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70" r:id="rId5"/>
    <p:sldId id="268" r:id="rId6"/>
    <p:sldId id="267" r:id="rId7"/>
    <p:sldId id="271" r:id="rId8"/>
    <p:sldId id="274" r:id="rId9"/>
    <p:sldId id="275" r:id="rId10"/>
    <p:sldId id="277" r:id="rId11"/>
    <p:sldId id="272" r:id="rId12"/>
    <p:sldId id="263" r:id="rId13"/>
    <p:sldId id="261" r:id="rId14"/>
    <p:sldId id="262" r:id="rId15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087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902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52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656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52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12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24.06.2022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app=desktop&amp;v=3tMQDdmjI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ga.nz/file/alRQjbrK#ktKjI38DN_n5TmI0kdwE8koYW7qgmKcLthrHl_JjlN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hivasiddharth/blynk-server/releases/download/v0.41.16/pi-local-server-setup.s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Smart Ninni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Tuğçe POLAT</a:t>
            </a:r>
            <a:endParaRPr lang="tr-TR" dirty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491846" y="838200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b="1" dirty="0" smtClean="0">
                <a:latin typeface="Ink Free" panose="03080402000500000000" pitchFamily="66" charset="0"/>
              </a:rPr>
              <a:t>Ders : Gömülü Sistemler ile Mobil Uygulamalar</a:t>
            </a:r>
          </a:p>
          <a:p>
            <a:r>
              <a:rPr lang="tr-TR" sz="3200" b="1" dirty="0" smtClean="0">
                <a:latin typeface="Ink Free" panose="03080402000500000000" pitchFamily="66" charset="0"/>
              </a:rPr>
              <a:t>Konu : </a:t>
            </a:r>
            <a:r>
              <a:rPr lang="tr-TR" sz="3200" b="1" dirty="0" smtClean="0">
                <a:latin typeface="Ink Free" panose="03080402000500000000" pitchFamily="66" charset="0"/>
              </a:rPr>
              <a:t>Ders</a:t>
            </a:r>
            <a:r>
              <a:rPr lang="tr-TR" sz="3200" b="1" dirty="0" smtClean="0">
                <a:latin typeface="Ink Free" panose="03080402000500000000" pitchFamily="66" charset="0"/>
              </a:rPr>
              <a:t> Projesi</a:t>
            </a:r>
          </a:p>
          <a:p>
            <a:endParaRPr lang="tr-TR" sz="3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Blynk</a:t>
            </a:r>
            <a:r>
              <a:rPr lang="tr-TR" dirty="0"/>
              <a:t> Uygulamasının Kurulumu ve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Blynk</a:t>
            </a:r>
            <a:r>
              <a:rPr lang="tr-TR" dirty="0" smtClean="0"/>
              <a:t> </a:t>
            </a:r>
            <a:r>
              <a:rPr lang="tr-TR" dirty="0" err="1" smtClean="0"/>
              <a:t>Pyton</a:t>
            </a:r>
            <a:r>
              <a:rPr lang="tr-TR" dirty="0" smtClean="0"/>
              <a:t> kütüphanesi yükleme</a:t>
            </a:r>
          </a:p>
          <a:p>
            <a:pPr lvl="1"/>
            <a:r>
              <a:rPr lang="tr-TR" dirty="0"/>
              <a:t>https://github.com/blynkkk/lib-python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548680"/>
            <a:ext cx="2664296" cy="59245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2719710"/>
            <a:ext cx="5040560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Raspberry</a:t>
            </a:r>
            <a:r>
              <a:rPr lang="tr-TR" dirty="0" smtClean="0"/>
              <a:t> </a:t>
            </a:r>
            <a:r>
              <a:rPr lang="tr-TR" dirty="0" err="1" smtClean="0"/>
              <a:t>Pi’den</a:t>
            </a:r>
            <a:r>
              <a:rPr lang="tr-TR" dirty="0" smtClean="0"/>
              <a:t> Ses Çıkışı Alma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pip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python-vlc</a:t>
            </a:r>
            <a:endParaRPr lang="tr-TR" dirty="0" smtClean="0"/>
          </a:p>
          <a:p>
            <a:pPr rtl="0"/>
            <a:r>
              <a:rPr lang="tr-TR" dirty="0" smtClean="0"/>
              <a:t>Yardımcı link</a:t>
            </a:r>
          </a:p>
          <a:p>
            <a:pPr lvl="1"/>
            <a:r>
              <a:rPr lang="tr-TR" dirty="0" smtClean="0">
                <a:hlinkClick r:id="rId3"/>
              </a:rPr>
              <a:t>https://www.youtube.com/watch?app=desktop&amp;v=3tMQDdmjIII</a:t>
            </a:r>
            <a:endParaRPr lang="tr-TR" dirty="0" smtClean="0"/>
          </a:p>
        </p:txBody>
      </p:sp>
      <p:sp>
        <p:nvSpPr>
          <p:cNvPr id="6" name="İçerik Yer Tutucusu 4"/>
          <p:cNvSpPr txBox="1">
            <a:spLocks/>
          </p:cNvSpPr>
          <p:nvPr/>
        </p:nvSpPr>
        <p:spPr>
          <a:xfrm>
            <a:off x="1674813" y="5013176"/>
            <a:ext cx="4267199" cy="13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27788" y="1905000"/>
            <a:ext cx="516301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Proje Görselleri</a:t>
            </a:r>
            <a:endParaRPr lang="tr-TR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29067"/>
            <a:ext cx="4752528" cy="6336704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70" y="1541867"/>
            <a:ext cx="2304256" cy="51239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780928"/>
            <a:ext cx="5572869" cy="1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Proje Görselleri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628800"/>
            <a:ext cx="8856984" cy="49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2"/>
          <p:cNvSpPr txBox="1">
            <a:spLocks/>
          </p:cNvSpPr>
          <p:nvPr/>
        </p:nvSpPr>
        <p:spPr>
          <a:xfrm>
            <a:off x="2710036" y="2636912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6000" b="1" dirty="0" smtClean="0">
                <a:latin typeface="Ink Free" panose="03080402000500000000" pitchFamily="66" charset="0"/>
              </a:rPr>
              <a:t>TEŞEKKÜRLER </a:t>
            </a:r>
            <a:r>
              <a:rPr lang="tr-TR" sz="6000" b="1" dirty="0" smtClean="0">
                <a:latin typeface="Ink Free" panose="03080402000500000000" pitchFamily="66" charset="0"/>
                <a:sym typeface="Wingdings" panose="05000000000000000000" pitchFamily="2" charset="2"/>
              </a:rPr>
              <a:t></a:t>
            </a:r>
            <a:endParaRPr lang="tr-TR" sz="6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Donanım ve Kurulum</a:t>
            </a:r>
          </a:p>
          <a:p>
            <a:pPr rtl="0"/>
            <a:r>
              <a:rPr lang="tr-TR" dirty="0" smtClean="0"/>
              <a:t>Ses </a:t>
            </a:r>
            <a:r>
              <a:rPr lang="tr-TR" dirty="0" err="1" smtClean="0"/>
              <a:t>sensörü</a:t>
            </a:r>
            <a:r>
              <a:rPr lang="tr-TR" dirty="0" smtClean="0"/>
              <a:t> kullanımı</a:t>
            </a:r>
          </a:p>
          <a:p>
            <a:pPr rtl="0"/>
            <a:r>
              <a:rPr lang="tr-TR" dirty="0" err="1" smtClean="0"/>
              <a:t>Blynk</a:t>
            </a:r>
            <a:r>
              <a:rPr lang="tr-TR" dirty="0" smtClean="0"/>
              <a:t> uygulamasının kurulumu ve kullanılması</a:t>
            </a:r>
          </a:p>
          <a:p>
            <a:pPr rtl="0"/>
            <a:r>
              <a:rPr lang="tr-TR" dirty="0" smtClean="0"/>
              <a:t>Ses çıkışı alma</a:t>
            </a:r>
          </a:p>
          <a:p>
            <a:pPr rtl="0"/>
            <a:r>
              <a:rPr lang="tr-TR" dirty="0" smtClean="0"/>
              <a:t>Proje Görselleri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Malzemeler</a:t>
            </a:r>
            <a:endParaRPr lang="tr-TR" dirty="0"/>
          </a:p>
        </p:txBody>
      </p:sp>
      <p:sp>
        <p:nvSpPr>
          <p:cNvPr id="6" name="İçerik Yer Tutucusu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rtlCol="0"/>
          <a:lstStyle/>
          <a:p>
            <a:pPr rtl="0"/>
            <a:r>
              <a:rPr lang="tr-TR" dirty="0" err="1" smtClean="0"/>
              <a:t>Raspberry</a:t>
            </a:r>
            <a:r>
              <a:rPr lang="tr-TR" dirty="0" smtClean="0"/>
              <a:t> Pi 3 (Model B+)</a:t>
            </a:r>
          </a:p>
          <a:p>
            <a:pPr rtl="0"/>
            <a:endParaRPr lang="tr-TR" dirty="0"/>
          </a:p>
          <a:p>
            <a:pPr rtl="0"/>
            <a:r>
              <a:rPr lang="tr-TR" dirty="0" smtClean="0"/>
              <a:t>Ses </a:t>
            </a:r>
            <a:r>
              <a:rPr lang="tr-TR" dirty="0" err="1" smtClean="0"/>
              <a:t>Sensörü</a:t>
            </a:r>
            <a:endParaRPr lang="tr-TR" dirty="0" smtClean="0"/>
          </a:p>
          <a:p>
            <a:pPr rtl="0"/>
            <a:endParaRPr lang="tr-TR" dirty="0"/>
          </a:p>
          <a:p>
            <a:pPr rtl="0"/>
            <a:r>
              <a:rPr lang="tr-TR" dirty="0" err="1" smtClean="0"/>
              <a:t>Android</a:t>
            </a:r>
            <a:r>
              <a:rPr lang="tr-TR" dirty="0" smtClean="0"/>
              <a:t> Telefon</a:t>
            </a:r>
          </a:p>
          <a:p>
            <a:pPr rtl="0"/>
            <a:endParaRPr lang="tr-TR" dirty="0"/>
          </a:p>
          <a:p>
            <a:pPr rtl="0"/>
            <a:r>
              <a:rPr lang="tr-TR" dirty="0" smtClean="0"/>
              <a:t>Hoparlör</a:t>
            </a:r>
          </a:p>
        </p:txBody>
      </p:sp>
    </p:spTree>
    <p:extLst>
      <p:ext uri="{BB962C8B-B14F-4D97-AF65-F5344CB8AC3E}">
        <p14:creationId xmlns:p14="http://schemas.microsoft.com/office/powerpoint/2010/main" val="16579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Raspberry</a:t>
            </a:r>
            <a:r>
              <a:rPr lang="tr-TR" dirty="0"/>
              <a:t> </a:t>
            </a:r>
            <a:r>
              <a:rPr lang="tr-TR" dirty="0" err="1"/>
              <a:t>Pi’ye</a:t>
            </a:r>
            <a:r>
              <a:rPr lang="tr-TR" dirty="0"/>
              <a:t> işletim sistemi yükleme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988840"/>
            <a:ext cx="4717925" cy="40712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988840"/>
            <a:ext cx="6120680" cy="40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GPIO Ayarları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269876" y="1671933"/>
            <a:ext cx="5464225" cy="4853411"/>
          </a:xfrm>
        </p:spPr>
        <p:txBody>
          <a:bodyPr rtlCol="0">
            <a:normAutofit/>
          </a:bodyPr>
          <a:lstStyle/>
          <a:p>
            <a:r>
              <a:rPr lang="tr-TR" sz="1600" dirty="0" err="1"/>
              <a:t>Raspberry</a:t>
            </a:r>
            <a:r>
              <a:rPr lang="tr-TR" sz="1600" dirty="0"/>
              <a:t> </a:t>
            </a:r>
            <a:r>
              <a:rPr lang="tr-TR" sz="1600" dirty="0" err="1"/>
              <a:t>Pi’deki</a:t>
            </a:r>
            <a:r>
              <a:rPr lang="tr-TR" sz="1600" dirty="0"/>
              <a:t> GPIO konektöründe farklı işlevlere sahip </a:t>
            </a:r>
            <a:r>
              <a:rPr lang="tr-TR" sz="1600" dirty="0" err="1"/>
              <a:t>pinler</a:t>
            </a:r>
            <a:r>
              <a:rPr lang="tr-TR" sz="1600" dirty="0"/>
              <a:t> bulunmaktadır:</a:t>
            </a:r>
          </a:p>
          <a:p>
            <a:pPr lvl="1"/>
            <a:r>
              <a:rPr lang="tr-TR" sz="1600" dirty="0"/>
              <a:t>Genel amaçlı giriş/çıkış için kullanabileceğimiz GPIO </a:t>
            </a:r>
            <a:r>
              <a:rPr lang="tr-TR" sz="1600" dirty="0" err="1"/>
              <a:t>pinleri</a:t>
            </a:r>
            <a:endParaRPr lang="tr-TR" sz="1600" dirty="0"/>
          </a:p>
          <a:p>
            <a:pPr lvl="1"/>
            <a:r>
              <a:rPr lang="tr-TR" sz="1600" dirty="0"/>
              <a:t>I2C haberleşme portu (GPIO02 ve GPIO03 </a:t>
            </a:r>
            <a:r>
              <a:rPr lang="tr-TR" sz="1600" dirty="0" err="1"/>
              <a:t>pinleri</a:t>
            </a:r>
            <a:r>
              <a:rPr lang="tr-TR" sz="1600" dirty="0"/>
              <a:t>)</a:t>
            </a:r>
          </a:p>
          <a:p>
            <a:pPr lvl="1"/>
            <a:r>
              <a:rPr lang="tr-TR" sz="1600" dirty="0"/>
              <a:t>SPI haberleşme portu (GPIO10, GIPO09 ve GPIO11 </a:t>
            </a:r>
            <a:r>
              <a:rPr lang="tr-TR" sz="1600" dirty="0" err="1"/>
              <a:t>pinleri</a:t>
            </a:r>
            <a:r>
              <a:rPr lang="tr-TR" sz="1600" dirty="0"/>
              <a:t>)</a:t>
            </a:r>
          </a:p>
          <a:p>
            <a:pPr lvl="1"/>
            <a:r>
              <a:rPr lang="tr-TR" sz="1600" dirty="0"/>
              <a:t>UART seri haberleşme portu (GPIO14 ve GPIO15 </a:t>
            </a:r>
            <a:r>
              <a:rPr lang="tr-TR" sz="1600" dirty="0" err="1"/>
              <a:t>pinleri</a:t>
            </a:r>
            <a:r>
              <a:rPr lang="tr-TR" sz="1600" dirty="0"/>
              <a:t>)</a:t>
            </a:r>
          </a:p>
          <a:p>
            <a:r>
              <a:rPr lang="tr-TR" sz="1600" dirty="0"/>
              <a:t>GPIO </a:t>
            </a:r>
            <a:r>
              <a:rPr lang="tr-TR" sz="1600" dirty="0" err="1"/>
              <a:t>pinlerini</a:t>
            </a:r>
            <a:r>
              <a:rPr lang="tr-TR" sz="1600" dirty="0"/>
              <a:t> kullanabilmemiz için </a:t>
            </a:r>
            <a:r>
              <a:rPr lang="tr-TR" sz="1600" b="1" dirty="0" err="1"/>
              <a:t>python</a:t>
            </a:r>
            <a:r>
              <a:rPr lang="tr-TR" sz="1600" b="1" dirty="0"/>
              <a:t>-dev </a:t>
            </a:r>
            <a:r>
              <a:rPr lang="tr-TR" sz="1600" dirty="0"/>
              <a:t>ve </a:t>
            </a:r>
            <a:r>
              <a:rPr lang="tr-TR" sz="1600" b="1" dirty="0" err="1"/>
              <a:t>python-rpi.gpio</a:t>
            </a:r>
            <a:r>
              <a:rPr lang="tr-TR" sz="1600" b="1" dirty="0"/>
              <a:t> </a:t>
            </a:r>
            <a:r>
              <a:rPr lang="tr-TR" sz="1600" dirty="0"/>
              <a:t>isimli paketlerin sistemde kurulu olması gereklidir. </a:t>
            </a:r>
            <a:r>
              <a:rPr lang="tr-TR" sz="1600" dirty="0" err="1"/>
              <a:t>Raspbian’ın</a:t>
            </a:r>
            <a:r>
              <a:rPr lang="tr-TR" sz="1600" dirty="0"/>
              <a:t> güncel sürümlerinde gerekli tüm paketler yüklü gelmektedir.</a:t>
            </a:r>
          </a:p>
          <a:p>
            <a:r>
              <a:rPr lang="tr-TR" sz="1600" dirty="0" err="1"/>
              <a:t>sudo</a:t>
            </a:r>
            <a:r>
              <a:rPr lang="tr-TR" sz="1600" dirty="0"/>
              <a:t> </a:t>
            </a:r>
            <a:r>
              <a:rPr lang="tr-TR" sz="1600" dirty="0" err="1"/>
              <a:t>apt-get</a:t>
            </a:r>
            <a:r>
              <a:rPr lang="tr-TR" sz="1600" dirty="0"/>
              <a:t> </a:t>
            </a:r>
            <a:r>
              <a:rPr lang="tr-TR" sz="1600" dirty="0" err="1"/>
              <a:t>updatesudo</a:t>
            </a:r>
            <a:r>
              <a:rPr lang="tr-TR" sz="1600" dirty="0"/>
              <a:t> </a:t>
            </a:r>
            <a:r>
              <a:rPr lang="tr-TR" sz="1600" dirty="0" err="1"/>
              <a:t>apt-get</a:t>
            </a:r>
            <a:r>
              <a:rPr lang="tr-TR" sz="1600" dirty="0"/>
              <a:t> </a:t>
            </a:r>
            <a:r>
              <a:rPr lang="tr-TR" sz="1600" dirty="0" err="1"/>
              <a:t>install</a:t>
            </a:r>
            <a:r>
              <a:rPr lang="tr-TR" sz="1600" dirty="0"/>
              <a:t> </a:t>
            </a:r>
            <a:r>
              <a:rPr lang="tr-TR" sz="1600" dirty="0" err="1"/>
              <a:t>python</a:t>
            </a:r>
            <a:r>
              <a:rPr lang="tr-TR" sz="1600" dirty="0"/>
              <a:t>-dev </a:t>
            </a:r>
            <a:r>
              <a:rPr lang="tr-TR" sz="1600" dirty="0" err="1"/>
              <a:t>python-rpi.gpio</a:t>
            </a:r>
            <a:endParaRPr lang="tr-TR" sz="1600" dirty="0"/>
          </a:p>
          <a:p>
            <a:r>
              <a:rPr lang="tr-TR" sz="1600" dirty="0"/>
              <a:t>Komutları ile paketleri sisteme yüklüyoruz. </a:t>
            </a:r>
          </a:p>
          <a:p>
            <a:pPr rtl="0"/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1671933"/>
            <a:ext cx="4716824" cy="48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Ses </a:t>
            </a:r>
            <a:r>
              <a:rPr lang="tr-TR" dirty="0" err="1" smtClean="0"/>
              <a:t>Sensörünü</a:t>
            </a:r>
            <a:r>
              <a:rPr lang="tr-TR" dirty="0" smtClean="0"/>
              <a:t> Kullanma</a:t>
            </a:r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68" y="1787565"/>
            <a:ext cx="4041188" cy="489915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1905000"/>
            <a:ext cx="3895725" cy="29337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989" y="4941168"/>
            <a:ext cx="1933981" cy="177281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692" y="4941168"/>
            <a:ext cx="2996807" cy="17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Blynk</a:t>
            </a:r>
            <a:r>
              <a:rPr lang="tr-TR" dirty="0" smtClean="0"/>
              <a:t> Uygulamasının Kurulumu ve Kullanımı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269876" y="1905000"/>
            <a:ext cx="4419599" cy="4267200"/>
          </a:xfrm>
        </p:spPr>
        <p:txBody>
          <a:bodyPr rtlCol="0">
            <a:normAutofit fontScale="92500" lnSpcReduction="20000"/>
          </a:bodyPr>
          <a:lstStyle/>
          <a:p>
            <a:pPr fontAlgn="base"/>
            <a:r>
              <a:rPr lang="tr-TR" b="1" dirty="0" err="1"/>
              <a:t>Blynk</a:t>
            </a:r>
            <a:r>
              <a:rPr lang="tr-TR" b="1" dirty="0"/>
              <a:t> Uygulaması</a:t>
            </a:r>
            <a:endParaRPr lang="tr-TR" dirty="0"/>
          </a:p>
          <a:p>
            <a:pPr lvl="1" fontAlgn="base"/>
            <a:r>
              <a:rPr lang="tr-TR" dirty="0" err="1"/>
              <a:t>Widgetları</a:t>
            </a:r>
            <a:r>
              <a:rPr lang="tr-TR" dirty="0"/>
              <a:t> kullanarak projeleriniz için bir kontrol </a:t>
            </a:r>
            <a:r>
              <a:rPr lang="tr-TR" dirty="0" err="1"/>
              <a:t>arayüzü</a:t>
            </a:r>
            <a:r>
              <a:rPr lang="tr-TR" dirty="0"/>
              <a:t> oluşturmanızı sağlar. </a:t>
            </a:r>
          </a:p>
          <a:p>
            <a:pPr fontAlgn="base"/>
            <a:r>
              <a:rPr lang="tr-TR" b="1" dirty="0" err="1"/>
              <a:t>Blynk</a:t>
            </a:r>
            <a:r>
              <a:rPr lang="tr-TR" b="1" dirty="0"/>
              <a:t> Server </a:t>
            </a:r>
            <a:endParaRPr lang="tr-TR" dirty="0"/>
          </a:p>
          <a:p>
            <a:pPr lvl="1" fontAlgn="base"/>
            <a:r>
              <a:rPr lang="tr-TR" dirty="0"/>
              <a:t>Telefonunuz ve kontrol edeceğiniz donanım arasındaki tüm iletişimden sorumludur. Bunu yaparken </a:t>
            </a:r>
            <a:r>
              <a:rPr lang="tr-TR" dirty="0" err="1"/>
              <a:t>Blynk</a:t>
            </a:r>
            <a:r>
              <a:rPr lang="tr-TR" dirty="0"/>
              <a:t> </a:t>
            </a:r>
            <a:r>
              <a:rPr lang="tr-TR" dirty="0" err="1"/>
              <a:t>Cloud'u</a:t>
            </a:r>
            <a:r>
              <a:rPr lang="tr-TR" dirty="0"/>
              <a:t> kullanabilir veya özel </a:t>
            </a:r>
            <a:r>
              <a:rPr lang="tr-TR" dirty="0" err="1"/>
              <a:t>Blynk</a:t>
            </a:r>
            <a:r>
              <a:rPr lang="tr-TR" dirty="0"/>
              <a:t> sunucunuzu yerel olarak çalıştırabilirsiniz. </a:t>
            </a:r>
          </a:p>
          <a:p>
            <a:pPr fontAlgn="base"/>
            <a:r>
              <a:rPr lang="tr-TR" b="1" dirty="0" err="1"/>
              <a:t>Blynk</a:t>
            </a:r>
            <a:r>
              <a:rPr lang="tr-TR" b="1" dirty="0"/>
              <a:t> Kütüphanesi</a:t>
            </a:r>
            <a:endParaRPr lang="tr-TR" dirty="0"/>
          </a:p>
          <a:p>
            <a:pPr lvl="1" fontAlgn="base"/>
            <a:r>
              <a:rPr lang="tr-TR" dirty="0"/>
              <a:t>Tüm popüler donanım platformları için sunucu ile iletişimi etkinleştirip ve gelen ve giden komutları işlemenizi sağlar. 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53" y="1905000"/>
            <a:ext cx="5981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Blynk</a:t>
            </a:r>
            <a:r>
              <a:rPr lang="tr-TR" dirty="0" smtClean="0"/>
              <a:t> Uygulamasının Kurulumu ve Kullanımı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269876" y="1905000"/>
            <a:ext cx="10513168" cy="4267200"/>
          </a:xfrm>
        </p:spPr>
        <p:txBody>
          <a:bodyPr rtlCol="0">
            <a:normAutofit/>
          </a:bodyPr>
          <a:lstStyle/>
          <a:p>
            <a:pPr fontAlgn="base"/>
            <a:r>
              <a:rPr lang="tr-TR" b="1" dirty="0" err="1" smtClean="0"/>
              <a:t>Blynk</a:t>
            </a:r>
            <a:r>
              <a:rPr lang="tr-TR" b="1" dirty="0" smtClean="0"/>
              <a:t> uygulama yüklenmesi (.</a:t>
            </a:r>
            <a:r>
              <a:rPr lang="tr-TR" b="1" dirty="0" err="1" smtClean="0"/>
              <a:t>apk</a:t>
            </a:r>
            <a:r>
              <a:rPr lang="tr-TR" b="1" dirty="0" smtClean="0"/>
              <a:t> linki)</a:t>
            </a:r>
            <a:endParaRPr lang="tr-TR" dirty="0"/>
          </a:p>
          <a:p>
            <a:pPr lvl="1" fontAlgn="base"/>
            <a:r>
              <a:rPr lang="tr-TR" dirty="0" smtClean="0">
                <a:hlinkClick r:id="rId3"/>
              </a:rPr>
              <a:t>https://mega.nz/file/alRQjbrK#ktKjI38DN_n5TmI0kdwE8koYW7qgmKcLthrHl_JjlNY</a:t>
            </a:r>
            <a:endParaRPr lang="tr-TR" dirty="0" smtClean="0"/>
          </a:p>
          <a:p>
            <a:pPr fontAlgn="base"/>
            <a:r>
              <a:rPr lang="tr-TR" dirty="0" err="1" smtClean="0"/>
              <a:t>Blynk</a:t>
            </a:r>
            <a:r>
              <a:rPr lang="tr-TR" dirty="0" smtClean="0"/>
              <a:t> Server Kurulumu</a:t>
            </a:r>
          </a:p>
          <a:p>
            <a:pPr lvl="1" fontAlgn="base"/>
            <a:r>
              <a:rPr lang="tr-TR" dirty="0"/>
              <a:t> </a:t>
            </a:r>
            <a:r>
              <a:rPr lang="tr-TR" dirty="0" err="1"/>
              <a:t>wget</a:t>
            </a:r>
            <a:r>
              <a:rPr lang="tr-TR" dirty="0"/>
              <a:t> </a:t>
            </a:r>
            <a:r>
              <a:rPr lang="tr-TR" dirty="0" smtClean="0">
                <a:hlinkClick r:id="rId4"/>
              </a:rPr>
              <a:t>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github.com/shivasiddharth/blynk-server/releases/download/v0.41.16/pi-local-server-setup.sh</a:t>
            </a:r>
            <a:endParaRPr lang="tr-TR" dirty="0" smtClean="0"/>
          </a:p>
          <a:p>
            <a:pPr lvl="1" fontAlgn="base"/>
            <a:r>
              <a:rPr lang="tr-TR" dirty="0"/>
              <a:t> </a:t>
            </a: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chmod</a:t>
            </a:r>
            <a:r>
              <a:rPr lang="tr-TR" dirty="0"/>
              <a:t> +x ./</a:t>
            </a:r>
            <a:r>
              <a:rPr lang="tr-TR" dirty="0" smtClean="0"/>
              <a:t>pi-local-server-setup.sh</a:t>
            </a:r>
          </a:p>
          <a:p>
            <a:pPr lvl="1" fontAlgn="base"/>
            <a:r>
              <a:rPr lang="tr-TR" dirty="0"/>
              <a:t> </a:t>
            </a:r>
            <a:r>
              <a:rPr lang="tr-TR" dirty="0" err="1"/>
              <a:t>sudo</a:t>
            </a:r>
            <a:r>
              <a:rPr lang="tr-TR" dirty="0"/>
              <a:t> ./pi-local-server-setup.sh </a:t>
            </a:r>
            <a:endParaRPr lang="tr-TR" dirty="0" smtClean="0"/>
          </a:p>
          <a:p>
            <a:pPr lvl="1" fontAlgn="base"/>
            <a:r>
              <a:rPr lang="tr-TR" dirty="0"/>
              <a:t> </a:t>
            </a: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-</a:t>
            </a:r>
            <a:r>
              <a:rPr lang="tr-TR" dirty="0" err="1"/>
              <a:t>jar</a:t>
            </a:r>
            <a:r>
              <a:rPr lang="tr-TR" dirty="0"/>
              <a:t> /</a:t>
            </a:r>
            <a:r>
              <a:rPr lang="tr-TR" dirty="0" err="1"/>
              <a:t>home</a:t>
            </a:r>
            <a:r>
              <a:rPr lang="tr-TR" dirty="0"/>
              <a:t>/${USER}/</a:t>
            </a:r>
            <a:r>
              <a:rPr lang="tr-TR" dirty="0" err="1"/>
              <a:t>Blynk</a:t>
            </a:r>
            <a:r>
              <a:rPr lang="tr-TR" dirty="0"/>
              <a:t>/server.jar -</a:t>
            </a:r>
            <a:r>
              <a:rPr lang="tr-TR" dirty="0" err="1"/>
              <a:t>dataFolder</a:t>
            </a:r>
            <a:r>
              <a:rPr lang="tr-TR" dirty="0"/>
              <a:t> /</a:t>
            </a:r>
            <a:r>
              <a:rPr lang="tr-TR" dirty="0" err="1"/>
              <a:t>home</a:t>
            </a:r>
            <a:r>
              <a:rPr lang="tr-TR" dirty="0"/>
              <a:t>/${USER}/</a:t>
            </a:r>
            <a:r>
              <a:rPr lang="tr-TR" dirty="0" err="1"/>
              <a:t>Blynk</a:t>
            </a:r>
            <a:r>
              <a:rPr lang="tr-TR" dirty="0"/>
              <a:t>/data -</a:t>
            </a:r>
            <a:r>
              <a:rPr lang="tr-TR" dirty="0" err="1"/>
              <a:t>serverConfig</a:t>
            </a:r>
            <a:r>
              <a:rPr lang="tr-TR" dirty="0"/>
              <a:t> /</a:t>
            </a:r>
            <a:r>
              <a:rPr lang="tr-TR" dirty="0" err="1"/>
              <a:t>home</a:t>
            </a:r>
            <a:r>
              <a:rPr lang="tr-TR" dirty="0"/>
              <a:t>/${USER}/</a:t>
            </a:r>
            <a:r>
              <a:rPr lang="tr-TR" dirty="0" err="1"/>
              <a:t>Blynk</a:t>
            </a:r>
            <a:r>
              <a:rPr lang="tr-TR" dirty="0"/>
              <a:t>/</a:t>
            </a:r>
            <a:r>
              <a:rPr lang="tr-TR" dirty="0" err="1"/>
              <a:t>server.properties</a:t>
            </a:r>
            <a:r>
              <a:rPr lang="tr-TR" dirty="0"/>
              <a:t> -</a:t>
            </a:r>
            <a:r>
              <a:rPr lang="tr-TR" dirty="0" err="1"/>
              <a:t>mailConfig</a:t>
            </a:r>
            <a:r>
              <a:rPr lang="tr-TR" dirty="0"/>
              <a:t> /</a:t>
            </a:r>
            <a:r>
              <a:rPr lang="tr-TR" dirty="0" err="1"/>
              <a:t>home</a:t>
            </a:r>
            <a:r>
              <a:rPr lang="tr-TR" dirty="0"/>
              <a:t>/${USER}/</a:t>
            </a:r>
            <a:r>
              <a:rPr lang="tr-TR" dirty="0" err="1"/>
              <a:t>Blynk</a:t>
            </a:r>
            <a:r>
              <a:rPr lang="tr-TR" dirty="0"/>
              <a:t>/</a:t>
            </a:r>
            <a:r>
              <a:rPr lang="tr-TR" dirty="0" err="1"/>
              <a:t>mail.properties</a:t>
            </a:r>
            <a:r>
              <a:rPr lang="tr-TR" dirty="0"/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37506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Blynk</a:t>
            </a:r>
            <a:r>
              <a:rPr lang="tr-TR" dirty="0"/>
              <a:t> Uygulamasının Kurulumu ve Kullanımı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77719"/>
            <a:ext cx="9144000" cy="412176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284942"/>
            <a:ext cx="2801442" cy="62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2040</TotalTime>
  <Words>284</Words>
  <Application>Microsoft Office PowerPoint</Application>
  <PresentationFormat>Özel</PresentationFormat>
  <Paragraphs>65</Paragraphs>
  <Slides>14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Corbel</vt:lpstr>
      <vt:lpstr>Ink Free</vt:lpstr>
      <vt:lpstr>Wingdings</vt:lpstr>
      <vt:lpstr>Yazı Tahtası 16x9</vt:lpstr>
      <vt:lpstr>Smart Ninni</vt:lpstr>
      <vt:lpstr>İçerik</vt:lpstr>
      <vt:lpstr>Kullanılan Malzemeler</vt:lpstr>
      <vt:lpstr>Raspberry Pi’ye işletim sistemi yükleme</vt:lpstr>
      <vt:lpstr>GPIO Ayarları</vt:lpstr>
      <vt:lpstr>Ses Sensörünü Kullanma</vt:lpstr>
      <vt:lpstr>Blynk Uygulamasının Kurulumu ve Kullanımı</vt:lpstr>
      <vt:lpstr>Blynk Uygulamasının Kurulumu ve Kullanımı</vt:lpstr>
      <vt:lpstr>Blynk Uygulamasının Kurulumu ve Kullanımı</vt:lpstr>
      <vt:lpstr>Blynk Uygulamasının Kurulumu ve Kullanımı</vt:lpstr>
      <vt:lpstr>Raspberry Pi’den Ses Çıkışı Alma</vt:lpstr>
      <vt:lpstr>Proje Görselleri</vt:lpstr>
      <vt:lpstr>Proje Görselleri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Ninni</dc:title>
  <dc:creator>Tuğçe POLAT</dc:creator>
  <cp:lastModifiedBy>Tuğçe POLAT</cp:lastModifiedBy>
  <cp:revision>17</cp:revision>
  <dcterms:created xsi:type="dcterms:W3CDTF">2022-06-03T15:13:55Z</dcterms:created>
  <dcterms:modified xsi:type="dcterms:W3CDTF">2022-06-24T10:39:16Z</dcterms:modified>
</cp:coreProperties>
</file>