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C0B6-4422-4E91-AA6F-6F5A253FB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1B31F-8420-4DF2-8AC4-C223467C7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D310-B3B6-44DC-8FD2-F6131DF9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CE5-EB21-49C7-A472-5408B560F48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4F954-757F-4DEB-9FD7-619EC3C8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D43B-FD4C-41C8-85F4-3BD5AAEF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FCD-14A4-440C-ABF5-B8D4B802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0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EA78-2B39-4483-810B-DBD7D10E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FBEEC-4926-4FEA-B554-120F70A64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39CA9-D0C0-479C-9B11-F81D1139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CE5-EB21-49C7-A472-5408B560F48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04E29-8409-465A-A990-07235260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49F52-25C2-4BB2-9BFA-DA327E15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FCD-14A4-440C-ABF5-B8D4B802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84FEC-B6F5-48FE-95C9-DC5156A8A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C369E-0C98-4AD6-86F6-3D269FE8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06089-E169-4617-9AD2-5A2A869F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CE5-EB21-49C7-A472-5408B560F48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32660-F0E4-4E27-AF15-5A4AADBC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0419-DC3C-4A5D-8CD0-793807E4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FCD-14A4-440C-ABF5-B8D4B802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5F61-8243-4DC3-B949-8BA7A903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3D136-24D3-4B18-8C64-EBEF7248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D145-987E-4093-845B-13578764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CE5-EB21-49C7-A472-5408B560F48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AD7F-5237-42C2-825A-43FDD946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94F45-CE94-4C49-B691-6DB2BFAE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FCD-14A4-440C-ABF5-B8D4B802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4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FAEC-4269-419B-B059-23E03EBC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ED259-D731-4F9E-972A-330CB74F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08C43-B608-4CFC-BC4C-3A77EC97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CE5-EB21-49C7-A472-5408B560F48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A39B-9D31-4EA8-969B-4DE804B2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45E3-8AB5-49D5-A341-AD42D186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FCD-14A4-440C-ABF5-B8D4B802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9C02-DA07-41D8-8343-3BCFAB7A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B36E-2983-45D8-A76E-796DCD898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2CECA-838F-4E56-AAA6-44E87268F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4B4E9-41A9-458A-9DCE-B7D4CFCE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CE5-EB21-49C7-A472-5408B560F48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6C8DE-6B57-491F-AD3A-871621EE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E5FEE-0511-400B-8E43-C5FB565D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FCD-14A4-440C-ABF5-B8D4B802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A5C3-D05F-4649-837F-9E48F98D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AD06-871A-455D-96CA-37A6E8F2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FD493-616F-4766-B22C-46C3ED557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C8BBF-4842-4D76-91B4-B30C878F4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D7FC3-19E0-4264-A6F2-E4AC36173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3FB70-8BE6-4D47-8AB3-5C1DB1BC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CE5-EB21-49C7-A472-5408B560F48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E6D72-53C1-4399-96FF-ECEBC109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ED4AC-9D8C-49B0-BB5D-E8846D4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FCD-14A4-440C-ABF5-B8D4B802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6596-EC36-4AB1-BF5F-4EF7378A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1040C-09D0-4D18-944C-562A7292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CE5-EB21-49C7-A472-5408B560F48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0E0FA-E9AF-44A4-881F-5EA4CADF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EF6FA-1519-4113-8F61-A3C09272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FCD-14A4-440C-ABF5-B8D4B802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8A8F8-488E-426B-85C7-860281DC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CE5-EB21-49C7-A472-5408B560F48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81A48-B8D7-41C1-BB23-5B12BBBD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8FC19-B631-4933-AF2A-0AA40AD1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FCD-14A4-440C-ABF5-B8D4B802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1512-CD4A-4144-8456-E028A98A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D467-594B-47BF-9968-FC8B40CA9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0D7EB-C839-472B-B812-1E8BF0299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A1AA5-4749-45F7-860B-8FC7D401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CE5-EB21-49C7-A472-5408B560F48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DF350-52A4-44A0-848B-A3107100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40635-4CE5-49A2-91E7-88389631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FCD-14A4-440C-ABF5-B8D4B802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8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7AB3-D52F-41ED-A60F-154D575D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6B231-4749-4555-A6CD-E1B6BBA3D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52D60-396D-4D13-827D-8C6BAF2E5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8CA9-C7AA-4558-9233-CA34B9E6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CE5-EB21-49C7-A472-5408B560F48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04410-ADE2-43D5-A302-F2605F24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E2B5D-F6CA-424C-9BDF-BE8DF0DF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FCD-14A4-440C-ABF5-B8D4B802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9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567C9-8EDA-4488-9DCA-6ABF3446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621EB-7F64-42EA-8250-FF5934A48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4689-7B11-46D6-924C-8199A4D7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FCE5-EB21-49C7-A472-5408B560F48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F071-4DBE-4E8E-92CF-756598060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BEDB-7AB1-411A-BAF0-558A3B8AE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DFCD-14A4-440C-ABF5-B8D4B802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3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B150A-CAE8-463D-B63E-4B3C2ABF1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314" y="0"/>
            <a:ext cx="7313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6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B150A-CAE8-463D-B63E-4B3C2ABF1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471" b="34879"/>
          <a:stretch/>
        </p:blipFill>
        <p:spPr>
          <a:xfrm>
            <a:off x="0" y="0"/>
            <a:ext cx="657307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861879-73C2-421C-A793-96A75005DC54}"/>
              </a:ext>
            </a:extLst>
          </p:cNvPr>
          <p:cNvSpPr txBox="1"/>
          <p:nvPr/>
        </p:nvSpPr>
        <p:spPr>
          <a:xfrm flipH="1">
            <a:off x="6904381" y="378350"/>
            <a:ext cx="50490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choose to have a “person” table with a subset for technician and clients. This would be an overlapping subset since techs can also be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broke up some of the information into separate tables like physical address, mailing address, phone numbers, and emails. The reason I did this is because some people might need things mailed to a different address or have multiple emails and phone numbers.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made email 0 to many because there are still a few out there that might not have one or cannot use the one they have for private matters. Rare but possible.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FF870D-0953-4A80-B197-21C6CB8F51E9}"/>
              </a:ext>
            </a:extLst>
          </p:cNvPr>
          <p:cNvSpPr/>
          <p:nvPr/>
        </p:nvSpPr>
        <p:spPr>
          <a:xfrm>
            <a:off x="1616765" y="4412974"/>
            <a:ext cx="291548" cy="291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15340E-587E-4337-9A8A-50B60C3E13D6}"/>
              </a:ext>
            </a:extLst>
          </p:cNvPr>
          <p:cNvCxnSpPr>
            <a:cxnSpLocks/>
          </p:cNvCxnSpPr>
          <p:nvPr/>
        </p:nvCxnSpPr>
        <p:spPr>
          <a:xfrm flipV="1">
            <a:off x="1762539" y="4041913"/>
            <a:ext cx="0" cy="3710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117863-7DCC-4073-8302-241D3AB0365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865617" y="4661826"/>
            <a:ext cx="652296" cy="1752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B81534-4F1C-4294-8D76-B456CDCE3B25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338470" y="4661826"/>
            <a:ext cx="320991" cy="370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7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B150A-CAE8-463D-B63E-4B3C2ABF1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74" r="11766" b="22125"/>
          <a:stretch/>
        </p:blipFill>
        <p:spPr>
          <a:xfrm>
            <a:off x="2512650" y="0"/>
            <a:ext cx="967935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A64112-4292-4B34-B3F8-51943492EE62}"/>
              </a:ext>
            </a:extLst>
          </p:cNvPr>
          <p:cNvSpPr txBox="1"/>
          <p:nvPr/>
        </p:nvSpPr>
        <p:spPr>
          <a:xfrm>
            <a:off x="4081670" y="4572000"/>
            <a:ext cx="7593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a 1 – M for clients to pets, 1 – 1 for pets to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emergency contacts connected to techs and pets. Not sure if I have the right relationship showing. I mean to have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– M for tech to emergency contacts because a tech might input multiple people. Same thought for pets to emergency contacts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– 1 for emergency contacts to tech (pets) because some contacts might only be for techs or only for a pet. </a:t>
            </a:r>
          </a:p>
        </p:txBody>
      </p:sp>
    </p:spTree>
    <p:extLst>
      <p:ext uri="{BB962C8B-B14F-4D97-AF65-F5344CB8AC3E}">
        <p14:creationId xmlns:p14="http://schemas.microsoft.com/office/powerpoint/2010/main" val="171616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B150A-CAE8-463D-B63E-4B3C2ABF1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8" b="47053"/>
          <a:stretch/>
        </p:blipFill>
        <p:spPr>
          <a:xfrm>
            <a:off x="3918666" y="0"/>
            <a:ext cx="8273334" cy="5212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411261-52D0-4416-BF1B-DAD6BF1F91D6}"/>
              </a:ext>
            </a:extLst>
          </p:cNvPr>
          <p:cNvSpPr txBox="1"/>
          <p:nvPr/>
        </p:nvSpPr>
        <p:spPr>
          <a:xfrm>
            <a:off x="397565" y="887896"/>
            <a:ext cx="32732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a Discount table to hold the types of discount, right not its just teacher and student, but things like military, frequent client, and employee might become one so I created a table for each type of discount keeping track of the appropriate info for those.</a:t>
            </a:r>
          </a:p>
        </p:txBody>
      </p:sp>
    </p:spTree>
    <p:extLst>
      <p:ext uri="{BB962C8B-B14F-4D97-AF65-F5344CB8AC3E}">
        <p14:creationId xmlns:p14="http://schemas.microsoft.com/office/powerpoint/2010/main" val="220688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B150A-CAE8-463D-B63E-4B3C2ABF1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" t="37488" r="11584"/>
          <a:stretch/>
        </p:blipFill>
        <p:spPr>
          <a:xfrm>
            <a:off x="0" y="0"/>
            <a:ext cx="9291835" cy="6492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F2EAE9-8715-4CDD-BD4D-FA356031CF45}"/>
              </a:ext>
            </a:extLst>
          </p:cNvPr>
          <p:cNvSpPr txBox="1"/>
          <p:nvPr/>
        </p:nvSpPr>
        <p:spPr>
          <a:xfrm>
            <a:off x="9291835" y="365760"/>
            <a:ext cx="280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Orders are connected to techs, pets, and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0 – M for special needs because some might not have them.</a:t>
            </a:r>
          </a:p>
        </p:txBody>
      </p:sp>
    </p:spTree>
    <p:extLst>
      <p:ext uri="{BB962C8B-B14F-4D97-AF65-F5344CB8AC3E}">
        <p14:creationId xmlns:p14="http://schemas.microsoft.com/office/powerpoint/2010/main" val="138152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Alexander, Robert</dc:creator>
  <cp:lastModifiedBy>Alexander, Robert</cp:lastModifiedBy>
  <cp:revision>4</cp:revision>
  <dcterms:created xsi:type="dcterms:W3CDTF">2018-06-04T13:44:42Z</dcterms:created>
  <dcterms:modified xsi:type="dcterms:W3CDTF">2018-06-04T14:11:46Z</dcterms:modified>
</cp:coreProperties>
</file>