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</p:sldIdLst>
  <p:sldSz cx="109728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15" Type="http://schemas.openxmlformats.org/officeDocument/2006/relationships/slide" Target="slides/slide9.xml"/><Relationship Id="rId13" Type="http://schemas.openxmlformats.org/officeDocument/2006/relationships/slide" Target="slides/slide7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