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7"/>
  </p:notesMasterIdLst>
  <p:sldIdLst>
    <p:sldId id="256" r:id="rId2"/>
    <p:sldId id="257" r:id="rId3"/>
    <p:sldId id="258" r:id="rId4"/>
    <p:sldId id="259" r:id="rId5"/>
    <p:sldId id="260" r:id="rId6"/>
    <p:sldId id="261" r:id="rId7"/>
    <p:sldId id="29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90" r:id="rId36"/>
  </p:sldIdLst>
  <p:sldSz cx="12192000" cy="6858000"/>
  <p:notesSz cx="6858000" cy="9144000"/>
  <p:embeddedFontLst>
    <p:embeddedFont>
      <p:font typeface="Gill Sans" panose="020B0604020202020204" charset="0"/>
      <p:regular r:id="rId38"/>
      <p:bold r:id="rId39"/>
    </p:embeddedFont>
    <p:embeddedFont>
      <p:font typeface="Impact" panose="020B0806030902050204" pitchFamily="34" charset="0"/>
      <p:regular r:id="rId40"/>
    </p:embeddedFont>
    <p:embeddedFont>
      <p:font typeface="Roboto" panose="020B060402020202020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jnKtLegNve+H+OGc/n7GHmMkZkD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6B3DF5-8504-402C-972F-C7CDF6C2F8A2}">
  <a:tblStyle styleId="{5F6B3DF5-8504-402C-972F-C7CDF6C2F8A2}"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6c6dc05634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6c6dc05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6c6dc05634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6c6dc0563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6c6dc05634_0_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6c6dc05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6c6dc05634_0_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6c6dc0563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6c6dc05634_0_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6c6dc05634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6c6d99e741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g6c6d99e741_0_8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6c6d99e74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g6c6d99e741_0_5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6" name="Google Shape;296;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6c6d99e741_0_1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6c6d99e741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9" name="Google Shape;30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6c6d99e741_0_1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6c6d99e741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6" name="Google Shape;326;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2" name="Google Shape;332;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6c6d99e7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6" name="Google Shape;346;g6c6d99e741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6c6d99e741_0_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6c6d99e741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6c6d99e741_0_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6c6d99e74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6c6d99e74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3" name="Google Shape;363;g6c6d99e741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6c6d99e741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g6c6d99e741_0_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6c6dc0563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6c6dc0563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标题幻灯片" type="title">
  <p:cSld name="TITLE">
    <p:bg>
      <p:bgPr>
        <a:solidFill>
          <a:schemeClr val="accent1"/>
        </a:solidFill>
        <a:effectLst/>
      </p:bgPr>
    </p:bg>
    <p:spTree>
      <p:nvGrpSpPr>
        <p:cNvPr id="1" name="Shape 13"/>
        <p:cNvGrpSpPr/>
        <p:nvPr/>
      </p:nvGrpSpPr>
      <p:grpSpPr>
        <a:xfrm>
          <a:off x="0" y="0"/>
          <a:ext cx="0" cy="0"/>
          <a:chOff x="0" y="0"/>
          <a:chExt cx="0" cy="0"/>
        </a:xfrm>
      </p:grpSpPr>
      <p:sp>
        <p:nvSpPr>
          <p:cNvPr id="14" name="Google Shape;14;p20" title="scalloped circle"/>
          <p:cNvSpPr/>
          <p:nvPr/>
        </p:nvSpPr>
        <p:spPr>
          <a:xfrm>
            <a:off x="3557016" y="630936"/>
            <a:ext cx="5235575" cy="5229225"/>
          </a:xfrm>
          <a:custGeom>
            <a:avLst/>
            <a:gdLst/>
            <a:ahLst/>
            <a:cxnLst/>
            <a:rect l="l" t="t" r="r" b="b"/>
            <a:pathLst>
              <a:path w="3298" h="3294" extrusionOk="0">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lt2"/>
          </a:solidFill>
          <a:ln>
            <a:noFill/>
          </a:ln>
        </p:spPr>
      </p:sp>
      <p:sp>
        <p:nvSpPr>
          <p:cNvPr id="15" name="Google Shape;15;p20"/>
          <p:cNvSpPr txBox="1">
            <a:spLocks noGrp="1"/>
          </p:cNvSpPr>
          <p:nvPr>
            <p:ph type="ctrTitle"/>
          </p:nvPr>
        </p:nvSpPr>
        <p:spPr>
          <a:xfrm>
            <a:off x="1078523" y="1098388"/>
            <a:ext cx="10318418" cy="4394988"/>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2"/>
              </a:buClr>
              <a:buSzPts val="10000"/>
              <a:buFont typeface="Impact"/>
              <a:buNone/>
              <a:defRPr sz="10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0"/>
          <p:cNvSpPr txBox="1">
            <a:spLocks noGrp="1"/>
          </p:cNvSpPr>
          <p:nvPr>
            <p:ph type="subTitle" idx="1"/>
          </p:nvPr>
        </p:nvSpPr>
        <p:spPr>
          <a:xfrm>
            <a:off x="2215045" y="5979196"/>
            <a:ext cx="8045373" cy="742279"/>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700"/>
              </a:spcBef>
              <a:spcAft>
                <a:spcPts val="0"/>
              </a:spcAft>
              <a:buSzPts val="2000"/>
              <a:buNone/>
              <a:defRPr sz="2000" b="1" i="0" cap="none">
                <a:solidFill>
                  <a:schemeClr val="dk2"/>
                </a:solidFill>
              </a:defRPr>
            </a:lvl1pPr>
            <a:lvl2pPr lvl="1" algn="ctr">
              <a:lnSpc>
                <a:spcPct val="110000"/>
              </a:lnSpc>
              <a:spcBef>
                <a:spcPts val="700"/>
              </a:spcBef>
              <a:spcAft>
                <a:spcPts val="0"/>
              </a:spcAft>
              <a:buSzPts val="2000"/>
              <a:buNone/>
              <a:defRPr sz="2000"/>
            </a:lvl2pPr>
            <a:lvl3pPr lvl="2" algn="ctr">
              <a:lnSpc>
                <a:spcPct val="110000"/>
              </a:lnSpc>
              <a:spcBef>
                <a:spcPts val="700"/>
              </a:spcBef>
              <a:spcAft>
                <a:spcPts val="0"/>
              </a:spcAft>
              <a:buSzPts val="1800"/>
              <a:buNone/>
              <a:defRPr sz="1800"/>
            </a:lvl3pPr>
            <a:lvl4pPr lvl="3" algn="ctr">
              <a:lnSpc>
                <a:spcPct val="110000"/>
              </a:lnSpc>
              <a:spcBef>
                <a:spcPts val="700"/>
              </a:spcBef>
              <a:spcAft>
                <a:spcPts val="0"/>
              </a:spcAft>
              <a:buSzPts val="1600"/>
              <a:buNone/>
              <a:defRPr sz="1600"/>
            </a:lvl4pPr>
            <a:lvl5pPr lvl="4" algn="ctr">
              <a:lnSpc>
                <a:spcPct val="110000"/>
              </a:lnSpc>
              <a:spcBef>
                <a:spcPts val="700"/>
              </a:spcBef>
              <a:spcAft>
                <a:spcPts val="0"/>
              </a:spcAft>
              <a:buSzPts val="1600"/>
              <a:buNone/>
              <a:defRPr sz="1600"/>
            </a:lvl5pPr>
            <a:lvl6pPr lvl="5" algn="ctr">
              <a:lnSpc>
                <a:spcPct val="110000"/>
              </a:lnSpc>
              <a:spcBef>
                <a:spcPts val="700"/>
              </a:spcBef>
              <a:spcAft>
                <a:spcPts val="0"/>
              </a:spcAft>
              <a:buSzPts val="1600"/>
              <a:buNone/>
              <a:defRPr sz="1600"/>
            </a:lvl6pPr>
            <a:lvl7pPr lvl="6" algn="ctr">
              <a:lnSpc>
                <a:spcPct val="110000"/>
              </a:lnSpc>
              <a:spcBef>
                <a:spcPts val="700"/>
              </a:spcBef>
              <a:spcAft>
                <a:spcPts val="0"/>
              </a:spcAft>
              <a:buSzPts val="1600"/>
              <a:buNone/>
              <a:defRPr sz="1600"/>
            </a:lvl7pPr>
            <a:lvl8pPr lvl="7" algn="ctr">
              <a:lnSpc>
                <a:spcPct val="110000"/>
              </a:lnSpc>
              <a:spcBef>
                <a:spcPts val="700"/>
              </a:spcBef>
              <a:spcAft>
                <a:spcPts val="0"/>
              </a:spcAft>
              <a:buSzPts val="1600"/>
              <a:buNone/>
              <a:defRPr sz="1600"/>
            </a:lvl8pPr>
            <a:lvl9pPr lvl="8" algn="ctr">
              <a:lnSpc>
                <a:spcPct val="110000"/>
              </a:lnSpc>
              <a:spcBef>
                <a:spcPts val="700"/>
              </a:spcBef>
              <a:spcAft>
                <a:spcPts val="0"/>
              </a:spcAft>
              <a:buSzPts val="1600"/>
              <a:buNone/>
              <a:defRPr sz="1600"/>
            </a:lvl9pPr>
          </a:lstStyle>
          <a:p>
            <a:endParaRPr/>
          </a:p>
        </p:txBody>
      </p:sp>
      <p:sp>
        <p:nvSpPr>
          <p:cNvPr id="17" name="Google Shape;17;p20"/>
          <p:cNvSpPr txBox="1">
            <a:spLocks noGrp="1"/>
          </p:cNvSpPr>
          <p:nvPr>
            <p:ph type="dt" idx="10"/>
          </p:nvPr>
        </p:nvSpPr>
        <p:spPr>
          <a:xfrm>
            <a:off x="1078523" y="6375679"/>
            <a:ext cx="2329722" cy="3484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895E0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0"/>
          <p:cNvSpPr txBox="1">
            <a:spLocks noGrp="1"/>
          </p:cNvSpPr>
          <p:nvPr>
            <p:ph type="ftr" idx="11"/>
          </p:nvPr>
        </p:nvSpPr>
        <p:spPr>
          <a:xfrm>
            <a:off x="4180332" y="6375679"/>
            <a:ext cx="4114800" cy="34579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895E0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0"/>
          <p:cNvSpPr txBox="1">
            <a:spLocks noGrp="1"/>
          </p:cNvSpPr>
          <p:nvPr>
            <p:ph type="sldNum" idx="12"/>
          </p:nvPr>
        </p:nvSpPr>
        <p:spPr>
          <a:xfrm>
            <a:off x="9067218" y="6375679"/>
            <a:ext cx="2329723" cy="34579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895E04"/>
                </a:solidFill>
                <a:latin typeface="Gill Sans"/>
                <a:ea typeface="Gill Sans"/>
                <a:cs typeface="Gill Sans"/>
                <a:sym typeface="Gill Sans"/>
              </a:defRPr>
            </a:lvl1pPr>
            <a:lvl2pPr marL="0" lvl="1" indent="0" algn="r">
              <a:spcBef>
                <a:spcPts val="0"/>
              </a:spcBef>
              <a:buNone/>
              <a:defRPr sz="1200" b="0" i="0" u="none" strike="noStrike" cap="none">
                <a:solidFill>
                  <a:srgbClr val="895E04"/>
                </a:solidFill>
                <a:latin typeface="Gill Sans"/>
                <a:ea typeface="Gill Sans"/>
                <a:cs typeface="Gill Sans"/>
                <a:sym typeface="Gill Sans"/>
              </a:defRPr>
            </a:lvl2pPr>
            <a:lvl3pPr marL="0" lvl="2" indent="0" algn="r">
              <a:spcBef>
                <a:spcPts val="0"/>
              </a:spcBef>
              <a:buNone/>
              <a:defRPr sz="1200" b="0" i="0" u="none" strike="noStrike" cap="none">
                <a:solidFill>
                  <a:srgbClr val="895E04"/>
                </a:solidFill>
                <a:latin typeface="Gill Sans"/>
                <a:ea typeface="Gill Sans"/>
                <a:cs typeface="Gill Sans"/>
                <a:sym typeface="Gill Sans"/>
              </a:defRPr>
            </a:lvl3pPr>
            <a:lvl4pPr marL="0" lvl="3" indent="0" algn="r">
              <a:spcBef>
                <a:spcPts val="0"/>
              </a:spcBef>
              <a:buNone/>
              <a:defRPr sz="1200" b="0" i="0" u="none" strike="noStrike" cap="none">
                <a:solidFill>
                  <a:srgbClr val="895E04"/>
                </a:solidFill>
                <a:latin typeface="Gill Sans"/>
                <a:ea typeface="Gill Sans"/>
                <a:cs typeface="Gill Sans"/>
                <a:sym typeface="Gill Sans"/>
              </a:defRPr>
            </a:lvl4pPr>
            <a:lvl5pPr marL="0" lvl="4" indent="0" algn="r">
              <a:spcBef>
                <a:spcPts val="0"/>
              </a:spcBef>
              <a:buNone/>
              <a:defRPr sz="1200" b="0" i="0" u="none" strike="noStrike" cap="none">
                <a:solidFill>
                  <a:srgbClr val="895E04"/>
                </a:solidFill>
                <a:latin typeface="Gill Sans"/>
                <a:ea typeface="Gill Sans"/>
                <a:cs typeface="Gill Sans"/>
                <a:sym typeface="Gill Sans"/>
              </a:defRPr>
            </a:lvl5pPr>
            <a:lvl6pPr marL="0" lvl="5" indent="0" algn="r">
              <a:spcBef>
                <a:spcPts val="0"/>
              </a:spcBef>
              <a:buNone/>
              <a:defRPr sz="1200" b="0" i="0" u="none" strike="noStrike" cap="none">
                <a:solidFill>
                  <a:srgbClr val="895E04"/>
                </a:solidFill>
                <a:latin typeface="Gill Sans"/>
                <a:ea typeface="Gill Sans"/>
                <a:cs typeface="Gill Sans"/>
                <a:sym typeface="Gill Sans"/>
              </a:defRPr>
            </a:lvl6pPr>
            <a:lvl7pPr marL="0" lvl="6" indent="0" algn="r">
              <a:spcBef>
                <a:spcPts val="0"/>
              </a:spcBef>
              <a:buNone/>
              <a:defRPr sz="1200" b="0" i="0" u="none" strike="noStrike" cap="none">
                <a:solidFill>
                  <a:srgbClr val="895E04"/>
                </a:solidFill>
                <a:latin typeface="Gill Sans"/>
                <a:ea typeface="Gill Sans"/>
                <a:cs typeface="Gill Sans"/>
                <a:sym typeface="Gill Sans"/>
              </a:defRPr>
            </a:lvl7pPr>
            <a:lvl8pPr marL="0" lvl="7" indent="0" algn="r">
              <a:spcBef>
                <a:spcPts val="0"/>
              </a:spcBef>
              <a:buNone/>
              <a:defRPr sz="1200" b="0" i="0" u="none" strike="noStrike" cap="none">
                <a:solidFill>
                  <a:srgbClr val="895E04"/>
                </a:solidFill>
                <a:latin typeface="Gill Sans"/>
                <a:ea typeface="Gill Sans"/>
                <a:cs typeface="Gill Sans"/>
                <a:sym typeface="Gill Sans"/>
              </a:defRPr>
            </a:lvl8pPr>
            <a:lvl9pPr marL="0" lvl="8" indent="0" algn="r">
              <a:spcBef>
                <a:spcPts val="0"/>
              </a:spcBef>
              <a:buNone/>
              <a:defRPr sz="1200" b="0" i="0" u="none" strike="noStrike" cap="none">
                <a:solidFill>
                  <a:srgbClr val="895E04"/>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
        <p:nvSpPr>
          <p:cNvPr id="20" name="Google Shape;20;p20" title="left edge border"/>
          <p:cNvSpPr/>
          <p:nvPr/>
        </p:nvSpPr>
        <p:spPr>
          <a:xfrm>
            <a:off x="0" y="0"/>
            <a:ext cx="283464"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图片与标题" type="picTx">
  <p:cSld name="PICTURE_WITH_CAPTION_TEXT">
    <p:spTree>
      <p:nvGrpSpPr>
        <p:cNvPr id="1" name="Shape 79"/>
        <p:cNvGrpSpPr/>
        <p:nvPr/>
      </p:nvGrpSpPr>
      <p:grpSpPr>
        <a:xfrm>
          <a:off x="0" y="0"/>
          <a:ext cx="0" cy="0"/>
          <a:chOff x="0" y="0"/>
          <a:chExt cx="0" cy="0"/>
        </a:xfrm>
      </p:grpSpPr>
      <p:sp>
        <p:nvSpPr>
          <p:cNvPr id="80" name="Google Shape;80;p29"/>
          <p:cNvSpPr>
            <a:spLocks noGrp="1"/>
          </p:cNvSpPr>
          <p:nvPr>
            <p:ph type="pic" idx="2"/>
          </p:nvPr>
        </p:nvSpPr>
        <p:spPr>
          <a:xfrm>
            <a:off x="283464" y="0"/>
            <a:ext cx="7355585" cy="6857999"/>
          </a:xfrm>
          <a:prstGeom prst="rect">
            <a:avLst/>
          </a:prstGeom>
          <a:noFill/>
          <a:ln>
            <a:noFill/>
          </a:ln>
        </p:spPr>
        <p:txBody>
          <a:bodyPr spcFirstLastPara="1" wrap="square" lIns="91425" tIns="45700" rIns="91425" bIns="45700" anchor="t" anchorCtr="0">
            <a:normAutofit/>
          </a:bodyPr>
          <a:lstStyle>
            <a:lvl1pPr marR="0" lvl="0" algn="l" rtl="0">
              <a:lnSpc>
                <a:spcPct val="110000"/>
              </a:lnSpc>
              <a:spcBef>
                <a:spcPts val="700"/>
              </a:spcBef>
              <a:spcAft>
                <a:spcPts val="0"/>
              </a:spcAft>
              <a:buClr>
                <a:schemeClr val="dk2"/>
              </a:buClr>
              <a:buSzPts val="3200"/>
              <a:buFont typeface="Arial"/>
              <a:buNone/>
              <a:defRPr sz="3200" b="0" i="0" u="none" strike="noStrike" cap="none">
                <a:solidFill>
                  <a:srgbClr val="595959"/>
                </a:solidFill>
                <a:latin typeface="Gill Sans"/>
                <a:ea typeface="Gill Sans"/>
                <a:cs typeface="Gill Sans"/>
                <a:sym typeface="Gill Sans"/>
              </a:defRPr>
            </a:lvl1pPr>
            <a:lvl2pPr marR="0" lvl="1" algn="l" rtl="0">
              <a:lnSpc>
                <a:spcPct val="110000"/>
              </a:lnSpc>
              <a:spcBef>
                <a:spcPts val="700"/>
              </a:spcBef>
              <a:spcAft>
                <a:spcPts val="0"/>
              </a:spcAft>
              <a:buClr>
                <a:schemeClr val="dk2"/>
              </a:buClr>
              <a:buSzPts val="2800"/>
              <a:buFont typeface="Gill Sans"/>
              <a:buNone/>
              <a:defRPr sz="2800" b="0" i="0" u="none" strike="noStrike" cap="none">
                <a:solidFill>
                  <a:srgbClr val="595959"/>
                </a:solidFill>
                <a:latin typeface="Gill Sans"/>
                <a:ea typeface="Gill Sans"/>
                <a:cs typeface="Gill Sans"/>
                <a:sym typeface="Gill Sans"/>
              </a:defRPr>
            </a:lvl2pPr>
            <a:lvl3pPr marR="0" lvl="2" algn="l" rtl="0">
              <a:lnSpc>
                <a:spcPct val="110000"/>
              </a:lnSpc>
              <a:spcBef>
                <a:spcPts val="700"/>
              </a:spcBef>
              <a:spcAft>
                <a:spcPts val="0"/>
              </a:spcAft>
              <a:buClr>
                <a:schemeClr val="dk2"/>
              </a:buClr>
              <a:buSzPts val="2400"/>
              <a:buFont typeface="Arial"/>
              <a:buNone/>
              <a:defRPr sz="2400" b="0" i="0" u="none" strike="noStrike" cap="none">
                <a:solidFill>
                  <a:srgbClr val="595959"/>
                </a:solidFill>
                <a:latin typeface="Gill Sans"/>
                <a:ea typeface="Gill Sans"/>
                <a:cs typeface="Gill Sans"/>
                <a:sym typeface="Gill Sans"/>
              </a:defRPr>
            </a:lvl3pPr>
            <a:lvl4pPr marR="0" lvl="3" algn="l" rtl="0">
              <a:lnSpc>
                <a:spcPct val="110000"/>
              </a:lnSpc>
              <a:spcBef>
                <a:spcPts val="700"/>
              </a:spcBef>
              <a:spcAft>
                <a:spcPts val="0"/>
              </a:spcAft>
              <a:buClr>
                <a:schemeClr val="dk2"/>
              </a:buClr>
              <a:buSzPts val="2000"/>
              <a:buFont typeface="Gill Sans"/>
              <a:buNone/>
              <a:defRPr sz="2000" b="0" i="0" u="none" strike="noStrike" cap="none">
                <a:solidFill>
                  <a:srgbClr val="595959"/>
                </a:solidFill>
                <a:latin typeface="Gill Sans"/>
                <a:ea typeface="Gill Sans"/>
                <a:cs typeface="Gill Sans"/>
                <a:sym typeface="Gill Sans"/>
              </a:defRPr>
            </a:lvl4pPr>
            <a:lvl5pPr marR="0" lvl="4" algn="l" rtl="0">
              <a:lnSpc>
                <a:spcPct val="110000"/>
              </a:lnSpc>
              <a:spcBef>
                <a:spcPts val="700"/>
              </a:spcBef>
              <a:spcAft>
                <a:spcPts val="0"/>
              </a:spcAft>
              <a:buClr>
                <a:schemeClr val="dk2"/>
              </a:buClr>
              <a:buSzPts val="2000"/>
              <a:buFont typeface="Arial"/>
              <a:buNone/>
              <a:defRPr sz="2000" b="0" i="0" u="none" strike="noStrike" cap="none">
                <a:solidFill>
                  <a:srgbClr val="595959"/>
                </a:solidFill>
                <a:latin typeface="Gill Sans"/>
                <a:ea typeface="Gill Sans"/>
                <a:cs typeface="Gill Sans"/>
                <a:sym typeface="Gill Sans"/>
              </a:defRPr>
            </a:lvl5pPr>
            <a:lvl6pPr marR="0" lvl="5" algn="l" rtl="0">
              <a:lnSpc>
                <a:spcPct val="110000"/>
              </a:lnSpc>
              <a:spcBef>
                <a:spcPts val="700"/>
              </a:spcBef>
              <a:spcAft>
                <a:spcPts val="0"/>
              </a:spcAft>
              <a:buClr>
                <a:schemeClr val="dk2"/>
              </a:buClr>
              <a:buSzPts val="2000"/>
              <a:buFont typeface="Gill Sans"/>
              <a:buNone/>
              <a:defRPr sz="2000" b="0" i="0" u="none" strike="noStrike" cap="none">
                <a:solidFill>
                  <a:srgbClr val="595959"/>
                </a:solidFill>
                <a:latin typeface="Gill Sans"/>
                <a:ea typeface="Gill Sans"/>
                <a:cs typeface="Gill Sans"/>
                <a:sym typeface="Gill Sans"/>
              </a:defRPr>
            </a:lvl6pPr>
            <a:lvl7pPr marR="0" lvl="6" algn="l" rtl="0">
              <a:lnSpc>
                <a:spcPct val="110000"/>
              </a:lnSpc>
              <a:spcBef>
                <a:spcPts val="700"/>
              </a:spcBef>
              <a:spcAft>
                <a:spcPts val="0"/>
              </a:spcAft>
              <a:buClr>
                <a:schemeClr val="dk2"/>
              </a:buClr>
              <a:buSzPts val="2000"/>
              <a:buFont typeface="Arial"/>
              <a:buNone/>
              <a:defRPr sz="2000" b="0" i="0" u="none" strike="noStrike" cap="none">
                <a:solidFill>
                  <a:srgbClr val="595959"/>
                </a:solidFill>
                <a:latin typeface="Gill Sans"/>
                <a:ea typeface="Gill Sans"/>
                <a:cs typeface="Gill Sans"/>
                <a:sym typeface="Gill Sans"/>
              </a:defRPr>
            </a:lvl7pPr>
            <a:lvl8pPr marR="0" lvl="7" algn="l" rtl="0">
              <a:lnSpc>
                <a:spcPct val="110000"/>
              </a:lnSpc>
              <a:spcBef>
                <a:spcPts val="700"/>
              </a:spcBef>
              <a:spcAft>
                <a:spcPts val="0"/>
              </a:spcAft>
              <a:buClr>
                <a:schemeClr val="dk2"/>
              </a:buClr>
              <a:buSzPts val="2000"/>
              <a:buFont typeface="Gill Sans"/>
              <a:buNone/>
              <a:defRPr sz="2000" b="0" i="0" u="none" strike="noStrike" cap="none">
                <a:solidFill>
                  <a:srgbClr val="595959"/>
                </a:solidFill>
                <a:latin typeface="Gill Sans"/>
                <a:ea typeface="Gill Sans"/>
                <a:cs typeface="Gill Sans"/>
                <a:sym typeface="Gill Sans"/>
              </a:defRPr>
            </a:lvl8pPr>
            <a:lvl9pPr marR="0" lvl="8" algn="l" rtl="0">
              <a:lnSpc>
                <a:spcPct val="110000"/>
              </a:lnSpc>
              <a:spcBef>
                <a:spcPts val="700"/>
              </a:spcBef>
              <a:spcAft>
                <a:spcPts val="0"/>
              </a:spcAft>
              <a:buClr>
                <a:schemeClr val="dk2"/>
              </a:buClr>
              <a:buSzPts val="2000"/>
              <a:buFont typeface="Arial"/>
              <a:buNone/>
              <a:defRPr sz="2000" b="0" i="0" u="none" strike="noStrike" cap="none">
                <a:solidFill>
                  <a:srgbClr val="595959"/>
                </a:solidFill>
                <a:latin typeface="Gill Sans"/>
                <a:ea typeface="Gill Sans"/>
                <a:cs typeface="Gill Sans"/>
                <a:sym typeface="Gill Sans"/>
              </a:defRPr>
            </a:lvl9pPr>
          </a:lstStyle>
          <a:p>
            <a:endParaRPr/>
          </a:p>
        </p:txBody>
      </p:sp>
      <p:sp>
        <p:nvSpPr>
          <p:cNvPr id="81" name="Google Shape;81;p29" title="right scallop background shape"/>
          <p:cNvSpPr/>
          <p:nvPr/>
        </p:nvSpPr>
        <p:spPr>
          <a:xfrm>
            <a:off x="7389812" y="0"/>
            <a:ext cx="4802188" cy="6858000"/>
          </a:xfrm>
          <a:custGeom>
            <a:avLst/>
            <a:gdLst/>
            <a:ahLst/>
            <a:cxnLst/>
            <a:rect l="l" t="t" r="r" b="b"/>
            <a:pathLst>
              <a:path w="3025" h="4320" extrusionOk="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82" name="Google Shape;82;p29" title="left edge border"/>
          <p:cNvSpPr/>
          <p:nvPr/>
        </p:nvSpPr>
        <p:spPr>
          <a:xfrm>
            <a:off x="0" y="0"/>
            <a:ext cx="283464"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9"/>
          <p:cNvSpPr txBox="1">
            <a:spLocks noGrp="1"/>
          </p:cNvSpPr>
          <p:nvPr>
            <p:ph type="title"/>
          </p:nvPr>
        </p:nvSpPr>
        <p:spPr>
          <a:xfrm>
            <a:off x="8337883" y="457200"/>
            <a:ext cx="3092117" cy="119667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1900"/>
              <a:buFont typeface="Gill Sans"/>
              <a:buNone/>
              <a:defRPr sz="1900" b="1" i="0">
                <a:solidFill>
                  <a:schemeClr val="accent1"/>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29"/>
          <p:cNvSpPr txBox="1">
            <a:spLocks noGrp="1"/>
          </p:cNvSpPr>
          <p:nvPr>
            <p:ph type="body" idx="1"/>
          </p:nvPr>
        </p:nvSpPr>
        <p:spPr>
          <a:xfrm>
            <a:off x="8337883" y="1741336"/>
            <a:ext cx="3092117" cy="416416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200"/>
              </a:spcBef>
              <a:spcAft>
                <a:spcPts val="0"/>
              </a:spcAft>
              <a:buSzPts val="1600"/>
              <a:buNone/>
              <a:defRPr sz="1600">
                <a:solidFill>
                  <a:schemeClr val="lt2"/>
                </a:solidFill>
              </a:defRPr>
            </a:lvl1pPr>
            <a:lvl2pPr marL="914400" lvl="1" indent="-228600" algn="l">
              <a:lnSpc>
                <a:spcPct val="110000"/>
              </a:lnSpc>
              <a:spcBef>
                <a:spcPts val="700"/>
              </a:spcBef>
              <a:spcAft>
                <a:spcPts val="0"/>
              </a:spcAft>
              <a:buSzPts val="1400"/>
              <a:buNone/>
              <a:defRPr sz="1400"/>
            </a:lvl2pPr>
            <a:lvl3pPr marL="1371600" lvl="2" indent="-228600" algn="l">
              <a:lnSpc>
                <a:spcPct val="110000"/>
              </a:lnSpc>
              <a:spcBef>
                <a:spcPts val="700"/>
              </a:spcBef>
              <a:spcAft>
                <a:spcPts val="0"/>
              </a:spcAft>
              <a:buSzPts val="1200"/>
              <a:buNone/>
              <a:defRPr sz="1200"/>
            </a:lvl3pPr>
            <a:lvl4pPr marL="1828800" lvl="3" indent="-228600" algn="l">
              <a:lnSpc>
                <a:spcPct val="110000"/>
              </a:lnSpc>
              <a:spcBef>
                <a:spcPts val="700"/>
              </a:spcBef>
              <a:spcAft>
                <a:spcPts val="0"/>
              </a:spcAft>
              <a:buSzPts val="1000"/>
              <a:buNone/>
              <a:defRPr sz="1000"/>
            </a:lvl4pPr>
            <a:lvl5pPr marL="2286000" lvl="4" indent="-228600" algn="l">
              <a:lnSpc>
                <a:spcPct val="110000"/>
              </a:lnSpc>
              <a:spcBef>
                <a:spcPts val="700"/>
              </a:spcBef>
              <a:spcAft>
                <a:spcPts val="0"/>
              </a:spcAft>
              <a:buSzPts val="1000"/>
              <a:buNone/>
              <a:defRPr sz="1000"/>
            </a:lvl5pPr>
            <a:lvl6pPr marL="2743200" lvl="5" indent="-228600" algn="l">
              <a:lnSpc>
                <a:spcPct val="110000"/>
              </a:lnSpc>
              <a:spcBef>
                <a:spcPts val="700"/>
              </a:spcBef>
              <a:spcAft>
                <a:spcPts val="0"/>
              </a:spcAft>
              <a:buSzPts val="1000"/>
              <a:buNone/>
              <a:defRPr sz="1000"/>
            </a:lvl6pPr>
            <a:lvl7pPr marL="3200400" lvl="6" indent="-228600" algn="l">
              <a:lnSpc>
                <a:spcPct val="110000"/>
              </a:lnSpc>
              <a:spcBef>
                <a:spcPts val="700"/>
              </a:spcBef>
              <a:spcAft>
                <a:spcPts val="0"/>
              </a:spcAft>
              <a:buSzPts val="1000"/>
              <a:buNone/>
              <a:defRPr sz="1000"/>
            </a:lvl7pPr>
            <a:lvl8pPr marL="3657600" lvl="7" indent="-228600" algn="l">
              <a:lnSpc>
                <a:spcPct val="110000"/>
              </a:lnSpc>
              <a:spcBef>
                <a:spcPts val="700"/>
              </a:spcBef>
              <a:spcAft>
                <a:spcPts val="0"/>
              </a:spcAft>
              <a:buSzPts val="1000"/>
              <a:buNone/>
              <a:defRPr sz="1000"/>
            </a:lvl8pPr>
            <a:lvl9pPr marL="4114800" lvl="8" indent="-228600" algn="l">
              <a:lnSpc>
                <a:spcPct val="110000"/>
              </a:lnSpc>
              <a:spcBef>
                <a:spcPts val="700"/>
              </a:spcBef>
              <a:spcAft>
                <a:spcPts val="0"/>
              </a:spcAft>
              <a:buSzPts val="1000"/>
              <a:buNone/>
              <a:defRPr sz="1000"/>
            </a:lvl9pPr>
          </a:lstStyle>
          <a:p>
            <a:endParaRPr/>
          </a:p>
        </p:txBody>
      </p:sp>
      <p:sp>
        <p:nvSpPr>
          <p:cNvPr id="85" name="Google Shape;85;p29"/>
          <p:cNvSpPr txBox="1">
            <a:spLocks noGrp="1"/>
          </p:cNvSpPr>
          <p:nvPr>
            <p:ph type="dt" idx="10"/>
          </p:nvPr>
        </p:nvSpPr>
        <p:spPr>
          <a:xfrm>
            <a:off x="765950" y="6375679"/>
            <a:ext cx="1232456" cy="3484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9"/>
          <p:cNvSpPr txBox="1">
            <a:spLocks noGrp="1"/>
          </p:cNvSpPr>
          <p:nvPr>
            <p:ph type="ftr" idx="11"/>
          </p:nvPr>
        </p:nvSpPr>
        <p:spPr>
          <a:xfrm>
            <a:off x="2103621" y="6375679"/>
            <a:ext cx="3482178" cy="34579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9"/>
          <p:cNvSpPr txBox="1">
            <a:spLocks noGrp="1"/>
          </p:cNvSpPr>
          <p:nvPr>
            <p:ph type="sldNum" idx="12"/>
          </p:nvPr>
        </p:nvSpPr>
        <p:spPr>
          <a:xfrm>
            <a:off x="5687568" y="6375679"/>
            <a:ext cx="1234440" cy="34579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88"/>
        <p:cNvGrpSpPr/>
        <p:nvPr/>
      </p:nvGrpSpPr>
      <p:grpSpPr>
        <a:xfrm>
          <a:off x="0" y="0"/>
          <a:ext cx="0" cy="0"/>
          <a:chOff x="0" y="0"/>
          <a:chExt cx="0" cy="0"/>
        </a:xfrm>
      </p:grpSpPr>
      <p:sp>
        <p:nvSpPr>
          <p:cNvPr id="89" name="Google Shape;89;p30"/>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30"/>
          <p:cNvSpPr txBox="1">
            <a:spLocks noGrp="1"/>
          </p:cNvSpPr>
          <p:nvPr>
            <p:ph type="body" idx="1"/>
          </p:nvPr>
        </p:nvSpPr>
        <p:spPr>
          <a:xfrm rot="5400000">
            <a:off x="4544043" y="-1006365"/>
            <a:ext cx="3593591" cy="10178322"/>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700"/>
              </a:spcBef>
              <a:spcAft>
                <a:spcPts val="0"/>
              </a:spcAft>
              <a:buSzPts val="1800"/>
              <a:buChar char="•"/>
              <a:defRPr/>
            </a:lvl1pPr>
            <a:lvl2pPr marL="914400" lvl="1" indent="-342900" algn="l">
              <a:lnSpc>
                <a:spcPct val="110000"/>
              </a:lnSpc>
              <a:spcBef>
                <a:spcPts val="700"/>
              </a:spcBef>
              <a:spcAft>
                <a:spcPts val="0"/>
              </a:spcAft>
              <a:buSzPts val="1800"/>
              <a:buChar char="–"/>
              <a:defRPr/>
            </a:lvl2pPr>
            <a:lvl3pPr marL="1371600" lvl="2" indent="-342900" algn="l">
              <a:lnSpc>
                <a:spcPct val="110000"/>
              </a:lnSpc>
              <a:spcBef>
                <a:spcPts val="700"/>
              </a:spcBef>
              <a:spcAft>
                <a:spcPts val="0"/>
              </a:spcAft>
              <a:buSzPts val="1800"/>
              <a:buChar char="•"/>
              <a:defRPr/>
            </a:lvl3pPr>
            <a:lvl4pPr marL="1828800" lvl="3" indent="-342900" algn="l">
              <a:lnSpc>
                <a:spcPct val="110000"/>
              </a:lnSpc>
              <a:spcBef>
                <a:spcPts val="700"/>
              </a:spcBef>
              <a:spcAft>
                <a:spcPts val="0"/>
              </a:spcAft>
              <a:buSzPts val="1800"/>
              <a:buChar char="–"/>
              <a:defRPr/>
            </a:lvl4pPr>
            <a:lvl5pPr marL="2286000" lvl="4" indent="-342900" algn="l">
              <a:lnSpc>
                <a:spcPct val="110000"/>
              </a:lnSpc>
              <a:spcBef>
                <a:spcPts val="700"/>
              </a:spcBef>
              <a:spcAft>
                <a:spcPts val="0"/>
              </a:spcAft>
              <a:buSzPts val="1800"/>
              <a:buChar char="•"/>
              <a:defRPr/>
            </a:lvl5pPr>
            <a:lvl6pPr marL="2743200" lvl="5" indent="-342900" algn="l">
              <a:lnSpc>
                <a:spcPct val="110000"/>
              </a:lnSpc>
              <a:spcBef>
                <a:spcPts val="700"/>
              </a:spcBef>
              <a:spcAft>
                <a:spcPts val="0"/>
              </a:spcAft>
              <a:buSzPts val="1800"/>
              <a:buChar char="–"/>
              <a:defRPr/>
            </a:lvl6pPr>
            <a:lvl7pPr marL="3200400" lvl="6" indent="-342900" algn="l">
              <a:lnSpc>
                <a:spcPct val="110000"/>
              </a:lnSpc>
              <a:spcBef>
                <a:spcPts val="700"/>
              </a:spcBef>
              <a:spcAft>
                <a:spcPts val="0"/>
              </a:spcAft>
              <a:buSzPts val="1800"/>
              <a:buChar char="•"/>
              <a:defRPr/>
            </a:lvl7pPr>
            <a:lvl8pPr marL="3657600" lvl="7" indent="-342900" algn="l">
              <a:lnSpc>
                <a:spcPct val="110000"/>
              </a:lnSpc>
              <a:spcBef>
                <a:spcPts val="700"/>
              </a:spcBef>
              <a:spcAft>
                <a:spcPts val="0"/>
              </a:spcAft>
              <a:buSzPts val="1800"/>
              <a:buChar char="–"/>
              <a:defRPr/>
            </a:lvl8pPr>
            <a:lvl9pPr marL="4114800" lvl="8" indent="-342900" algn="l">
              <a:lnSpc>
                <a:spcPct val="110000"/>
              </a:lnSpc>
              <a:spcBef>
                <a:spcPts val="700"/>
              </a:spcBef>
              <a:spcAft>
                <a:spcPts val="0"/>
              </a:spcAft>
              <a:buSzPts val="1800"/>
              <a:buChar char="•"/>
              <a:defRPr/>
            </a:lvl9pPr>
          </a:lstStyle>
          <a:p>
            <a:endParaRPr/>
          </a:p>
        </p:txBody>
      </p:sp>
      <p:sp>
        <p:nvSpPr>
          <p:cNvPr id="91" name="Google Shape;91;p30"/>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30"/>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30"/>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94"/>
        <p:cNvGrpSpPr/>
        <p:nvPr/>
      </p:nvGrpSpPr>
      <p:grpSpPr>
        <a:xfrm>
          <a:off x="0" y="0"/>
          <a:ext cx="0" cy="0"/>
          <a:chOff x="0" y="0"/>
          <a:chExt cx="0" cy="0"/>
        </a:xfrm>
      </p:grpSpPr>
      <p:sp>
        <p:nvSpPr>
          <p:cNvPr id="95" name="Google Shape;95;p31"/>
          <p:cNvSpPr txBox="1">
            <a:spLocks noGrp="1"/>
          </p:cNvSpPr>
          <p:nvPr>
            <p:ph type="title"/>
          </p:nvPr>
        </p:nvSpPr>
        <p:spPr>
          <a:xfrm rot="5400000">
            <a:off x="8012185" y="2436522"/>
            <a:ext cx="5600404" cy="149213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31"/>
          <p:cNvSpPr txBox="1">
            <a:spLocks noGrp="1"/>
          </p:cNvSpPr>
          <p:nvPr>
            <p:ph type="body" idx="1"/>
          </p:nvPr>
        </p:nvSpPr>
        <p:spPr>
          <a:xfrm rot="5400000">
            <a:off x="2653390" y="-1013705"/>
            <a:ext cx="5600405" cy="8392585"/>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700"/>
              </a:spcBef>
              <a:spcAft>
                <a:spcPts val="0"/>
              </a:spcAft>
              <a:buSzPts val="1800"/>
              <a:buChar char="•"/>
              <a:defRPr/>
            </a:lvl1pPr>
            <a:lvl2pPr marL="914400" lvl="1" indent="-342900" algn="l">
              <a:lnSpc>
                <a:spcPct val="110000"/>
              </a:lnSpc>
              <a:spcBef>
                <a:spcPts val="700"/>
              </a:spcBef>
              <a:spcAft>
                <a:spcPts val="0"/>
              </a:spcAft>
              <a:buSzPts val="1800"/>
              <a:buChar char="–"/>
              <a:defRPr/>
            </a:lvl2pPr>
            <a:lvl3pPr marL="1371600" lvl="2" indent="-342900" algn="l">
              <a:lnSpc>
                <a:spcPct val="110000"/>
              </a:lnSpc>
              <a:spcBef>
                <a:spcPts val="700"/>
              </a:spcBef>
              <a:spcAft>
                <a:spcPts val="0"/>
              </a:spcAft>
              <a:buSzPts val="1800"/>
              <a:buChar char="•"/>
              <a:defRPr/>
            </a:lvl3pPr>
            <a:lvl4pPr marL="1828800" lvl="3" indent="-342900" algn="l">
              <a:lnSpc>
                <a:spcPct val="110000"/>
              </a:lnSpc>
              <a:spcBef>
                <a:spcPts val="700"/>
              </a:spcBef>
              <a:spcAft>
                <a:spcPts val="0"/>
              </a:spcAft>
              <a:buSzPts val="1800"/>
              <a:buChar char="–"/>
              <a:defRPr/>
            </a:lvl4pPr>
            <a:lvl5pPr marL="2286000" lvl="4" indent="-342900" algn="l">
              <a:lnSpc>
                <a:spcPct val="110000"/>
              </a:lnSpc>
              <a:spcBef>
                <a:spcPts val="700"/>
              </a:spcBef>
              <a:spcAft>
                <a:spcPts val="0"/>
              </a:spcAft>
              <a:buSzPts val="1800"/>
              <a:buChar char="•"/>
              <a:defRPr/>
            </a:lvl5pPr>
            <a:lvl6pPr marL="2743200" lvl="5" indent="-342900" algn="l">
              <a:lnSpc>
                <a:spcPct val="110000"/>
              </a:lnSpc>
              <a:spcBef>
                <a:spcPts val="700"/>
              </a:spcBef>
              <a:spcAft>
                <a:spcPts val="0"/>
              </a:spcAft>
              <a:buSzPts val="1800"/>
              <a:buChar char="–"/>
              <a:defRPr/>
            </a:lvl6pPr>
            <a:lvl7pPr marL="3200400" lvl="6" indent="-342900" algn="l">
              <a:lnSpc>
                <a:spcPct val="110000"/>
              </a:lnSpc>
              <a:spcBef>
                <a:spcPts val="700"/>
              </a:spcBef>
              <a:spcAft>
                <a:spcPts val="0"/>
              </a:spcAft>
              <a:buSzPts val="1800"/>
              <a:buChar char="•"/>
              <a:defRPr/>
            </a:lvl7pPr>
            <a:lvl8pPr marL="3657600" lvl="7" indent="-342900" algn="l">
              <a:lnSpc>
                <a:spcPct val="110000"/>
              </a:lnSpc>
              <a:spcBef>
                <a:spcPts val="700"/>
              </a:spcBef>
              <a:spcAft>
                <a:spcPts val="0"/>
              </a:spcAft>
              <a:buSzPts val="1800"/>
              <a:buChar char="–"/>
              <a:defRPr/>
            </a:lvl8pPr>
            <a:lvl9pPr marL="4114800" lvl="8" indent="-342900" algn="l">
              <a:lnSpc>
                <a:spcPct val="110000"/>
              </a:lnSpc>
              <a:spcBef>
                <a:spcPts val="700"/>
              </a:spcBef>
              <a:spcAft>
                <a:spcPts val="0"/>
              </a:spcAft>
              <a:buSzPts val="1800"/>
              <a:buChar char="•"/>
              <a:defRPr/>
            </a:lvl9pPr>
          </a:lstStyle>
          <a:p>
            <a:endParaRPr/>
          </a:p>
        </p:txBody>
      </p:sp>
      <p:sp>
        <p:nvSpPr>
          <p:cNvPr id="97" name="Google Shape;97;p31"/>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31"/>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31"/>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21"/>
        <p:cNvGrpSpPr/>
        <p:nvPr/>
      </p:nvGrpSpPr>
      <p:grpSpPr>
        <a:xfrm>
          <a:off x="0" y="0"/>
          <a:ext cx="0" cy="0"/>
          <a:chOff x="0" y="0"/>
          <a:chExt cx="0" cy="0"/>
        </a:xfrm>
      </p:grpSpPr>
      <p:sp>
        <p:nvSpPr>
          <p:cNvPr id="22" name="Google Shape;22;p21"/>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1"/>
          <p:cNvSpPr txBox="1">
            <a:spLocks noGrp="1"/>
          </p:cNvSpPr>
          <p:nvPr>
            <p:ph type="body" idx="1"/>
          </p:nvPr>
        </p:nvSpPr>
        <p:spPr>
          <a:xfrm>
            <a:off x="1251678" y="2286001"/>
            <a:ext cx="10178322" cy="3593591"/>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700"/>
              </a:spcBef>
              <a:spcAft>
                <a:spcPts val="0"/>
              </a:spcAft>
              <a:buSzPts val="1800"/>
              <a:buChar char="•"/>
              <a:defRPr/>
            </a:lvl1pPr>
            <a:lvl2pPr marL="914400" lvl="1" indent="-342900" algn="l">
              <a:lnSpc>
                <a:spcPct val="110000"/>
              </a:lnSpc>
              <a:spcBef>
                <a:spcPts val="700"/>
              </a:spcBef>
              <a:spcAft>
                <a:spcPts val="0"/>
              </a:spcAft>
              <a:buSzPts val="1800"/>
              <a:buChar char="–"/>
              <a:defRPr/>
            </a:lvl2pPr>
            <a:lvl3pPr marL="1371600" lvl="2" indent="-342900" algn="l">
              <a:lnSpc>
                <a:spcPct val="110000"/>
              </a:lnSpc>
              <a:spcBef>
                <a:spcPts val="700"/>
              </a:spcBef>
              <a:spcAft>
                <a:spcPts val="0"/>
              </a:spcAft>
              <a:buSzPts val="1800"/>
              <a:buChar char="•"/>
              <a:defRPr/>
            </a:lvl3pPr>
            <a:lvl4pPr marL="1828800" lvl="3" indent="-342900" algn="l">
              <a:lnSpc>
                <a:spcPct val="110000"/>
              </a:lnSpc>
              <a:spcBef>
                <a:spcPts val="700"/>
              </a:spcBef>
              <a:spcAft>
                <a:spcPts val="0"/>
              </a:spcAft>
              <a:buSzPts val="1800"/>
              <a:buChar char="–"/>
              <a:defRPr/>
            </a:lvl4pPr>
            <a:lvl5pPr marL="2286000" lvl="4" indent="-342900" algn="l">
              <a:lnSpc>
                <a:spcPct val="110000"/>
              </a:lnSpc>
              <a:spcBef>
                <a:spcPts val="700"/>
              </a:spcBef>
              <a:spcAft>
                <a:spcPts val="0"/>
              </a:spcAft>
              <a:buSzPts val="1800"/>
              <a:buChar char="•"/>
              <a:defRPr/>
            </a:lvl5pPr>
            <a:lvl6pPr marL="2743200" lvl="5" indent="-342900" algn="l">
              <a:lnSpc>
                <a:spcPct val="110000"/>
              </a:lnSpc>
              <a:spcBef>
                <a:spcPts val="700"/>
              </a:spcBef>
              <a:spcAft>
                <a:spcPts val="0"/>
              </a:spcAft>
              <a:buSzPts val="1800"/>
              <a:buChar char="–"/>
              <a:defRPr/>
            </a:lvl6pPr>
            <a:lvl7pPr marL="3200400" lvl="6" indent="-342900" algn="l">
              <a:lnSpc>
                <a:spcPct val="110000"/>
              </a:lnSpc>
              <a:spcBef>
                <a:spcPts val="700"/>
              </a:spcBef>
              <a:spcAft>
                <a:spcPts val="0"/>
              </a:spcAft>
              <a:buSzPts val="1800"/>
              <a:buChar char="•"/>
              <a:defRPr/>
            </a:lvl7pPr>
            <a:lvl8pPr marL="3657600" lvl="7" indent="-342900" algn="l">
              <a:lnSpc>
                <a:spcPct val="110000"/>
              </a:lnSpc>
              <a:spcBef>
                <a:spcPts val="700"/>
              </a:spcBef>
              <a:spcAft>
                <a:spcPts val="0"/>
              </a:spcAft>
              <a:buSzPts val="1800"/>
              <a:buChar char="–"/>
              <a:defRPr/>
            </a:lvl8pPr>
            <a:lvl9pPr marL="4114800" lvl="8" indent="-342900" algn="l">
              <a:lnSpc>
                <a:spcPct val="110000"/>
              </a:lnSpc>
              <a:spcBef>
                <a:spcPts val="700"/>
              </a:spcBef>
              <a:spcAft>
                <a:spcPts val="0"/>
              </a:spcAft>
              <a:buSzPts val="1800"/>
              <a:buChar char="•"/>
              <a:defRPr/>
            </a:lvl9pPr>
          </a:lstStyle>
          <a:p>
            <a:endParaRPr/>
          </a:p>
        </p:txBody>
      </p:sp>
      <p:sp>
        <p:nvSpPr>
          <p:cNvPr id="24" name="Google Shape;24;p21"/>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1"/>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1"/>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27"/>
        <p:cNvGrpSpPr/>
        <p:nvPr/>
      </p:nvGrpSpPr>
      <p:grpSpPr>
        <a:xfrm>
          <a:off x="0" y="0"/>
          <a:ext cx="0" cy="0"/>
          <a:chOff x="0" y="0"/>
          <a:chExt cx="0" cy="0"/>
        </a:xfrm>
      </p:grpSpPr>
      <p:sp>
        <p:nvSpPr>
          <p:cNvPr id="28" name="Google Shape;28;p22"/>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2"/>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2"/>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节标题" type="secHead">
  <p:cSld name="SECTION_HEADER">
    <p:bg>
      <p:bgPr>
        <a:solidFill>
          <a:schemeClr val="lt2"/>
        </a:solidFill>
        <a:effectLst/>
      </p:bgPr>
    </p:bg>
    <p:spTree>
      <p:nvGrpSpPr>
        <p:cNvPr id="1" name="Shape 31"/>
        <p:cNvGrpSpPr/>
        <p:nvPr/>
      </p:nvGrpSpPr>
      <p:grpSpPr>
        <a:xfrm>
          <a:off x="0" y="0"/>
          <a:ext cx="0" cy="0"/>
          <a:chOff x="0" y="0"/>
          <a:chExt cx="0" cy="0"/>
        </a:xfrm>
      </p:grpSpPr>
      <p:sp>
        <p:nvSpPr>
          <p:cNvPr id="32" name="Google Shape;32;p24"/>
          <p:cNvSpPr txBox="1">
            <a:spLocks noGrp="1"/>
          </p:cNvSpPr>
          <p:nvPr>
            <p:ph type="title"/>
          </p:nvPr>
        </p:nvSpPr>
        <p:spPr>
          <a:xfrm>
            <a:off x="3242929" y="1073888"/>
            <a:ext cx="8187071" cy="40646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2"/>
              </a:buClr>
              <a:buSzPts val="8400"/>
              <a:buFont typeface="Impact"/>
              <a:buNone/>
              <a:defRPr sz="84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4"/>
          <p:cNvSpPr txBox="1">
            <a:spLocks noGrp="1"/>
          </p:cNvSpPr>
          <p:nvPr>
            <p:ph type="body" idx="1"/>
          </p:nvPr>
        </p:nvSpPr>
        <p:spPr>
          <a:xfrm>
            <a:off x="3242930" y="5159781"/>
            <a:ext cx="7017488" cy="951135"/>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700"/>
              </a:spcBef>
              <a:spcAft>
                <a:spcPts val="0"/>
              </a:spcAft>
              <a:buSzPts val="2000"/>
              <a:buNone/>
              <a:defRPr sz="2000" b="1" i="0" cap="none">
                <a:solidFill>
                  <a:schemeClr val="accent1"/>
                </a:solidFill>
              </a:defRPr>
            </a:lvl1pPr>
            <a:lvl2pPr marL="914400" lvl="1" indent="-228600" algn="l">
              <a:lnSpc>
                <a:spcPct val="110000"/>
              </a:lnSpc>
              <a:spcBef>
                <a:spcPts val="700"/>
              </a:spcBef>
              <a:spcAft>
                <a:spcPts val="0"/>
              </a:spcAft>
              <a:buSzPts val="2000"/>
              <a:buNone/>
              <a:defRPr sz="2000">
                <a:solidFill>
                  <a:srgbClr val="888888"/>
                </a:solidFill>
              </a:defRPr>
            </a:lvl2pPr>
            <a:lvl3pPr marL="1371600" lvl="2" indent="-228600" algn="l">
              <a:lnSpc>
                <a:spcPct val="110000"/>
              </a:lnSpc>
              <a:spcBef>
                <a:spcPts val="700"/>
              </a:spcBef>
              <a:spcAft>
                <a:spcPts val="0"/>
              </a:spcAft>
              <a:buSzPts val="1800"/>
              <a:buNone/>
              <a:defRPr sz="1800">
                <a:solidFill>
                  <a:srgbClr val="888888"/>
                </a:solidFill>
              </a:defRPr>
            </a:lvl3pPr>
            <a:lvl4pPr marL="1828800" lvl="3" indent="-228600" algn="l">
              <a:lnSpc>
                <a:spcPct val="110000"/>
              </a:lnSpc>
              <a:spcBef>
                <a:spcPts val="700"/>
              </a:spcBef>
              <a:spcAft>
                <a:spcPts val="0"/>
              </a:spcAft>
              <a:buSzPts val="1600"/>
              <a:buNone/>
              <a:defRPr sz="1600">
                <a:solidFill>
                  <a:srgbClr val="888888"/>
                </a:solidFill>
              </a:defRPr>
            </a:lvl4pPr>
            <a:lvl5pPr marL="2286000" lvl="4" indent="-228600" algn="l">
              <a:lnSpc>
                <a:spcPct val="110000"/>
              </a:lnSpc>
              <a:spcBef>
                <a:spcPts val="700"/>
              </a:spcBef>
              <a:spcAft>
                <a:spcPts val="0"/>
              </a:spcAft>
              <a:buSzPts val="1600"/>
              <a:buNone/>
              <a:defRPr sz="1600">
                <a:solidFill>
                  <a:srgbClr val="888888"/>
                </a:solidFill>
              </a:defRPr>
            </a:lvl5pPr>
            <a:lvl6pPr marL="2743200" lvl="5" indent="-228600" algn="l">
              <a:lnSpc>
                <a:spcPct val="110000"/>
              </a:lnSpc>
              <a:spcBef>
                <a:spcPts val="700"/>
              </a:spcBef>
              <a:spcAft>
                <a:spcPts val="0"/>
              </a:spcAft>
              <a:buSzPts val="1600"/>
              <a:buNone/>
              <a:defRPr sz="1600">
                <a:solidFill>
                  <a:srgbClr val="888888"/>
                </a:solidFill>
              </a:defRPr>
            </a:lvl6pPr>
            <a:lvl7pPr marL="3200400" lvl="6" indent="-228600" algn="l">
              <a:lnSpc>
                <a:spcPct val="110000"/>
              </a:lnSpc>
              <a:spcBef>
                <a:spcPts val="700"/>
              </a:spcBef>
              <a:spcAft>
                <a:spcPts val="0"/>
              </a:spcAft>
              <a:buSzPts val="1600"/>
              <a:buNone/>
              <a:defRPr sz="1600">
                <a:solidFill>
                  <a:srgbClr val="888888"/>
                </a:solidFill>
              </a:defRPr>
            </a:lvl7pPr>
            <a:lvl8pPr marL="3657600" lvl="7" indent="-228600" algn="l">
              <a:lnSpc>
                <a:spcPct val="110000"/>
              </a:lnSpc>
              <a:spcBef>
                <a:spcPts val="700"/>
              </a:spcBef>
              <a:spcAft>
                <a:spcPts val="0"/>
              </a:spcAft>
              <a:buSzPts val="1600"/>
              <a:buNone/>
              <a:defRPr sz="1600">
                <a:solidFill>
                  <a:srgbClr val="888888"/>
                </a:solidFill>
              </a:defRPr>
            </a:lvl8pPr>
            <a:lvl9pPr marL="4114800" lvl="8" indent="-228600" algn="l">
              <a:lnSpc>
                <a:spcPct val="110000"/>
              </a:lnSpc>
              <a:spcBef>
                <a:spcPts val="700"/>
              </a:spcBef>
              <a:spcAft>
                <a:spcPts val="0"/>
              </a:spcAft>
              <a:buSzPts val="1600"/>
              <a:buNone/>
              <a:defRPr sz="1600">
                <a:solidFill>
                  <a:srgbClr val="888888"/>
                </a:solidFill>
              </a:defRPr>
            </a:lvl9pPr>
          </a:lstStyle>
          <a:p>
            <a:endParaRPr/>
          </a:p>
        </p:txBody>
      </p:sp>
      <p:sp>
        <p:nvSpPr>
          <p:cNvPr id="34" name="Google Shape;34;p24"/>
          <p:cNvSpPr txBox="1">
            <a:spLocks noGrp="1"/>
          </p:cNvSpPr>
          <p:nvPr>
            <p:ph type="dt" idx="10"/>
          </p:nvPr>
        </p:nvSpPr>
        <p:spPr>
          <a:xfrm>
            <a:off x="3236546" y="6375679"/>
            <a:ext cx="1493947" cy="3484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4"/>
          <p:cNvSpPr txBox="1">
            <a:spLocks noGrp="1"/>
          </p:cNvSpPr>
          <p:nvPr>
            <p:ph type="ftr" idx="11"/>
          </p:nvPr>
        </p:nvSpPr>
        <p:spPr>
          <a:xfrm>
            <a:off x="5279064" y="6375679"/>
            <a:ext cx="4114800" cy="34579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4"/>
          <p:cNvSpPr txBox="1">
            <a:spLocks noGrp="1"/>
          </p:cNvSpPr>
          <p:nvPr>
            <p:ph type="sldNum" idx="12"/>
          </p:nvPr>
        </p:nvSpPr>
        <p:spPr>
          <a:xfrm>
            <a:off x="9942434" y="6375679"/>
            <a:ext cx="1487566" cy="34579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dk2"/>
                </a:solidFill>
                <a:latin typeface="Gill Sans"/>
                <a:ea typeface="Gill Sans"/>
                <a:cs typeface="Gill Sans"/>
                <a:sym typeface="Gill Sans"/>
              </a:defRPr>
            </a:lvl1pPr>
            <a:lvl2pPr marL="0" lvl="1" indent="0" algn="r">
              <a:spcBef>
                <a:spcPts val="0"/>
              </a:spcBef>
              <a:buNone/>
              <a:defRPr sz="1200" b="0" i="0" u="none" strike="noStrike" cap="none">
                <a:solidFill>
                  <a:schemeClr val="dk2"/>
                </a:solidFill>
                <a:latin typeface="Gill Sans"/>
                <a:ea typeface="Gill Sans"/>
                <a:cs typeface="Gill Sans"/>
                <a:sym typeface="Gill Sans"/>
              </a:defRPr>
            </a:lvl2pPr>
            <a:lvl3pPr marL="0" lvl="2" indent="0" algn="r">
              <a:spcBef>
                <a:spcPts val="0"/>
              </a:spcBef>
              <a:buNone/>
              <a:defRPr sz="1200" b="0" i="0" u="none" strike="noStrike" cap="none">
                <a:solidFill>
                  <a:schemeClr val="dk2"/>
                </a:solidFill>
                <a:latin typeface="Gill Sans"/>
                <a:ea typeface="Gill Sans"/>
                <a:cs typeface="Gill Sans"/>
                <a:sym typeface="Gill Sans"/>
              </a:defRPr>
            </a:lvl3pPr>
            <a:lvl4pPr marL="0" lvl="3" indent="0" algn="r">
              <a:spcBef>
                <a:spcPts val="0"/>
              </a:spcBef>
              <a:buNone/>
              <a:defRPr sz="1200" b="0" i="0" u="none" strike="noStrike" cap="none">
                <a:solidFill>
                  <a:schemeClr val="dk2"/>
                </a:solidFill>
                <a:latin typeface="Gill Sans"/>
                <a:ea typeface="Gill Sans"/>
                <a:cs typeface="Gill Sans"/>
                <a:sym typeface="Gill Sans"/>
              </a:defRPr>
            </a:lvl4pPr>
            <a:lvl5pPr marL="0" lvl="4" indent="0" algn="r">
              <a:spcBef>
                <a:spcPts val="0"/>
              </a:spcBef>
              <a:buNone/>
              <a:defRPr sz="1200" b="0" i="0" u="none" strike="noStrike" cap="none">
                <a:solidFill>
                  <a:schemeClr val="dk2"/>
                </a:solidFill>
                <a:latin typeface="Gill Sans"/>
                <a:ea typeface="Gill Sans"/>
                <a:cs typeface="Gill Sans"/>
                <a:sym typeface="Gill Sans"/>
              </a:defRPr>
            </a:lvl5pPr>
            <a:lvl6pPr marL="0" lvl="5" indent="0" algn="r">
              <a:spcBef>
                <a:spcPts val="0"/>
              </a:spcBef>
              <a:buNone/>
              <a:defRPr sz="1200" b="0" i="0" u="none" strike="noStrike" cap="none">
                <a:solidFill>
                  <a:schemeClr val="dk2"/>
                </a:solidFill>
                <a:latin typeface="Gill Sans"/>
                <a:ea typeface="Gill Sans"/>
                <a:cs typeface="Gill Sans"/>
                <a:sym typeface="Gill Sans"/>
              </a:defRPr>
            </a:lvl6pPr>
            <a:lvl7pPr marL="0" lvl="6" indent="0" algn="r">
              <a:spcBef>
                <a:spcPts val="0"/>
              </a:spcBef>
              <a:buNone/>
              <a:defRPr sz="1200" b="0" i="0" u="none" strike="noStrike" cap="none">
                <a:solidFill>
                  <a:schemeClr val="dk2"/>
                </a:solidFill>
                <a:latin typeface="Gill Sans"/>
                <a:ea typeface="Gill Sans"/>
                <a:cs typeface="Gill Sans"/>
                <a:sym typeface="Gill Sans"/>
              </a:defRPr>
            </a:lvl7pPr>
            <a:lvl8pPr marL="0" lvl="7" indent="0" algn="r">
              <a:spcBef>
                <a:spcPts val="0"/>
              </a:spcBef>
              <a:buNone/>
              <a:defRPr sz="1200" b="0" i="0" u="none" strike="noStrike" cap="none">
                <a:solidFill>
                  <a:schemeClr val="dk2"/>
                </a:solidFill>
                <a:latin typeface="Gill Sans"/>
                <a:ea typeface="Gill Sans"/>
                <a:cs typeface="Gill Sans"/>
                <a:sym typeface="Gill Sans"/>
              </a:defRPr>
            </a:lvl8pPr>
            <a:lvl9pPr marL="0" lvl="8" indent="0" algn="r">
              <a:spcBef>
                <a:spcPts val="0"/>
              </a:spcBef>
              <a:buNone/>
              <a:defRPr sz="1200" b="0" i="0" u="none" strike="noStrike" cap="none">
                <a:solidFill>
                  <a:schemeClr val="dk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grpSp>
        <p:nvGrpSpPr>
          <p:cNvPr id="37" name="Google Shape;37;p24" title="left scallop shape"/>
          <p:cNvGrpSpPr/>
          <p:nvPr/>
        </p:nvGrpSpPr>
        <p:grpSpPr>
          <a:xfrm>
            <a:off x="0" y="0"/>
            <a:ext cx="2814638" cy="6858000"/>
            <a:chOff x="0" y="0"/>
            <a:chExt cx="2814638" cy="6858000"/>
          </a:xfrm>
        </p:grpSpPr>
        <p:sp>
          <p:nvSpPr>
            <p:cNvPr id="38" name="Google Shape;38;p24" title="left scallop shape"/>
            <p:cNvSpPr/>
            <p:nvPr/>
          </p:nvSpPr>
          <p:spPr>
            <a:xfrm>
              <a:off x="0" y="0"/>
              <a:ext cx="2814638" cy="6858000"/>
            </a:xfrm>
            <a:custGeom>
              <a:avLst/>
              <a:gdLst/>
              <a:ahLst/>
              <a:cxnLst/>
              <a:rect l="l" t="t" r="r" b="b"/>
              <a:pathLst>
                <a:path w="1773" h="4320" extrusionOk="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dk2"/>
            </a:solidFill>
            <a:ln>
              <a:noFill/>
            </a:ln>
          </p:spPr>
        </p:sp>
        <p:sp>
          <p:nvSpPr>
            <p:cNvPr id="39" name="Google Shape;39;p24" title="left scallop inline"/>
            <p:cNvSpPr/>
            <p:nvPr/>
          </p:nvSpPr>
          <p:spPr>
            <a:xfrm>
              <a:off x="874382" y="0"/>
              <a:ext cx="1646238" cy="6858000"/>
            </a:xfrm>
            <a:custGeom>
              <a:avLst/>
              <a:gdLst/>
              <a:ahLst/>
              <a:cxnLst/>
              <a:rect l="l" t="t" r="r" b="b"/>
              <a:pathLst>
                <a:path w="1037" h="4320" extrusionOk="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a:noFill/>
            </a:ln>
          </p:spPr>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节标题">
  <p:cSld name="节标题">
    <p:bg>
      <p:bgPr>
        <a:solidFill>
          <a:schemeClr val="dk2"/>
        </a:solidFill>
        <a:effectLst/>
      </p:bgPr>
    </p:bg>
    <p:spTree>
      <p:nvGrpSpPr>
        <p:cNvPr id="1" name="Shape 40"/>
        <p:cNvGrpSpPr/>
        <p:nvPr/>
      </p:nvGrpSpPr>
      <p:grpSpPr>
        <a:xfrm>
          <a:off x="0" y="0"/>
          <a:ext cx="0" cy="0"/>
          <a:chOff x="0" y="0"/>
          <a:chExt cx="0" cy="0"/>
        </a:xfrm>
      </p:grpSpPr>
      <p:sp>
        <p:nvSpPr>
          <p:cNvPr id="41" name="Google Shape;41;p23"/>
          <p:cNvSpPr txBox="1">
            <a:spLocks noGrp="1"/>
          </p:cNvSpPr>
          <p:nvPr>
            <p:ph type="title"/>
          </p:nvPr>
        </p:nvSpPr>
        <p:spPr>
          <a:xfrm>
            <a:off x="3242929" y="1073888"/>
            <a:ext cx="8187071" cy="40646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2"/>
              </a:buClr>
              <a:buSzPts val="8400"/>
              <a:buFont typeface="Impact"/>
              <a:buNone/>
              <a:defRPr sz="84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3"/>
          <p:cNvSpPr txBox="1">
            <a:spLocks noGrp="1"/>
          </p:cNvSpPr>
          <p:nvPr>
            <p:ph type="body" idx="1"/>
          </p:nvPr>
        </p:nvSpPr>
        <p:spPr>
          <a:xfrm>
            <a:off x="3242930" y="5159781"/>
            <a:ext cx="7017488" cy="951135"/>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700"/>
              </a:spcBef>
              <a:spcAft>
                <a:spcPts val="0"/>
              </a:spcAft>
              <a:buSzPts val="2000"/>
              <a:buNone/>
              <a:defRPr sz="2000" b="1" i="0" cap="none">
                <a:solidFill>
                  <a:schemeClr val="accent1"/>
                </a:solidFill>
              </a:defRPr>
            </a:lvl1pPr>
            <a:lvl2pPr marL="914400" lvl="1" indent="-228600" algn="l">
              <a:lnSpc>
                <a:spcPct val="110000"/>
              </a:lnSpc>
              <a:spcBef>
                <a:spcPts val="700"/>
              </a:spcBef>
              <a:spcAft>
                <a:spcPts val="0"/>
              </a:spcAft>
              <a:buSzPts val="2000"/>
              <a:buNone/>
              <a:defRPr sz="2000">
                <a:solidFill>
                  <a:schemeClr val="lt1"/>
                </a:solidFill>
              </a:defRPr>
            </a:lvl2pPr>
            <a:lvl3pPr marL="1371600" lvl="2" indent="-228600" algn="l">
              <a:lnSpc>
                <a:spcPct val="110000"/>
              </a:lnSpc>
              <a:spcBef>
                <a:spcPts val="700"/>
              </a:spcBef>
              <a:spcAft>
                <a:spcPts val="0"/>
              </a:spcAft>
              <a:buSzPts val="1800"/>
              <a:buNone/>
              <a:defRPr sz="1800">
                <a:solidFill>
                  <a:schemeClr val="lt1"/>
                </a:solidFill>
              </a:defRPr>
            </a:lvl3pPr>
            <a:lvl4pPr marL="1828800" lvl="3" indent="-228600" algn="l">
              <a:lnSpc>
                <a:spcPct val="110000"/>
              </a:lnSpc>
              <a:spcBef>
                <a:spcPts val="700"/>
              </a:spcBef>
              <a:spcAft>
                <a:spcPts val="0"/>
              </a:spcAft>
              <a:buSzPts val="1600"/>
              <a:buNone/>
              <a:defRPr sz="1600">
                <a:solidFill>
                  <a:schemeClr val="lt1"/>
                </a:solidFill>
              </a:defRPr>
            </a:lvl4pPr>
            <a:lvl5pPr marL="2286000" lvl="4" indent="-228600" algn="l">
              <a:lnSpc>
                <a:spcPct val="110000"/>
              </a:lnSpc>
              <a:spcBef>
                <a:spcPts val="700"/>
              </a:spcBef>
              <a:spcAft>
                <a:spcPts val="0"/>
              </a:spcAft>
              <a:buSzPts val="1600"/>
              <a:buNone/>
              <a:defRPr sz="1600">
                <a:solidFill>
                  <a:schemeClr val="lt1"/>
                </a:solidFill>
              </a:defRPr>
            </a:lvl5pPr>
            <a:lvl6pPr marL="2743200" lvl="5" indent="-228600" algn="l">
              <a:lnSpc>
                <a:spcPct val="110000"/>
              </a:lnSpc>
              <a:spcBef>
                <a:spcPts val="700"/>
              </a:spcBef>
              <a:spcAft>
                <a:spcPts val="0"/>
              </a:spcAft>
              <a:buSzPts val="1600"/>
              <a:buNone/>
              <a:defRPr sz="1600">
                <a:solidFill>
                  <a:schemeClr val="lt1"/>
                </a:solidFill>
              </a:defRPr>
            </a:lvl6pPr>
            <a:lvl7pPr marL="3200400" lvl="6" indent="-228600" algn="l">
              <a:lnSpc>
                <a:spcPct val="110000"/>
              </a:lnSpc>
              <a:spcBef>
                <a:spcPts val="700"/>
              </a:spcBef>
              <a:spcAft>
                <a:spcPts val="0"/>
              </a:spcAft>
              <a:buSzPts val="1600"/>
              <a:buNone/>
              <a:defRPr sz="1600">
                <a:solidFill>
                  <a:schemeClr val="lt1"/>
                </a:solidFill>
              </a:defRPr>
            </a:lvl7pPr>
            <a:lvl8pPr marL="3657600" lvl="7" indent="-228600" algn="l">
              <a:lnSpc>
                <a:spcPct val="110000"/>
              </a:lnSpc>
              <a:spcBef>
                <a:spcPts val="700"/>
              </a:spcBef>
              <a:spcAft>
                <a:spcPts val="0"/>
              </a:spcAft>
              <a:buSzPts val="1600"/>
              <a:buNone/>
              <a:defRPr sz="1600">
                <a:solidFill>
                  <a:schemeClr val="lt1"/>
                </a:solidFill>
              </a:defRPr>
            </a:lvl8pPr>
            <a:lvl9pPr marL="4114800" lvl="8" indent="-228600" algn="l">
              <a:lnSpc>
                <a:spcPct val="110000"/>
              </a:lnSpc>
              <a:spcBef>
                <a:spcPts val="700"/>
              </a:spcBef>
              <a:spcAft>
                <a:spcPts val="0"/>
              </a:spcAft>
              <a:buSzPts val="1600"/>
              <a:buNone/>
              <a:defRPr sz="1600">
                <a:solidFill>
                  <a:schemeClr val="lt1"/>
                </a:solidFill>
              </a:defRPr>
            </a:lvl9pPr>
          </a:lstStyle>
          <a:p>
            <a:endParaRPr/>
          </a:p>
        </p:txBody>
      </p:sp>
      <p:sp>
        <p:nvSpPr>
          <p:cNvPr id="43" name="Google Shape;43;p23"/>
          <p:cNvSpPr txBox="1">
            <a:spLocks noGrp="1"/>
          </p:cNvSpPr>
          <p:nvPr>
            <p:ph type="dt" idx="10"/>
          </p:nvPr>
        </p:nvSpPr>
        <p:spPr>
          <a:xfrm>
            <a:off x="3236546" y="6375679"/>
            <a:ext cx="1493947" cy="3484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3"/>
          <p:cNvSpPr txBox="1">
            <a:spLocks noGrp="1"/>
          </p:cNvSpPr>
          <p:nvPr>
            <p:ph type="ftr" idx="11"/>
          </p:nvPr>
        </p:nvSpPr>
        <p:spPr>
          <a:xfrm>
            <a:off x="5279064" y="6375679"/>
            <a:ext cx="4114800" cy="34579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3"/>
          <p:cNvSpPr txBox="1">
            <a:spLocks noGrp="1"/>
          </p:cNvSpPr>
          <p:nvPr>
            <p:ph type="sldNum" idx="12"/>
          </p:nvPr>
        </p:nvSpPr>
        <p:spPr>
          <a:xfrm>
            <a:off x="9942434" y="6375679"/>
            <a:ext cx="1487566" cy="34579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lt2"/>
                </a:solidFill>
                <a:latin typeface="Gill Sans"/>
                <a:ea typeface="Gill Sans"/>
                <a:cs typeface="Gill Sans"/>
                <a:sym typeface="Gill Sans"/>
              </a:defRPr>
            </a:lvl1pPr>
            <a:lvl2pPr marL="0" lvl="1" indent="0" algn="r">
              <a:spcBef>
                <a:spcPts val="0"/>
              </a:spcBef>
              <a:buNone/>
              <a:defRPr sz="1200" b="0" i="0" u="none" strike="noStrike" cap="none">
                <a:solidFill>
                  <a:schemeClr val="lt2"/>
                </a:solidFill>
                <a:latin typeface="Gill Sans"/>
                <a:ea typeface="Gill Sans"/>
                <a:cs typeface="Gill Sans"/>
                <a:sym typeface="Gill Sans"/>
              </a:defRPr>
            </a:lvl2pPr>
            <a:lvl3pPr marL="0" lvl="2" indent="0" algn="r">
              <a:spcBef>
                <a:spcPts val="0"/>
              </a:spcBef>
              <a:buNone/>
              <a:defRPr sz="1200" b="0" i="0" u="none" strike="noStrike" cap="none">
                <a:solidFill>
                  <a:schemeClr val="lt2"/>
                </a:solidFill>
                <a:latin typeface="Gill Sans"/>
                <a:ea typeface="Gill Sans"/>
                <a:cs typeface="Gill Sans"/>
                <a:sym typeface="Gill Sans"/>
              </a:defRPr>
            </a:lvl3pPr>
            <a:lvl4pPr marL="0" lvl="3" indent="0" algn="r">
              <a:spcBef>
                <a:spcPts val="0"/>
              </a:spcBef>
              <a:buNone/>
              <a:defRPr sz="1200" b="0" i="0" u="none" strike="noStrike" cap="none">
                <a:solidFill>
                  <a:schemeClr val="lt2"/>
                </a:solidFill>
                <a:latin typeface="Gill Sans"/>
                <a:ea typeface="Gill Sans"/>
                <a:cs typeface="Gill Sans"/>
                <a:sym typeface="Gill Sans"/>
              </a:defRPr>
            </a:lvl4pPr>
            <a:lvl5pPr marL="0" lvl="4" indent="0" algn="r">
              <a:spcBef>
                <a:spcPts val="0"/>
              </a:spcBef>
              <a:buNone/>
              <a:defRPr sz="1200" b="0" i="0" u="none" strike="noStrike" cap="none">
                <a:solidFill>
                  <a:schemeClr val="lt2"/>
                </a:solidFill>
                <a:latin typeface="Gill Sans"/>
                <a:ea typeface="Gill Sans"/>
                <a:cs typeface="Gill Sans"/>
                <a:sym typeface="Gill Sans"/>
              </a:defRPr>
            </a:lvl5pPr>
            <a:lvl6pPr marL="0" lvl="5" indent="0" algn="r">
              <a:spcBef>
                <a:spcPts val="0"/>
              </a:spcBef>
              <a:buNone/>
              <a:defRPr sz="1200" b="0" i="0" u="none" strike="noStrike" cap="none">
                <a:solidFill>
                  <a:schemeClr val="lt2"/>
                </a:solidFill>
                <a:latin typeface="Gill Sans"/>
                <a:ea typeface="Gill Sans"/>
                <a:cs typeface="Gill Sans"/>
                <a:sym typeface="Gill Sans"/>
              </a:defRPr>
            </a:lvl6pPr>
            <a:lvl7pPr marL="0" lvl="6" indent="0" algn="r">
              <a:spcBef>
                <a:spcPts val="0"/>
              </a:spcBef>
              <a:buNone/>
              <a:defRPr sz="1200" b="0" i="0" u="none" strike="noStrike" cap="none">
                <a:solidFill>
                  <a:schemeClr val="lt2"/>
                </a:solidFill>
                <a:latin typeface="Gill Sans"/>
                <a:ea typeface="Gill Sans"/>
                <a:cs typeface="Gill Sans"/>
                <a:sym typeface="Gill Sans"/>
              </a:defRPr>
            </a:lvl7pPr>
            <a:lvl8pPr marL="0" lvl="7" indent="0" algn="r">
              <a:spcBef>
                <a:spcPts val="0"/>
              </a:spcBef>
              <a:buNone/>
              <a:defRPr sz="1200" b="0" i="0" u="none" strike="noStrike" cap="none">
                <a:solidFill>
                  <a:schemeClr val="lt2"/>
                </a:solidFill>
                <a:latin typeface="Gill Sans"/>
                <a:ea typeface="Gill Sans"/>
                <a:cs typeface="Gill Sans"/>
                <a:sym typeface="Gill Sans"/>
              </a:defRPr>
            </a:lvl8pPr>
            <a:lvl9pPr marL="0" lvl="8" indent="0" algn="r">
              <a:spcBef>
                <a:spcPts val="0"/>
              </a:spcBef>
              <a:buNone/>
              <a:defRPr sz="1200" b="0" i="0" u="none" strike="noStrike" cap="none">
                <a:solidFill>
                  <a:schemeClr val="l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grpSp>
        <p:nvGrpSpPr>
          <p:cNvPr id="46" name="Google Shape;46;p23" title="left scallop shape"/>
          <p:cNvGrpSpPr/>
          <p:nvPr/>
        </p:nvGrpSpPr>
        <p:grpSpPr>
          <a:xfrm>
            <a:off x="0" y="0"/>
            <a:ext cx="2814638" cy="6858000"/>
            <a:chOff x="0" y="0"/>
            <a:chExt cx="2814638" cy="6858000"/>
          </a:xfrm>
        </p:grpSpPr>
        <p:sp>
          <p:nvSpPr>
            <p:cNvPr id="47" name="Google Shape;47;p23" title="left scallop shape"/>
            <p:cNvSpPr/>
            <p:nvPr/>
          </p:nvSpPr>
          <p:spPr>
            <a:xfrm>
              <a:off x="0" y="0"/>
              <a:ext cx="2814638" cy="6858000"/>
            </a:xfrm>
            <a:custGeom>
              <a:avLst/>
              <a:gdLst/>
              <a:ahLst/>
              <a:cxnLst/>
              <a:rect l="l" t="t" r="r" b="b"/>
              <a:pathLst>
                <a:path w="1773" h="4320" extrusionOk="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lt2"/>
            </a:solidFill>
            <a:ln>
              <a:noFill/>
            </a:ln>
          </p:spPr>
        </p:sp>
        <p:sp>
          <p:nvSpPr>
            <p:cNvPr id="48" name="Google Shape;48;p23" title="left scallop inline"/>
            <p:cNvSpPr/>
            <p:nvPr/>
          </p:nvSpPr>
          <p:spPr>
            <a:xfrm>
              <a:off x="874382" y="0"/>
              <a:ext cx="1646238" cy="6858000"/>
            </a:xfrm>
            <a:custGeom>
              <a:avLst/>
              <a:gdLst/>
              <a:ahLst/>
              <a:cxnLst/>
              <a:rect l="l" t="t" r="r" b="b"/>
              <a:pathLst>
                <a:path w="1037" h="4320" extrusionOk="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a:noFill/>
            </a:ln>
          </p:spPr>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49"/>
        <p:cNvGrpSpPr/>
        <p:nvPr/>
      </p:nvGrpSpPr>
      <p:grpSpPr>
        <a:xfrm>
          <a:off x="0" y="0"/>
          <a:ext cx="0" cy="0"/>
          <a:chOff x="0" y="0"/>
          <a:chExt cx="0" cy="0"/>
        </a:xfrm>
      </p:grpSpPr>
      <p:sp>
        <p:nvSpPr>
          <p:cNvPr id="50" name="Google Shape;50;p25"/>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5"/>
          <p:cNvSpPr txBox="1">
            <a:spLocks noGrp="1"/>
          </p:cNvSpPr>
          <p:nvPr>
            <p:ph type="body" idx="1"/>
          </p:nvPr>
        </p:nvSpPr>
        <p:spPr>
          <a:xfrm>
            <a:off x="1257300" y="2286000"/>
            <a:ext cx="4800600" cy="361950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700"/>
              </a:spcBef>
              <a:spcAft>
                <a:spcPts val="0"/>
              </a:spcAft>
              <a:buSzPts val="1800"/>
              <a:buChar char="•"/>
              <a:defRPr/>
            </a:lvl1pPr>
            <a:lvl2pPr marL="914400" lvl="1" indent="-342900" algn="l">
              <a:lnSpc>
                <a:spcPct val="110000"/>
              </a:lnSpc>
              <a:spcBef>
                <a:spcPts val="700"/>
              </a:spcBef>
              <a:spcAft>
                <a:spcPts val="0"/>
              </a:spcAft>
              <a:buSzPts val="1800"/>
              <a:buChar char="–"/>
              <a:defRPr/>
            </a:lvl2pPr>
            <a:lvl3pPr marL="1371600" lvl="2" indent="-342900" algn="l">
              <a:lnSpc>
                <a:spcPct val="110000"/>
              </a:lnSpc>
              <a:spcBef>
                <a:spcPts val="700"/>
              </a:spcBef>
              <a:spcAft>
                <a:spcPts val="0"/>
              </a:spcAft>
              <a:buSzPts val="1800"/>
              <a:buChar char="•"/>
              <a:defRPr/>
            </a:lvl3pPr>
            <a:lvl4pPr marL="1828800" lvl="3" indent="-342900" algn="l">
              <a:lnSpc>
                <a:spcPct val="110000"/>
              </a:lnSpc>
              <a:spcBef>
                <a:spcPts val="700"/>
              </a:spcBef>
              <a:spcAft>
                <a:spcPts val="0"/>
              </a:spcAft>
              <a:buSzPts val="1800"/>
              <a:buChar char="–"/>
              <a:defRPr/>
            </a:lvl4pPr>
            <a:lvl5pPr marL="2286000" lvl="4" indent="-342900" algn="l">
              <a:lnSpc>
                <a:spcPct val="110000"/>
              </a:lnSpc>
              <a:spcBef>
                <a:spcPts val="700"/>
              </a:spcBef>
              <a:spcAft>
                <a:spcPts val="0"/>
              </a:spcAft>
              <a:buSzPts val="1800"/>
              <a:buChar char="•"/>
              <a:defRPr/>
            </a:lvl5pPr>
            <a:lvl6pPr marL="2743200" lvl="5" indent="-342900" algn="l">
              <a:lnSpc>
                <a:spcPct val="110000"/>
              </a:lnSpc>
              <a:spcBef>
                <a:spcPts val="700"/>
              </a:spcBef>
              <a:spcAft>
                <a:spcPts val="0"/>
              </a:spcAft>
              <a:buSzPts val="1800"/>
              <a:buChar char="–"/>
              <a:defRPr/>
            </a:lvl6pPr>
            <a:lvl7pPr marL="3200400" lvl="6" indent="-342900" algn="l">
              <a:lnSpc>
                <a:spcPct val="110000"/>
              </a:lnSpc>
              <a:spcBef>
                <a:spcPts val="700"/>
              </a:spcBef>
              <a:spcAft>
                <a:spcPts val="0"/>
              </a:spcAft>
              <a:buSzPts val="1800"/>
              <a:buChar char="•"/>
              <a:defRPr/>
            </a:lvl7pPr>
            <a:lvl8pPr marL="3657600" lvl="7" indent="-342900" algn="l">
              <a:lnSpc>
                <a:spcPct val="110000"/>
              </a:lnSpc>
              <a:spcBef>
                <a:spcPts val="700"/>
              </a:spcBef>
              <a:spcAft>
                <a:spcPts val="0"/>
              </a:spcAft>
              <a:buSzPts val="1800"/>
              <a:buChar char="–"/>
              <a:defRPr/>
            </a:lvl8pPr>
            <a:lvl9pPr marL="4114800" lvl="8" indent="-342900" algn="l">
              <a:lnSpc>
                <a:spcPct val="110000"/>
              </a:lnSpc>
              <a:spcBef>
                <a:spcPts val="700"/>
              </a:spcBef>
              <a:spcAft>
                <a:spcPts val="0"/>
              </a:spcAft>
              <a:buSzPts val="1800"/>
              <a:buChar char="•"/>
              <a:defRPr/>
            </a:lvl9pPr>
          </a:lstStyle>
          <a:p>
            <a:endParaRPr/>
          </a:p>
        </p:txBody>
      </p:sp>
      <p:sp>
        <p:nvSpPr>
          <p:cNvPr id="52" name="Google Shape;52;p25"/>
          <p:cNvSpPr txBox="1">
            <a:spLocks noGrp="1"/>
          </p:cNvSpPr>
          <p:nvPr>
            <p:ph type="body" idx="2"/>
          </p:nvPr>
        </p:nvSpPr>
        <p:spPr>
          <a:xfrm>
            <a:off x="6647796" y="2286000"/>
            <a:ext cx="4800600" cy="361950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700"/>
              </a:spcBef>
              <a:spcAft>
                <a:spcPts val="0"/>
              </a:spcAft>
              <a:buSzPts val="1800"/>
              <a:buChar char="•"/>
              <a:defRPr/>
            </a:lvl1pPr>
            <a:lvl2pPr marL="914400" lvl="1" indent="-342900" algn="l">
              <a:lnSpc>
                <a:spcPct val="110000"/>
              </a:lnSpc>
              <a:spcBef>
                <a:spcPts val="700"/>
              </a:spcBef>
              <a:spcAft>
                <a:spcPts val="0"/>
              </a:spcAft>
              <a:buSzPts val="1800"/>
              <a:buChar char="–"/>
              <a:defRPr/>
            </a:lvl2pPr>
            <a:lvl3pPr marL="1371600" lvl="2" indent="-342900" algn="l">
              <a:lnSpc>
                <a:spcPct val="110000"/>
              </a:lnSpc>
              <a:spcBef>
                <a:spcPts val="700"/>
              </a:spcBef>
              <a:spcAft>
                <a:spcPts val="0"/>
              </a:spcAft>
              <a:buSzPts val="1800"/>
              <a:buChar char="•"/>
              <a:defRPr/>
            </a:lvl3pPr>
            <a:lvl4pPr marL="1828800" lvl="3" indent="-342900" algn="l">
              <a:lnSpc>
                <a:spcPct val="110000"/>
              </a:lnSpc>
              <a:spcBef>
                <a:spcPts val="700"/>
              </a:spcBef>
              <a:spcAft>
                <a:spcPts val="0"/>
              </a:spcAft>
              <a:buSzPts val="1800"/>
              <a:buChar char="–"/>
              <a:defRPr/>
            </a:lvl4pPr>
            <a:lvl5pPr marL="2286000" lvl="4" indent="-342900" algn="l">
              <a:lnSpc>
                <a:spcPct val="110000"/>
              </a:lnSpc>
              <a:spcBef>
                <a:spcPts val="700"/>
              </a:spcBef>
              <a:spcAft>
                <a:spcPts val="0"/>
              </a:spcAft>
              <a:buSzPts val="1800"/>
              <a:buChar char="•"/>
              <a:defRPr/>
            </a:lvl5pPr>
            <a:lvl6pPr marL="2743200" lvl="5" indent="-342900" algn="l">
              <a:lnSpc>
                <a:spcPct val="110000"/>
              </a:lnSpc>
              <a:spcBef>
                <a:spcPts val="700"/>
              </a:spcBef>
              <a:spcAft>
                <a:spcPts val="0"/>
              </a:spcAft>
              <a:buSzPts val="1800"/>
              <a:buChar char="–"/>
              <a:defRPr/>
            </a:lvl6pPr>
            <a:lvl7pPr marL="3200400" lvl="6" indent="-342900" algn="l">
              <a:lnSpc>
                <a:spcPct val="110000"/>
              </a:lnSpc>
              <a:spcBef>
                <a:spcPts val="700"/>
              </a:spcBef>
              <a:spcAft>
                <a:spcPts val="0"/>
              </a:spcAft>
              <a:buSzPts val="1800"/>
              <a:buChar char="•"/>
              <a:defRPr/>
            </a:lvl7pPr>
            <a:lvl8pPr marL="3657600" lvl="7" indent="-342900" algn="l">
              <a:lnSpc>
                <a:spcPct val="110000"/>
              </a:lnSpc>
              <a:spcBef>
                <a:spcPts val="700"/>
              </a:spcBef>
              <a:spcAft>
                <a:spcPts val="0"/>
              </a:spcAft>
              <a:buSzPts val="1800"/>
              <a:buChar char="–"/>
              <a:defRPr/>
            </a:lvl8pPr>
            <a:lvl9pPr marL="4114800" lvl="8" indent="-342900" algn="l">
              <a:lnSpc>
                <a:spcPct val="110000"/>
              </a:lnSpc>
              <a:spcBef>
                <a:spcPts val="700"/>
              </a:spcBef>
              <a:spcAft>
                <a:spcPts val="0"/>
              </a:spcAft>
              <a:buSzPts val="1800"/>
              <a:buChar char="•"/>
              <a:defRPr/>
            </a:lvl9pPr>
          </a:lstStyle>
          <a:p>
            <a:endParaRPr/>
          </a:p>
        </p:txBody>
      </p:sp>
      <p:sp>
        <p:nvSpPr>
          <p:cNvPr id="53" name="Google Shape;53;p25"/>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5"/>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5"/>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56"/>
        <p:cNvGrpSpPr/>
        <p:nvPr/>
      </p:nvGrpSpPr>
      <p:grpSpPr>
        <a:xfrm>
          <a:off x="0" y="0"/>
          <a:ext cx="0" cy="0"/>
          <a:chOff x="0" y="0"/>
          <a:chExt cx="0" cy="0"/>
        </a:xfrm>
      </p:grpSpPr>
      <p:sp>
        <p:nvSpPr>
          <p:cNvPr id="57" name="Google Shape;57;p26"/>
          <p:cNvSpPr txBox="1">
            <a:spLocks noGrp="1"/>
          </p:cNvSpPr>
          <p:nvPr>
            <p:ph type="title"/>
          </p:nvPr>
        </p:nvSpPr>
        <p:spPr>
          <a:xfrm>
            <a:off x="1252728" y="381000"/>
            <a:ext cx="10172700" cy="149351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26"/>
          <p:cNvSpPr txBox="1">
            <a:spLocks noGrp="1"/>
          </p:cNvSpPr>
          <p:nvPr>
            <p:ph type="body" idx="1"/>
          </p:nvPr>
        </p:nvSpPr>
        <p:spPr>
          <a:xfrm>
            <a:off x="1251678" y="2199633"/>
            <a:ext cx="4800600" cy="632529"/>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700"/>
              </a:spcBef>
              <a:spcAft>
                <a:spcPts val="0"/>
              </a:spcAft>
              <a:buSzPts val="1900"/>
              <a:buNone/>
              <a:defRPr sz="1900" b="1" cap="none">
                <a:solidFill>
                  <a:schemeClr val="dk2"/>
                </a:solidFill>
              </a:defRPr>
            </a:lvl1pPr>
            <a:lvl2pPr marL="914400" lvl="1" indent="-228600" algn="l">
              <a:lnSpc>
                <a:spcPct val="110000"/>
              </a:lnSpc>
              <a:spcBef>
                <a:spcPts val="700"/>
              </a:spcBef>
              <a:spcAft>
                <a:spcPts val="0"/>
              </a:spcAft>
              <a:buSzPts val="1900"/>
              <a:buNone/>
              <a:defRPr sz="1900" b="1"/>
            </a:lvl2pPr>
            <a:lvl3pPr marL="1371600" lvl="2" indent="-228600" algn="l">
              <a:lnSpc>
                <a:spcPct val="110000"/>
              </a:lnSpc>
              <a:spcBef>
                <a:spcPts val="700"/>
              </a:spcBef>
              <a:spcAft>
                <a:spcPts val="0"/>
              </a:spcAft>
              <a:buSzPts val="1800"/>
              <a:buNone/>
              <a:defRPr sz="1800" b="1"/>
            </a:lvl3pPr>
            <a:lvl4pPr marL="1828800" lvl="3" indent="-228600" algn="l">
              <a:lnSpc>
                <a:spcPct val="110000"/>
              </a:lnSpc>
              <a:spcBef>
                <a:spcPts val="700"/>
              </a:spcBef>
              <a:spcAft>
                <a:spcPts val="0"/>
              </a:spcAft>
              <a:buSzPts val="1600"/>
              <a:buNone/>
              <a:defRPr sz="1600" b="1"/>
            </a:lvl4pPr>
            <a:lvl5pPr marL="2286000" lvl="4" indent="-228600" algn="l">
              <a:lnSpc>
                <a:spcPct val="110000"/>
              </a:lnSpc>
              <a:spcBef>
                <a:spcPts val="700"/>
              </a:spcBef>
              <a:spcAft>
                <a:spcPts val="0"/>
              </a:spcAft>
              <a:buSzPts val="1600"/>
              <a:buNone/>
              <a:defRPr sz="1600" b="1"/>
            </a:lvl5pPr>
            <a:lvl6pPr marL="2743200" lvl="5" indent="-228600" algn="l">
              <a:lnSpc>
                <a:spcPct val="110000"/>
              </a:lnSpc>
              <a:spcBef>
                <a:spcPts val="700"/>
              </a:spcBef>
              <a:spcAft>
                <a:spcPts val="0"/>
              </a:spcAft>
              <a:buSzPts val="1600"/>
              <a:buNone/>
              <a:defRPr sz="1600" b="1"/>
            </a:lvl6pPr>
            <a:lvl7pPr marL="3200400" lvl="6" indent="-228600" algn="l">
              <a:lnSpc>
                <a:spcPct val="110000"/>
              </a:lnSpc>
              <a:spcBef>
                <a:spcPts val="700"/>
              </a:spcBef>
              <a:spcAft>
                <a:spcPts val="0"/>
              </a:spcAft>
              <a:buSzPts val="1600"/>
              <a:buNone/>
              <a:defRPr sz="1600" b="1"/>
            </a:lvl7pPr>
            <a:lvl8pPr marL="3657600" lvl="7" indent="-228600" algn="l">
              <a:lnSpc>
                <a:spcPct val="110000"/>
              </a:lnSpc>
              <a:spcBef>
                <a:spcPts val="700"/>
              </a:spcBef>
              <a:spcAft>
                <a:spcPts val="0"/>
              </a:spcAft>
              <a:buSzPts val="1600"/>
              <a:buNone/>
              <a:defRPr sz="1600" b="1"/>
            </a:lvl8pPr>
            <a:lvl9pPr marL="4114800" lvl="8" indent="-228600" algn="l">
              <a:lnSpc>
                <a:spcPct val="110000"/>
              </a:lnSpc>
              <a:spcBef>
                <a:spcPts val="700"/>
              </a:spcBef>
              <a:spcAft>
                <a:spcPts val="0"/>
              </a:spcAft>
              <a:buSzPts val="1600"/>
              <a:buNone/>
              <a:defRPr sz="1600" b="1"/>
            </a:lvl9pPr>
          </a:lstStyle>
          <a:p>
            <a:endParaRPr/>
          </a:p>
        </p:txBody>
      </p:sp>
      <p:sp>
        <p:nvSpPr>
          <p:cNvPr id="59" name="Google Shape;59;p26"/>
          <p:cNvSpPr txBox="1">
            <a:spLocks noGrp="1"/>
          </p:cNvSpPr>
          <p:nvPr>
            <p:ph type="body" idx="2"/>
          </p:nvPr>
        </p:nvSpPr>
        <p:spPr>
          <a:xfrm>
            <a:off x="1257300" y="2909102"/>
            <a:ext cx="4800600" cy="2996398"/>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700"/>
              </a:spcBef>
              <a:spcAft>
                <a:spcPts val="0"/>
              </a:spcAft>
              <a:buSzPts val="1800"/>
              <a:buChar char="•"/>
              <a:defRPr/>
            </a:lvl1pPr>
            <a:lvl2pPr marL="914400" lvl="1" indent="-342900" algn="l">
              <a:lnSpc>
                <a:spcPct val="110000"/>
              </a:lnSpc>
              <a:spcBef>
                <a:spcPts val="700"/>
              </a:spcBef>
              <a:spcAft>
                <a:spcPts val="0"/>
              </a:spcAft>
              <a:buSzPts val="1800"/>
              <a:buChar char="–"/>
              <a:defRPr/>
            </a:lvl2pPr>
            <a:lvl3pPr marL="1371600" lvl="2" indent="-342900" algn="l">
              <a:lnSpc>
                <a:spcPct val="110000"/>
              </a:lnSpc>
              <a:spcBef>
                <a:spcPts val="700"/>
              </a:spcBef>
              <a:spcAft>
                <a:spcPts val="0"/>
              </a:spcAft>
              <a:buSzPts val="1800"/>
              <a:buChar char="•"/>
              <a:defRPr/>
            </a:lvl3pPr>
            <a:lvl4pPr marL="1828800" lvl="3" indent="-342900" algn="l">
              <a:lnSpc>
                <a:spcPct val="110000"/>
              </a:lnSpc>
              <a:spcBef>
                <a:spcPts val="700"/>
              </a:spcBef>
              <a:spcAft>
                <a:spcPts val="0"/>
              </a:spcAft>
              <a:buSzPts val="1800"/>
              <a:buChar char="–"/>
              <a:defRPr/>
            </a:lvl4pPr>
            <a:lvl5pPr marL="2286000" lvl="4" indent="-342900" algn="l">
              <a:lnSpc>
                <a:spcPct val="110000"/>
              </a:lnSpc>
              <a:spcBef>
                <a:spcPts val="700"/>
              </a:spcBef>
              <a:spcAft>
                <a:spcPts val="0"/>
              </a:spcAft>
              <a:buSzPts val="1800"/>
              <a:buChar char="•"/>
              <a:defRPr/>
            </a:lvl5pPr>
            <a:lvl6pPr marL="2743200" lvl="5" indent="-342900" algn="l">
              <a:lnSpc>
                <a:spcPct val="110000"/>
              </a:lnSpc>
              <a:spcBef>
                <a:spcPts val="700"/>
              </a:spcBef>
              <a:spcAft>
                <a:spcPts val="0"/>
              </a:spcAft>
              <a:buSzPts val="1800"/>
              <a:buChar char="–"/>
              <a:defRPr/>
            </a:lvl6pPr>
            <a:lvl7pPr marL="3200400" lvl="6" indent="-342900" algn="l">
              <a:lnSpc>
                <a:spcPct val="110000"/>
              </a:lnSpc>
              <a:spcBef>
                <a:spcPts val="700"/>
              </a:spcBef>
              <a:spcAft>
                <a:spcPts val="0"/>
              </a:spcAft>
              <a:buSzPts val="1800"/>
              <a:buChar char="•"/>
              <a:defRPr/>
            </a:lvl7pPr>
            <a:lvl8pPr marL="3657600" lvl="7" indent="-342900" algn="l">
              <a:lnSpc>
                <a:spcPct val="110000"/>
              </a:lnSpc>
              <a:spcBef>
                <a:spcPts val="700"/>
              </a:spcBef>
              <a:spcAft>
                <a:spcPts val="0"/>
              </a:spcAft>
              <a:buSzPts val="1800"/>
              <a:buChar char="–"/>
              <a:defRPr/>
            </a:lvl8pPr>
            <a:lvl9pPr marL="4114800" lvl="8" indent="-342900" algn="l">
              <a:lnSpc>
                <a:spcPct val="110000"/>
              </a:lnSpc>
              <a:spcBef>
                <a:spcPts val="700"/>
              </a:spcBef>
              <a:spcAft>
                <a:spcPts val="0"/>
              </a:spcAft>
              <a:buSzPts val="1800"/>
              <a:buChar char="•"/>
              <a:defRPr/>
            </a:lvl9pPr>
          </a:lstStyle>
          <a:p>
            <a:endParaRPr/>
          </a:p>
        </p:txBody>
      </p:sp>
      <p:sp>
        <p:nvSpPr>
          <p:cNvPr id="60" name="Google Shape;60;p26"/>
          <p:cNvSpPr txBox="1">
            <a:spLocks noGrp="1"/>
          </p:cNvSpPr>
          <p:nvPr>
            <p:ph type="body" idx="3"/>
          </p:nvPr>
        </p:nvSpPr>
        <p:spPr>
          <a:xfrm>
            <a:off x="6633864" y="2199633"/>
            <a:ext cx="4800600" cy="632529"/>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700"/>
              </a:spcBef>
              <a:spcAft>
                <a:spcPts val="0"/>
              </a:spcAft>
              <a:buSzPts val="1900"/>
              <a:buNone/>
              <a:defRPr sz="1900" b="1" cap="none">
                <a:solidFill>
                  <a:schemeClr val="dk2"/>
                </a:solidFill>
              </a:defRPr>
            </a:lvl1pPr>
            <a:lvl2pPr marL="914400" lvl="1" indent="-228600" algn="l">
              <a:lnSpc>
                <a:spcPct val="110000"/>
              </a:lnSpc>
              <a:spcBef>
                <a:spcPts val="700"/>
              </a:spcBef>
              <a:spcAft>
                <a:spcPts val="0"/>
              </a:spcAft>
              <a:buSzPts val="1900"/>
              <a:buNone/>
              <a:defRPr sz="1900" b="1"/>
            </a:lvl2pPr>
            <a:lvl3pPr marL="1371600" lvl="2" indent="-228600" algn="l">
              <a:lnSpc>
                <a:spcPct val="110000"/>
              </a:lnSpc>
              <a:spcBef>
                <a:spcPts val="700"/>
              </a:spcBef>
              <a:spcAft>
                <a:spcPts val="0"/>
              </a:spcAft>
              <a:buSzPts val="1800"/>
              <a:buNone/>
              <a:defRPr sz="1800" b="1"/>
            </a:lvl3pPr>
            <a:lvl4pPr marL="1828800" lvl="3" indent="-228600" algn="l">
              <a:lnSpc>
                <a:spcPct val="110000"/>
              </a:lnSpc>
              <a:spcBef>
                <a:spcPts val="700"/>
              </a:spcBef>
              <a:spcAft>
                <a:spcPts val="0"/>
              </a:spcAft>
              <a:buSzPts val="1600"/>
              <a:buNone/>
              <a:defRPr sz="1600" b="1"/>
            </a:lvl4pPr>
            <a:lvl5pPr marL="2286000" lvl="4" indent="-228600" algn="l">
              <a:lnSpc>
                <a:spcPct val="110000"/>
              </a:lnSpc>
              <a:spcBef>
                <a:spcPts val="700"/>
              </a:spcBef>
              <a:spcAft>
                <a:spcPts val="0"/>
              </a:spcAft>
              <a:buSzPts val="1600"/>
              <a:buNone/>
              <a:defRPr sz="1600" b="1"/>
            </a:lvl5pPr>
            <a:lvl6pPr marL="2743200" lvl="5" indent="-228600" algn="l">
              <a:lnSpc>
                <a:spcPct val="110000"/>
              </a:lnSpc>
              <a:spcBef>
                <a:spcPts val="700"/>
              </a:spcBef>
              <a:spcAft>
                <a:spcPts val="0"/>
              </a:spcAft>
              <a:buSzPts val="1600"/>
              <a:buNone/>
              <a:defRPr sz="1600" b="1"/>
            </a:lvl6pPr>
            <a:lvl7pPr marL="3200400" lvl="6" indent="-228600" algn="l">
              <a:lnSpc>
                <a:spcPct val="110000"/>
              </a:lnSpc>
              <a:spcBef>
                <a:spcPts val="700"/>
              </a:spcBef>
              <a:spcAft>
                <a:spcPts val="0"/>
              </a:spcAft>
              <a:buSzPts val="1600"/>
              <a:buNone/>
              <a:defRPr sz="1600" b="1"/>
            </a:lvl7pPr>
            <a:lvl8pPr marL="3657600" lvl="7" indent="-228600" algn="l">
              <a:lnSpc>
                <a:spcPct val="110000"/>
              </a:lnSpc>
              <a:spcBef>
                <a:spcPts val="700"/>
              </a:spcBef>
              <a:spcAft>
                <a:spcPts val="0"/>
              </a:spcAft>
              <a:buSzPts val="1600"/>
              <a:buNone/>
              <a:defRPr sz="1600" b="1"/>
            </a:lvl8pPr>
            <a:lvl9pPr marL="4114800" lvl="8" indent="-228600" algn="l">
              <a:lnSpc>
                <a:spcPct val="110000"/>
              </a:lnSpc>
              <a:spcBef>
                <a:spcPts val="700"/>
              </a:spcBef>
              <a:spcAft>
                <a:spcPts val="0"/>
              </a:spcAft>
              <a:buSzPts val="1600"/>
              <a:buNone/>
              <a:defRPr sz="1600" b="1"/>
            </a:lvl9pPr>
          </a:lstStyle>
          <a:p>
            <a:endParaRPr/>
          </a:p>
        </p:txBody>
      </p:sp>
      <p:sp>
        <p:nvSpPr>
          <p:cNvPr id="61" name="Google Shape;61;p26"/>
          <p:cNvSpPr txBox="1">
            <a:spLocks noGrp="1"/>
          </p:cNvSpPr>
          <p:nvPr>
            <p:ph type="body" idx="4"/>
          </p:nvPr>
        </p:nvSpPr>
        <p:spPr>
          <a:xfrm>
            <a:off x="6633864" y="2909102"/>
            <a:ext cx="4800600" cy="2996398"/>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700"/>
              </a:spcBef>
              <a:spcAft>
                <a:spcPts val="0"/>
              </a:spcAft>
              <a:buSzPts val="1800"/>
              <a:buChar char="•"/>
              <a:defRPr/>
            </a:lvl1pPr>
            <a:lvl2pPr marL="914400" lvl="1" indent="-342900" algn="l">
              <a:lnSpc>
                <a:spcPct val="110000"/>
              </a:lnSpc>
              <a:spcBef>
                <a:spcPts val="700"/>
              </a:spcBef>
              <a:spcAft>
                <a:spcPts val="0"/>
              </a:spcAft>
              <a:buSzPts val="1800"/>
              <a:buChar char="–"/>
              <a:defRPr/>
            </a:lvl2pPr>
            <a:lvl3pPr marL="1371600" lvl="2" indent="-342900" algn="l">
              <a:lnSpc>
                <a:spcPct val="110000"/>
              </a:lnSpc>
              <a:spcBef>
                <a:spcPts val="700"/>
              </a:spcBef>
              <a:spcAft>
                <a:spcPts val="0"/>
              </a:spcAft>
              <a:buSzPts val="1800"/>
              <a:buChar char="•"/>
              <a:defRPr/>
            </a:lvl3pPr>
            <a:lvl4pPr marL="1828800" lvl="3" indent="-342900" algn="l">
              <a:lnSpc>
                <a:spcPct val="110000"/>
              </a:lnSpc>
              <a:spcBef>
                <a:spcPts val="700"/>
              </a:spcBef>
              <a:spcAft>
                <a:spcPts val="0"/>
              </a:spcAft>
              <a:buSzPts val="1800"/>
              <a:buChar char="–"/>
              <a:defRPr/>
            </a:lvl4pPr>
            <a:lvl5pPr marL="2286000" lvl="4" indent="-342900" algn="l">
              <a:lnSpc>
                <a:spcPct val="110000"/>
              </a:lnSpc>
              <a:spcBef>
                <a:spcPts val="700"/>
              </a:spcBef>
              <a:spcAft>
                <a:spcPts val="0"/>
              </a:spcAft>
              <a:buSzPts val="1800"/>
              <a:buChar char="•"/>
              <a:defRPr/>
            </a:lvl5pPr>
            <a:lvl6pPr marL="2743200" lvl="5" indent="-342900" algn="l">
              <a:lnSpc>
                <a:spcPct val="110000"/>
              </a:lnSpc>
              <a:spcBef>
                <a:spcPts val="700"/>
              </a:spcBef>
              <a:spcAft>
                <a:spcPts val="0"/>
              </a:spcAft>
              <a:buSzPts val="1800"/>
              <a:buChar char="–"/>
              <a:defRPr/>
            </a:lvl6pPr>
            <a:lvl7pPr marL="3200400" lvl="6" indent="-342900" algn="l">
              <a:lnSpc>
                <a:spcPct val="110000"/>
              </a:lnSpc>
              <a:spcBef>
                <a:spcPts val="700"/>
              </a:spcBef>
              <a:spcAft>
                <a:spcPts val="0"/>
              </a:spcAft>
              <a:buSzPts val="1800"/>
              <a:buChar char="•"/>
              <a:defRPr/>
            </a:lvl7pPr>
            <a:lvl8pPr marL="3657600" lvl="7" indent="-342900" algn="l">
              <a:lnSpc>
                <a:spcPct val="110000"/>
              </a:lnSpc>
              <a:spcBef>
                <a:spcPts val="700"/>
              </a:spcBef>
              <a:spcAft>
                <a:spcPts val="0"/>
              </a:spcAft>
              <a:buSzPts val="1800"/>
              <a:buChar char="–"/>
              <a:defRPr/>
            </a:lvl8pPr>
            <a:lvl9pPr marL="4114800" lvl="8" indent="-342900" algn="l">
              <a:lnSpc>
                <a:spcPct val="110000"/>
              </a:lnSpc>
              <a:spcBef>
                <a:spcPts val="700"/>
              </a:spcBef>
              <a:spcAft>
                <a:spcPts val="0"/>
              </a:spcAft>
              <a:buSzPts val="1800"/>
              <a:buChar char="•"/>
              <a:defRPr/>
            </a:lvl9pPr>
          </a:lstStyle>
          <a:p>
            <a:endParaRPr/>
          </a:p>
        </p:txBody>
      </p:sp>
      <p:sp>
        <p:nvSpPr>
          <p:cNvPr id="62" name="Google Shape;62;p26"/>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6"/>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6"/>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65"/>
        <p:cNvGrpSpPr/>
        <p:nvPr/>
      </p:nvGrpSpPr>
      <p:grpSpPr>
        <a:xfrm>
          <a:off x="0" y="0"/>
          <a:ext cx="0" cy="0"/>
          <a:chOff x="0" y="0"/>
          <a:chExt cx="0" cy="0"/>
        </a:xfrm>
      </p:grpSpPr>
      <p:sp>
        <p:nvSpPr>
          <p:cNvPr id="66" name="Google Shape;66;p27"/>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7"/>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7"/>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7"/>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内容与标题" type="objTx">
  <p:cSld name="OBJECT_WITH_CAPTION_TEXT">
    <p:spTree>
      <p:nvGrpSpPr>
        <p:cNvPr id="1" name="Shape 70"/>
        <p:cNvGrpSpPr/>
        <p:nvPr/>
      </p:nvGrpSpPr>
      <p:grpSpPr>
        <a:xfrm>
          <a:off x="0" y="0"/>
          <a:ext cx="0" cy="0"/>
          <a:chOff x="0" y="0"/>
          <a:chExt cx="0" cy="0"/>
        </a:xfrm>
      </p:grpSpPr>
      <p:sp>
        <p:nvSpPr>
          <p:cNvPr id="71" name="Google Shape;71;p28" title="right scallop background shape"/>
          <p:cNvSpPr/>
          <p:nvPr/>
        </p:nvSpPr>
        <p:spPr>
          <a:xfrm>
            <a:off x="7389812" y="0"/>
            <a:ext cx="4802188" cy="6858000"/>
          </a:xfrm>
          <a:custGeom>
            <a:avLst/>
            <a:gdLst/>
            <a:ahLst/>
            <a:cxnLst/>
            <a:rect l="l" t="t" r="r" b="b"/>
            <a:pathLst>
              <a:path w="3025" h="4320" extrusionOk="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72" name="Google Shape;72;p28"/>
          <p:cNvSpPr txBox="1">
            <a:spLocks noGrp="1"/>
          </p:cNvSpPr>
          <p:nvPr>
            <p:ph type="title"/>
          </p:nvPr>
        </p:nvSpPr>
        <p:spPr>
          <a:xfrm>
            <a:off x="8337884" y="457199"/>
            <a:ext cx="3092115" cy="1196671"/>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1900"/>
              <a:buFont typeface="Gill Sans"/>
              <a:buNone/>
              <a:defRPr sz="1900" b="1" i="0" cap="none">
                <a:solidFill>
                  <a:schemeClr val="accent1"/>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28"/>
          <p:cNvSpPr txBox="1">
            <a:spLocks noGrp="1"/>
          </p:cNvSpPr>
          <p:nvPr>
            <p:ph type="body" idx="1"/>
          </p:nvPr>
        </p:nvSpPr>
        <p:spPr>
          <a:xfrm>
            <a:off x="765051" y="920377"/>
            <a:ext cx="6158418" cy="4985124"/>
          </a:xfrm>
          <a:prstGeom prst="rect">
            <a:avLst/>
          </a:prstGeom>
          <a:noFill/>
          <a:ln>
            <a:noFill/>
          </a:ln>
        </p:spPr>
        <p:txBody>
          <a:bodyPr spcFirstLastPara="1" wrap="square" lIns="91425" tIns="45700" rIns="91425" bIns="45700" anchor="t" anchorCtr="0">
            <a:normAutofit/>
          </a:bodyPr>
          <a:lstStyle>
            <a:lvl1pPr marL="457200" lvl="0" indent="-431800" algn="l">
              <a:lnSpc>
                <a:spcPct val="110000"/>
              </a:lnSpc>
              <a:spcBef>
                <a:spcPts val="700"/>
              </a:spcBef>
              <a:spcAft>
                <a:spcPts val="0"/>
              </a:spcAft>
              <a:buSzPts val="3200"/>
              <a:buChar char="•"/>
              <a:defRPr sz="3200"/>
            </a:lvl1pPr>
            <a:lvl2pPr marL="914400" lvl="1" indent="-406400" algn="l">
              <a:lnSpc>
                <a:spcPct val="110000"/>
              </a:lnSpc>
              <a:spcBef>
                <a:spcPts val="700"/>
              </a:spcBef>
              <a:spcAft>
                <a:spcPts val="0"/>
              </a:spcAft>
              <a:buSzPts val="2800"/>
              <a:buChar char="–"/>
              <a:defRPr sz="2800"/>
            </a:lvl2pPr>
            <a:lvl3pPr marL="1371600" lvl="2" indent="-381000" algn="l">
              <a:lnSpc>
                <a:spcPct val="110000"/>
              </a:lnSpc>
              <a:spcBef>
                <a:spcPts val="700"/>
              </a:spcBef>
              <a:spcAft>
                <a:spcPts val="0"/>
              </a:spcAft>
              <a:buSzPts val="2400"/>
              <a:buChar char="•"/>
              <a:defRPr sz="2400"/>
            </a:lvl3pPr>
            <a:lvl4pPr marL="1828800" lvl="3" indent="-355600" algn="l">
              <a:lnSpc>
                <a:spcPct val="110000"/>
              </a:lnSpc>
              <a:spcBef>
                <a:spcPts val="700"/>
              </a:spcBef>
              <a:spcAft>
                <a:spcPts val="0"/>
              </a:spcAft>
              <a:buSzPts val="2000"/>
              <a:buChar char="–"/>
              <a:defRPr sz="2000"/>
            </a:lvl4pPr>
            <a:lvl5pPr marL="2286000" lvl="4" indent="-355600" algn="l">
              <a:lnSpc>
                <a:spcPct val="110000"/>
              </a:lnSpc>
              <a:spcBef>
                <a:spcPts val="700"/>
              </a:spcBef>
              <a:spcAft>
                <a:spcPts val="0"/>
              </a:spcAft>
              <a:buSzPts val="2000"/>
              <a:buChar char="•"/>
              <a:defRPr sz="2000"/>
            </a:lvl5pPr>
            <a:lvl6pPr marL="2743200" lvl="5" indent="-355600" algn="l">
              <a:lnSpc>
                <a:spcPct val="110000"/>
              </a:lnSpc>
              <a:spcBef>
                <a:spcPts val="700"/>
              </a:spcBef>
              <a:spcAft>
                <a:spcPts val="0"/>
              </a:spcAft>
              <a:buSzPts val="2000"/>
              <a:buChar char="–"/>
              <a:defRPr sz="2000"/>
            </a:lvl6pPr>
            <a:lvl7pPr marL="3200400" lvl="6" indent="-355600" algn="l">
              <a:lnSpc>
                <a:spcPct val="110000"/>
              </a:lnSpc>
              <a:spcBef>
                <a:spcPts val="700"/>
              </a:spcBef>
              <a:spcAft>
                <a:spcPts val="0"/>
              </a:spcAft>
              <a:buSzPts val="2000"/>
              <a:buChar char="•"/>
              <a:defRPr sz="2000"/>
            </a:lvl7pPr>
            <a:lvl8pPr marL="3657600" lvl="7" indent="-355600" algn="l">
              <a:lnSpc>
                <a:spcPct val="110000"/>
              </a:lnSpc>
              <a:spcBef>
                <a:spcPts val="700"/>
              </a:spcBef>
              <a:spcAft>
                <a:spcPts val="0"/>
              </a:spcAft>
              <a:buSzPts val="2000"/>
              <a:buChar char="–"/>
              <a:defRPr sz="2000"/>
            </a:lvl8pPr>
            <a:lvl9pPr marL="4114800" lvl="8" indent="-355600" algn="l">
              <a:lnSpc>
                <a:spcPct val="110000"/>
              </a:lnSpc>
              <a:spcBef>
                <a:spcPts val="700"/>
              </a:spcBef>
              <a:spcAft>
                <a:spcPts val="0"/>
              </a:spcAft>
              <a:buSzPts val="2000"/>
              <a:buChar char="•"/>
              <a:defRPr sz="2000"/>
            </a:lvl9pPr>
          </a:lstStyle>
          <a:p>
            <a:endParaRPr/>
          </a:p>
        </p:txBody>
      </p:sp>
      <p:sp>
        <p:nvSpPr>
          <p:cNvPr id="74" name="Google Shape;74;p28"/>
          <p:cNvSpPr txBox="1">
            <a:spLocks noGrp="1"/>
          </p:cNvSpPr>
          <p:nvPr>
            <p:ph type="body" idx="2"/>
          </p:nvPr>
        </p:nvSpPr>
        <p:spPr>
          <a:xfrm>
            <a:off x="8337885" y="1741336"/>
            <a:ext cx="3092115" cy="416416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200"/>
              </a:spcBef>
              <a:spcAft>
                <a:spcPts val="0"/>
              </a:spcAft>
              <a:buSzPts val="1600"/>
              <a:buNone/>
              <a:defRPr sz="1600">
                <a:solidFill>
                  <a:schemeClr val="lt2"/>
                </a:solidFill>
              </a:defRPr>
            </a:lvl1pPr>
            <a:lvl2pPr marL="914400" lvl="1" indent="-228600" algn="l">
              <a:lnSpc>
                <a:spcPct val="110000"/>
              </a:lnSpc>
              <a:spcBef>
                <a:spcPts val="700"/>
              </a:spcBef>
              <a:spcAft>
                <a:spcPts val="0"/>
              </a:spcAft>
              <a:buSzPts val="1400"/>
              <a:buNone/>
              <a:defRPr sz="1400"/>
            </a:lvl2pPr>
            <a:lvl3pPr marL="1371600" lvl="2" indent="-228600" algn="l">
              <a:lnSpc>
                <a:spcPct val="110000"/>
              </a:lnSpc>
              <a:spcBef>
                <a:spcPts val="700"/>
              </a:spcBef>
              <a:spcAft>
                <a:spcPts val="0"/>
              </a:spcAft>
              <a:buSzPts val="1200"/>
              <a:buNone/>
              <a:defRPr sz="1200"/>
            </a:lvl3pPr>
            <a:lvl4pPr marL="1828800" lvl="3" indent="-228600" algn="l">
              <a:lnSpc>
                <a:spcPct val="110000"/>
              </a:lnSpc>
              <a:spcBef>
                <a:spcPts val="700"/>
              </a:spcBef>
              <a:spcAft>
                <a:spcPts val="0"/>
              </a:spcAft>
              <a:buSzPts val="1000"/>
              <a:buNone/>
              <a:defRPr sz="1000"/>
            </a:lvl4pPr>
            <a:lvl5pPr marL="2286000" lvl="4" indent="-228600" algn="l">
              <a:lnSpc>
                <a:spcPct val="110000"/>
              </a:lnSpc>
              <a:spcBef>
                <a:spcPts val="700"/>
              </a:spcBef>
              <a:spcAft>
                <a:spcPts val="0"/>
              </a:spcAft>
              <a:buSzPts val="1000"/>
              <a:buNone/>
              <a:defRPr sz="1000"/>
            </a:lvl5pPr>
            <a:lvl6pPr marL="2743200" lvl="5" indent="-228600" algn="l">
              <a:lnSpc>
                <a:spcPct val="110000"/>
              </a:lnSpc>
              <a:spcBef>
                <a:spcPts val="700"/>
              </a:spcBef>
              <a:spcAft>
                <a:spcPts val="0"/>
              </a:spcAft>
              <a:buSzPts val="1000"/>
              <a:buNone/>
              <a:defRPr sz="1000"/>
            </a:lvl6pPr>
            <a:lvl7pPr marL="3200400" lvl="6" indent="-228600" algn="l">
              <a:lnSpc>
                <a:spcPct val="110000"/>
              </a:lnSpc>
              <a:spcBef>
                <a:spcPts val="700"/>
              </a:spcBef>
              <a:spcAft>
                <a:spcPts val="0"/>
              </a:spcAft>
              <a:buSzPts val="1000"/>
              <a:buNone/>
              <a:defRPr sz="1000"/>
            </a:lvl7pPr>
            <a:lvl8pPr marL="3657600" lvl="7" indent="-228600" algn="l">
              <a:lnSpc>
                <a:spcPct val="110000"/>
              </a:lnSpc>
              <a:spcBef>
                <a:spcPts val="700"/>
              </a:spcBef>
              <a:spcAft>
                <a:spcPts val="0"/>
              </a:spcAft>
              <a:buSzPts val="1000"/>
              <a:buNone/>
              <a:defRPr sz="1000"/>
            </a:lvl8pPr>
            <a:lvl9pPr marL="4114800" lvl="8" indent="-228600" algn="l">
              <a:lnSpc>
                <a:spcPct val="110000"/>
              </a:lnSpc>
              <a:spcBef>
                <a:spcPts val="700"/>
              </a:spcBef>
              <a:spcAft>
                <a:spcPts val="0"/>
              </a:spcAft>
              <a:buSzPts val="1000"/>
              <a:buNone/>
              <a:defRPr sz="1000"/>
            </a:lvl9pPr>
          </a:lstStyle>
          <a:p>
            <a:endParaRPr/>
          </a:p>
        </p:txBody>
      </p:sp>
      <p:sp>
        <p:nvSpPr>
          <p:cNvPr id="75" name="Google Shape;75;p28"/>
          <p:cNvSpPr txBox="1">
            <a:spLocks noGrp="1"/>
          </p:cNvSpPr>
          <p:nvPr>
            <p:ph type="dt" idx="10"/>
          </p:nvPr>
        </p:nvSpPr>
        <p:spPr>
          <a:xfrm>
            <a:off x="765051" y="6375679"/>
            <a:ext cx="1233355" cy="3484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8"/>
          <p:cNvSpPr txBox="1">
            <a:spLocks noGrp="1"/>
          </p:cNvSpPr>
          <p:nvPr>
            <p:ph type="ftr" idx="11"/>
          </p:nvPr>
        </p:nvSpPr>
        <p:spPr>
          <a:xfrm>
            <a:off x="2103620" y="6375679"/>
            <a:ext cx="3482179" cy="34579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8"/>
          <p:cNvSpPr txBox="1">
            <a:spLocks noGrp="1"/>
          </p:cNvSpPr>
          <p:nvPr>
            <p:ph type="sldNum" idx="12"/>
          </p:nvPr>
        </p:nvSpPr>
        <p:spPr>
          <a:xfrm>
            <a:off x="5691014" y="6375679"/>
            <a:ext cx="1232456" cy="34579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8" name="Google Shape;78;p28" title="left edge border"/>
          <p:cNvSpPr/>
          <p:nvPr/>
        </p:nvSpPr>
        <p:spPr>
          <a:xfrm>
            <a:off x="0" y="0"/>
            <a:ext cx="283464"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chemeClr val="dk2"/>
              </a:buClr>
              <a:buSzPts val="5100"/>
              <a:buFont typeface="Impact"/>
              <a:buNone/>
              <a:defRPr sz="5100" b="0" i="0" u="none" strike="noStrike" cap="none">
                <a:solidFill>
                  <a:schemeClr val="dk2"/>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9"/>
          <p:cNvSpPr txBox="1">
            <a:spLocks noGrp="1"/>
          </p:cNvSpPr>
          <p:nvPr>
            <p:ph type="body" idx="1"/>
          </p:nvPr>
        </p:nvSpPr>
        <p:spPr>
          <a:xfrm>
            <a:off x="1251678" y="2286001"/>
            <a:ext cx="10178322" cy="3593591"/>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10000"/>
              </a:lnSpc>
              <a:spcBef>
                <a:spcPts val="700"/>
              </a:spcBef>
              <a:spcAft>
                <a:spcPts val="0"/>
              </a:spcAft>
              <a:buClr>
                <a:schemeClr val="dk2"/>
              </a:buClr>
              <a:buSzPts val="2000"/>
              <a:buFont typeface="Arial"/>
              <a:buChar char="•"/>
              <a:defRPr sz="2000" b="0" i="0" u="none" strike="noStrike" cap="none">
                <a:solidFill>
                  <a:srgbClr val="595959"/>
                </a:solidFill>
                <a:latin typeface="Gill Sans"/>
                <a:ea typeface="Gill Sans"/>
                <a:cs typeface="Gill Sans"/>
                <a:sym typeface="Gill Sans"/>
              </a:defRPr>
            </a:lvl1pPr>
            <a:lvl2pPr marL="914400" marR="0" lvl="1" indent="-342900" algn="l" rtl="0">
              <a:lnSpc>
                <a:spcPct val="110000"/>
              </a:lnSpc>
              <a:spcBef>
                <a:spcPts val="700"/>
              </a:spcBef>
              <a:spcAft>
                <a:spcPts val="0"/>
              </a:spcAft>
              <a:buClr>
                <a:schemeClr val="dk2"/>
              </a:buClr>
              <a:buSzPts val="1800"/>
              <a:buFont typeface="Gill Sans"/>
              <a:buChar char="–"/>
              <a:defRPr sz="1800" b="0" i="0" u="none" strike="noStrike" cap="none">
                <a:solidFill>
                  <a:srgbClr val="595959"/>
                </a:solidFill>
                <a:latin typeface="Gill Sans"/>
                <a:ea typeface="Gill Sans"/>
                <a:cs typeface="Gill Sans"/>
                <a:sym typeface="Gill Sans"/>
              </a:defRPr>
            </a:lvl2pPr>
            <a:lvl3pPr marL="1371600" marR="0" lvl="2" indent="-330200" algn="l" rtl="0">
              <a:lnSpc>
                <a:spcPct val="110000"/>
              </a:lnSpc>
              <a:spcBef>
                <a:spcPts val="700"/>
              </a:spcBef>
              <a:spcAft>
                <a:spcPts val="0"/>
              </a:spcAft>
              <a:buClr>
                <a:schemeClr val="dk2"/>
              </a:buClr>
              <a:buSzPts val="1600"/>
              <a:buFont typeface="Arial"/>
              <a:buChar char="•"/>
              <a:defRPr sz="1600" b="0" i="0" u="none" strike="noStrike" cap="none">
                <a:solidFill>
                  <a:srgbClr val="595959"/>
                </a:solidFill>
                <a:latin typeface="Gill Sans"/>
                <a:ea typeface="Gill Sans"/>
                <a:cs typeface="Gill Sans"/>
                <a:sym typeface="Gill Sans"/>
              </a:defRPr>
            </a:lvl3pPr>
            <a:lvl4pPr marL="1828800" marR="0" lvl="3" indent="-317500" algn="l" rtl="0">
              <a:lnSpc>
                <a:spcPct val="110000"/>
              </a:lnSpc>
              <a:spcBef>
                <a:spcPts val="700"/>
              </a:spcBef>
              <a:spcAft>
                <a:spcPts val="0"/>
              </a:spcAft>
              <a:buClr>
                <a:schemeClr val="dk2"/>
              </a:buClr>
              <a:buSzPts val="1400"/>
              <a:buFont typeface="Gill Sans"/>
              <a:buChar char="–"/>
              <a:defRPr sz="1400" b="0" i="0" u="none" strike="noStrike" cap="none">
                <a:solidFill>
                  <a:srgbClr val="595959"/>
                </a:solidFill>
                <a:latin typeface="Gill Sans"/>
                <a:ea typeface="Gill Sans"/>
                <a:cs typeface="Gill Sans"/>
                <a:sym typeface="Gill Sans"/>
              </a:defRPr>
            </a:lvl4pPr>
            <a:lvl5pPr marL="2286000" marR="0" lvl="4" indent="-317500" algn="l" rtl="0">
              <a:lnSpc>
                <a:spcPct val="110000"/>
              </a:lnSpc>
              <a:spcBef>
                <a:spcPts val="700"/>
              </a:spcBef>
              <a:spcAft>
                <a:spcPts val="0"/>
              </a:spcAft>
              <a:buClr>
                <a:schemeClr val="dk2"/>
              </a:buClr>
              <a:buSzPts val="1400"/>
              <a:buFont typeface="Arial"/>
              <a:buChar char="•"/>
              <a:defRPr sz="1400" b="0" i="0" u="none" strike="noStrike" cap="none">
                <a:solidFill>
                  <a:srgbClr val="595959"/>
                </a:solidFill>
                <a:latin typeface="Gill Sans"/>
                <a:ea typeface="Gill Sans"/>
                <a:cs typeface="Gill Sans"/>
                <a:sym typeface="Gill Sans"/>
              </a:defRPr>
            </a:lvl5pPr>
            <a:lvl6pPr marL="2743200" marR="0" lvl="5" indent="-317500" algn="l" rtl="0">
              <a:lnSpc>
                <a:spcPct val="110000"/>
              </a:lnSpc>
              <a:spcBef>
                <a:spcPts val="700"/>
              </a:spcBef>
              <a:spcAft>
                <a:spcPts val="0"/>
              </a:spcAft>
              <a:buClr>
                <a:schemeClr val="dk2"/>
              </a:buClr>
              <a:buSzPts val="1400"/>
              <a:buFont typeface="Gill Sans"/>
              <a:buChar char="–"/>
              <a:defRPr sz="1400" b="0" i="0" u="none" strike="noStrike" cap="none">
                <a:solidFill>
                  <a:srgbClr val="595959"/>
                </a:solidFill>
                <a:latin typeface="Gill Sans"/>
                <a:ea typeface="Gill Sans"/>
                <a:cs typeface="Gill Sans"/>
                <a:sym typeface="Gill Sans"/>
              </a:defRPr>
            </a:lvl6pPr>
            <a:lvl7pPr marL="3200400" marR="0" lvl="6" indent="-317500" algn="l" rtl="0">
              <a:lnSpc>
                <a:spcPct val="110000"/>
              </a:lnSpc>
              <a:spcBef>
                <a:spcPts val="700"/>
              </a:spcBef>
              <a:spcAft>
                <a:spcPts val="0"/>
              </a:spcAft>
              <a:buClr>
                <a:schemeClr val="dk2"/>
              </a:buClr>
              <a:buSzPts val="1400"/>
              <a:buFont typeface="Arial"/>
              <a:buChar char="•"/>
              <a:defRPr sz="1400" b="0" i="0" u="none" strike="noStrike" cap="none">
                <a:solidFill>
                  <a:srgbClr val="595959"/>
                </a:solidFill>
                <a:latin typeface="Gill Sans"/>
                <a:ea typeface="Gill Sans"/>
                <a:cs typeface="Gill Sans"/>
                <a:sym typeface="Gill Sans"/>
              </a:defRPr>
            </a:lvl7pPr>
            <a:lvl8pPr marL="3657600" marR="0" lvl="7" indent="-317500" algn="l" rtl="0">
              <a:lnSpc>
                <a:spcPct val="110000"/>
              </a:lnSpc>
              <a:spcBef>
                <a:spcPts val="700"/>
              </a:spcBef>
              <a:spcAft>
                <a:spcPts val="0"/>
              </a:spcAft>
              <a:buClr>
                <a:schemeClr val="dk2"/>
              </a:buClr>
              <a:buSzPts val="1400"/>
              <a:buFont typeface="Gill Sans"/>
              <a:buChar char="–"/>
              <a:defRPr sz="1400" b="0" i="0" u="none" strike="noStrike" cap="none">
                <a:solidFill>
                  <a:srgbClr val="595959"/>
                </a:solidFill>
                <a:latin typeface="Gill Sans"/>
                <a:ea typeface="Gill Sans"/>
                <a:cs typeface="Gill Sans"/>
                <a:sym typeface="Gill Sans"/>
              </a:defRPr>
            </a:lvl8pPr>
            <a:lvl9pPr marL="4114800" marR="0" lvl="8" indent="-317500" algn="l" rtl="0">
              <a:lnSpc>
                <a:spcPct val="110000"/>
              </a:lnSpc>
              <a:spcBef>
                <a:spcPts val="700"/>
              </a:spcBef>
              <a:spcAft>
                <a:spcPts val="0"/>
              </a:spcAft>
              <a:buClr>
                <a:schemeClr val="dk2"/>
              </a:buClr>
              <a:buSzPts val="1400"/>
              <a:buFont typeface="Arial"/>
              <a:buChar char="•"/>
              <a:defRPr sz="1400" b="0" i="0" u="none" strike="noStrike" cap="none">
                <a:solidFill>
                  <a:srgbClr val="595959"/>
                </a:solidFill>
                <a:latin typeface="Gill Sans"/>
                <a:ea typeface="Gill Sans"/>
                <a:cs typeface="Gill Sans"/>
                <a:sym typeface="Gill Sans"/>
              </a:defRPr>
            </a:lvl9pPr>
          </a:lstStyle>
          <a:p>
            <a:endParaRPr/>
          </a:p>
        </p:txBody>
      </p:sp>
      <p:sp>
        <p:nvSpPr>
          <p:cNvPr id="8" name="Google Shape;8;p19"/>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595959"/>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9" name="Google Shape;9;p19"/>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595959"/>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0" name="Google Shape;10;p19"/>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595959"/>
                </a:solidFill>
                <a:latin typeface="Gill Sans"/>
                <a:ea typeface="Gill Sans"/>
                <a:cs typeface="Gill Sans"/>
                <a:sym typeface="Gill Sans"/>
              </a:defRPr>
            </a:lvl1pPr>
            <a:lvl2pPr marL="0" marR="0" lvl="1" indent="0" algn="r" rtl="0">
              <a:spcBef>
                <a:spcPts val="0"/>
              </a:spcBef>
              <a:buNone/>
              <a:defRPr sz="1200" b="0" i="0" u="none" strike="noStrike" cap="none">
                <a:solidFill>
                  <a:srgbClr val="595959"/>
                </a:solidFill>
                <a:latin typeface="Gill Sans"/>
                <a:ea typeface="Gill Sans"/>
                <a:cs typeface="Gill Sans"/>
                <a:sym typeface="Gill Sans"/>
              </a:defRPr>
            </a:lvl2pPr>
            <a:lvl3pPr marL="0" marR="0" lvl="2" indent="0" algn="r" rtl="0">
              <a:spcBef>
                <a:spcPts val="0"/>
              </a:spcBef>
              <a:buNone/>
              <a:defRPr sz="1200" b="0" i="0" u="none" strike="noStrike" cap="none">
                <a:solidFill>
                  <a:srgbClr val="595959"/>
                </a:solidFill>
                <a:latin typeface="Gill Sans"/>
                <a:ea typeface="Gill Sans"/>
                <a:cs typeface="Gill Sans"/>
                <a:sym typeface="Gill Sans"/>
              </a:defRPr>
            </a:lvl3pPr>
            <a:lvl4pPr marL="0" marR="0" lvl="3" indent="0" algn="r" rtl="0">
              <a:spcBef>
                <a:spcPts val="0"/>
              </a:spcBef>
              <a:buNone/>
              <a:defRPr sz="1200" b="0" i="0" u="none" strike="noStrike" cap="none">
                <a:solidFill>
                  <a:srgbClr val="595959"/>
                </a:solidFill>
                <a:latin typeface="Gill Sans"/>
                <a:ea typeface="Gill Sans"/>
                <a:cs typeface="Gill Sans"/>
                <a:sym typeface="Gill Sans"/>
              </a:defRPr>
            </a:lvl4pPr>
            <a:lvl5pPr marL="0" marR="0" lvl="4" indent="0" algn="r" rtl="0">
              <a:spcBef>
                <a:spcPts val="0"/>
              </a:spcBef>
              <a:buNone/>
              <a:defRPr sz="1200" b="0" i="0" u="none" strike="noStrike" cap="none">
                <a:solidFill>
                  <a:srgbClr val="595959"/>
                </a:solidFill>
                <a:latin typeface="Gill Sans"/>
                <a:ea typeface="Gill Sans"/>
                <a:cs typeface="Gill Sans"/>
                <a:sym typeface="Gill Sans"/>
              </a:defRPr>
            </a:lvl5pPr>
            <a:lvl6pPr marL="0" marR="0" lvl="5" indent="0" algn="r" rtl="0">
              <a:spcBef>
                <a:spcPts val="0"/>
              </a:spcBef>
              <a:buNone/>
              <a:defRPr sz="1200" b="0" i="0" u="none" strike="noStrike" cap="none">
                <a:solidFill>
                  <a:srgbClr val="595959"/>
                </a:solidFill>
                <a:latin typeface="Gill Sans"/>
                <a:ea typeface="Gill Sans"/>
                <a:cs typeface="Gill Sans"/>
                <a:sym typeface="Gill Sans"/>
              </a:defRPr>
            </a:lvl6pPr>
            <a:lvl7pPr marL="0" marR="0" lvl="6" indent="0" algn="r" rtl="0">
              <a:spcBef>
                <a:spcPts val="0"/>
              </a:spcBef>
              <a:buNone/>
              <a:defRPr sz="1200" b="0" i="0" u="none" strike="noStrike" cap="none">
                <a:solidFill>
                  <a:srgbClr val="595959"/>
                </a:solidFill>
                <a:latin typeface="Gill Sans"/>
                <a:ea typeface="Gill Sans"/>
                <a:cs typeface="Gill Sans"/>
                <a:sym typeface="Gill Sans"/>
              </a:defRPr>
            </a:lvl7pPr>
            <a:lvl8pPr marL="0" marR="0" lvl="7" indent="0" algn="r" rtl="0">
              <a:spcBef>
                <a:spcPts val="0"/>
              </a:spcBef>
              <a:buNone/>
              <a:defRPr sz="1200" b="0" i="0" u="none" strike="noStrike" cap="none">
                <a:solidFill>
                  <a:srgbClr val="595959"/>
                </a:solidFill>
                <a:latin typeface="Gill Sans"/>
                <a:ea typeface="Gill Sans"/>
                <a:cs typeface="Gill Sans"/>
                <a:sym typeface="Gill Sans"/>
              </a:defRPr>
            </a:lvl8pPr>
            <a:lvl9pPr marL="0" marR="0" lvl="8" indent="0" algn="r" rtl="0">
              <a:spcBef>
                <a:spcPts val="0"/>
              </a:spcBef>
              <a:buNone/>
              <a:defRPr sz="12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19" title="Left scallop edge"/>
          <p:cNvSpPr/>
          <p:nvPr/>
        </p:nvSpPr>
        <p:spPr>
          <a:xfrm>
            <a:off x="0" y="0"/>
            <a:ext cx="885825" cy="6858000"/>
          </a:xfrm>
          <a:custGeom>
            <a:avLst/>
            <a:gdLst/>
            <a:ahLst/>
            <a:cxnLst/>
            <a:rect l="l" t="t" r="r" b="b"/>
            <a:pathLst>
              <a:path w="558" h="4320" extrusionOk="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dk2"/>
          </a:solidFill>
          <a:ln>
            <a:noFill/>
          </a:ln>
        </p:spPr>
      </p:sp>
      <p:sp>
        <p:nvSpPr>
          <p:cNvPr id="12" name="Google Shape;12;p19" title="right edge border"/>
          <p:cNvSpPr/>
          <p:nvPr/>
        </p:nvSpPr>
        <p:spPr>
          <a:xfrm>
            <a:off x="11908536" y="0"/>
            <a:ext cx="283464"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public.tableau.com/profile/trung6306#!/vizhome/Mobiground/Page3CampaignPerformancebyUserSegment"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public.tableau.com/profile/trung6306#!/vizhome/Mobiground/Page4CampaignPerformanceYoutube"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localhost:8888/notebooks/Google%20Drive/Masters/ALY6080/6080%20Capstone.ipynb#Lasso-Regression"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localhost:8888/notebooks/Google%20Drive/Masters/ALY6080/Capstone/CPA%20python%20LR.ipynb"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public.tableau.com/profile/trung6306#!/vizhome/Mobiground/Page1CampaignPerformancebyHour"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public.tableau.com/profile/trung6306#!/vizhome/Mobiground/Page2CampaignPerformancebyChannel?publish=y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03"/>
        <p:cNvGrpSpPr/>
        <p:nvPr/>
      </p:nvGrpSpPr>
      <p:grpSpPr>
        <a:xfrm>
          <a:off x="0" y="0"/>
          <a:ext cx="0" cy="0"/>
          <a:chOff x="0" y="0"/>
          <a:chExt cx="0" cy="0"/>
        </a:xfrm>
      </p:grpSpPr>
      <p:sp>
        <p:nvSpPr>
          <p:cNvPr id="104" name="Google Shape;104;p1"/>
          <p:cNvSpPr/>
          <p:nvPr/>
        </p:nvSpPr>
        <p:spPr>
          <a:xfrm>
            <a:off x="0" y="0"/>
            <a:ext cx="12191999"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05" name="Google Shape;105;p1"/>
          <p:cNvSpPr txBox="1">
            <a:spLocks noGrp="1"/>
          </p:cNvSpPr>
          <p:nvPr>
            <p:ph type="ctrTitle"/>
          </p:nvPr>
        </p:nvSpPr>
        <p:spPr>
          <a:xfrm>
            <a:off x="1078524" y="1231506"/>
            <a:ext cx="6145284" cy="439498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2"/>
              </a:buClr>
              <a:buSzPts val="4800"/>
              <a:buFont typeface="Impact"/>
              <a:buNone/>
            </a:pPr>
            <a:r>
              <a:rPr lang="en-US" sz="4800"/>
              <a:t>ALY 6080 MOBIGROUND PROJECT</a:t>
            </a:r>
            <a:endParaRPr sz="4800"/>
          </a:p>
        </p:txBody>
      </p:sp>
      <p:sp>
        <p:nvSpPr>
          <p:cNvPr id="106" name="Google Shape;106;p1"/>
          <p:cNvSpPr txBox="1">
            <a:spLocks noGrp="1"/>
          </p:cNvSpPr>
          <p:nvPr>
            <p:ph type="subTitle" idx="1"/>
          </p:nvPr>
        </p:nvSpPr>
        <p:spPr>
          <a:xfrm>
            <a:off x="7867276" y="1300843"/>
            <a:ext cx="2996668" cy="4256314"/>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2000"/>
              <a:buNone/>
            </a:pPr>
            <a:r>
              <a:rPr lang="en-US"/>
              <a:t>TRUNG PHAM</a:t>
            </a:r>
            <a:endParaRPr/>
          </a:p>
          <a:p>
            <a:pPr marL="0" lvl="0" indent="0" algn="l" rtl="0">
              <a:lnSpc>
                <a:spcPct val="100000"/>
              </a:lnSpc>
              <a:spcBef>
                <a:spcPts val="700"/>
              </a:spcBef>
              <a:spcAft>
                <a:spcPts val="0"/>
              </a:spcAft>
              <a:buSzPts val="2000"/>
              <a:buNone/>
            </a:pPr>
            <a:r>
              <a:rPr lang="en-US"/>
              <a:t>HONGMO JI</a:t>
            </a:r>
            <a:endParaRPr/>
          </a:p>
          <a:p>
            <a:pPr marL="0" lvl="0" indent="0" algn="l" rtl="0">
              <a:lnSpc>
                <a:spcPct val="100000"/>
              </a:lnSpc>
              <a:spcBef>
                <a:spcPts val="700"/>
              </a:spcBef>
              <a:spcAft>
                <a:spcPts val="0"/>
              </a:spcAft>
              <a:buSzPts val="2000"/>
              <a:buNone/>
            </a:pPr>
            <a:r>
              <a:rPr lang="en-US"/>
              <a:t>XINGKUN CHEN</a:t>
            </a:r>
            <a:endParaRPr/>
          </a:p>
          <a:p>
            <a:pPr marL="0" lvl="0" indent="0" algn="l" rtl="0">
              <a:lnSpc>
                <a:spcPct val="100000"/>
              </a:lnSpc>
              <a:spcBef>
                <a:spcPts val="700"/>
              </a:spcBef>
              <a:spcAft>
                <a:spcPts val="0"/>
              </a:spcAft>
              <a:buSzPts val="2000"/>
              <a:buNone/>
            </a:pPr>
            <a:r>
              <a:rPr lang="en-US"/>
              <a:t>CASEY HOFF</a:t>
            </a:r>
            <a:endParaRPr/>
          </a:p>
          <a:p>
            <a:pPr marL="0" lvl="0" indent="0" algn="l" rtl="0">
              <a:lnSpc>
                <a:spcPct val="100000"/>
              </a:lnSpc>
              <a:spcBef>
                <a:spcPts val="700"/>
              </a:spcBef>
              <a:spcAft>
                <a:spcPts val="0"/>
              </a:spcAft>
              <a:buSzPts val="2000"/>
              <a:buNone/>
            </a:pPr>
            <a:endParaRPr/>
          </a:p>
        </p:txBody>
      </p:sp>
      <p:cxnSp>
        <p:nvCxnSpPr>
          <p:cNvPr id="107" name="Google Shape;107;p1"/>
          <p:cNvCxnSpPr/>
          <p:nvPr/>
        </p:nvCxnSpPr>
        <p:spPr>
          <a:xfrm>
            <a:off x="7545542" y="1962397"/>
            <a:ext cx="0" cy="2933206"/>
          </a:xfrm>
          <a:prstGeom prst="straightConnector1">
            <a:avLst/>
          </a:prstGeom>
          <a:noFill/>
          <a:ln w="22225" cap="flat" cmpd="sng">
            <a:solidFill>
              <a:schemeClr val="accent1"/>
            </a:solidFill>
            <a:prstDash val="solid"/>
            <a:miter lim="800000"/>
            <a:headEnd type="none" w="sm" len="sm"/>
            <a:tailEnd type="none" w="sm" len="sm"/>
          </a:ln>
        </p:spPr>
      </p:cxnSp>
      <p:sp>
        <p:nvSpPr>
          <p:cNvPr id="108" name="Google Shape;108;p1"/>
          <p:cNvSpPr/>
          <p:nvPr/>
        </p:nvSpPr>
        <p:spPr>
          <a:xfrm rot="5400000">
            <a:off x="5774263" y="440267"/>
            <a:ext cx="643467" cy="1219199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g6c6dc05634_0_30"/>
          <p:cNvSpPr txBox="1">
            <a:spLocks noGrp="1"/>
          </p:cNvSpPr>
          <p:nvPr>
            <p:ph type="title"/>
          </p:nvPr>
        </p:nvSpPr>
        <p:spPr>
          <a:xfrm>
            <a:off x="1251678" y="458585"/>
            <a:ext cx="10178400" cy="1492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Customer Segmentation</a:t>
            </a:r>
            <a:endParaRPr/>
          </a:p>
        </p:txBody>
      </p:sp>
      <p:sp>
        <p:nvSpPr>
          <p:cNvPr id="185" name="Google Shape;185;g6c6dc05634_0_30"/>
          <p:cNvSpPr txBox="1">
            <a:spLocks noGrp="1"/>
          </p:cNvSpPr>
          <p:nvPr>
            <p:ph type="body" idx="1"/>
          </p:nvPr>
        </p:nvSpPr>
        <p:spPr>
          <a:xfrm>
            <a:off x="1251678" y="3044501"/>
            <a:ext cx="10178400" cy="3593700"/>
          </a:xfrm>
          <a:prstGeom prst="rect">
            <a:avLst/>
          </a:prstGeom>
        </p:spPr>
        <p:txBody>
          <a:bodyPr spcFirstLastPara="1" wrap="square" lIns="91425" tIns="45700" rIns="91425" bIns="45700" anchor="t" anchorCtr="0">
            <a:noAutofit/>
          </a:bodyPr>
          <a:lstStyle/>
          <a:p>
            <a:pPr marL="0" lvl="0" indent="0" algn="l" rtl="0">
              <a:spcBef>
                <a:spcPts val="700"/>
              </a:spcBef>
              <a:spcAft>
                <a:spcPts val="0"/>
              </a:spcAft>
              <a:buNone/>
            </a:pPr>
            <a:r>
              <a:rPr lang="en-US" dirty="0"/>
              <a:t>We used unsupervised learning methods such as G-Means and K-Means method to cluster different customer into different groups: the resulting clusters identified were 63. </a:t>
            </a:r>
          </a:p>
          <a:p>
            <a:pPr marL="0" lvl="0" indent="0" algn="l" rtl="0">
              <a:spcBef>
                <a:spcPts val="700"/>
              </a:spcBef>
              <a:spcAft>
                <a:spcPts val="0"/>
              </a:spcAft>
              <a:buNone/>
            </a:pPr>
            <a:r>
              <a:rPr lang="en-US" dirty="0"/>
              <a:t>However, this is not easily interpretable for Mobiground as we want to group the users into buckets that Mobiground can better run promotions and ads on different customer segments</a:t>
            </a:r>
            <a:endParaRPr dirty="0"/>
          </a:p>
          <a:p>
            <a:pPr marL="0" lvl="0" indent="0" algn="l" rtl="0">
              <a:spcBef>
                <a:spcPts val="700"/>
              </a:spcBef>
              <a:spcAft>
                <a:spcPts val="0"/>
              </a:spcAft>
              <a:buClr>
                <a:schemeClr val="dk1"/>
              </a:buClr>
              <a:buSzPts val="1100"/>
              <a:buFont typeface="Arial"/>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6c6dc05634_0_0"/>
          <p:cNvSpPr txBox="1">
            <a:spLocks noGrp="1"/>
          </p:cNvSpPr>
          <p:nvPr>
            <p:ph type="title"/>
          </p:nvPr>
        </p:nvSpPr>
        <p:spPr>
          <a:xfrm>
            <a:off x="1251678" y="382385"/>
            <a:ext cx="10178400" cy="1492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Correlation of User dataset</a:t>
            </a:r>
            <a:endParaRPr/>
          </a:p>
        </p:txBody>
      </p:sp>
      <p:pic>
        <p:nvPicPr>
          <p:cNvPr id="191" name="Google Shape;191;g6c6dc05634_0_0"/>
          <p:cNvPicPr preferRelativeResize="0"/>
          <p:nvPr/>
        </p:nvPicPr>
        <p:blipFill>
          <a:blip r:embed="rId3">
            <a:alphaModFix/>
          </a:blip>
          <a:stretch>
            <a:fillRect/>
          </a:stretch>
        </p:blipFill>
        <p:spPr>
          <a:xfrm>
            <a:off x="4280650" y="1342950"/>
            <a:ext cx="6980698" cy="5093474"/>
          </a:xfrm>
          <a:prstGeom prst="rect">
            <a:avLst/>
          </a:prstGeom>
          <a:noFill/>
          <a:ln>
            <a:noFill/>
          </a:ln>
        </p:spPr>
      </p:pic>
      <p:sp>
        <p:nvSpPr>
          <p:cNvPr id="192" name="Google Shape;192;g6c6dc05634_0_0"/>
          <p:cNvSpPr txBox="1"/>
          <p:nvPr/>
        </p:nvSpPr>
        <p:spPr>
          <a:xfrm>
            <a:off x="1095600" y="2286000"/>
            <a:ext cx="2939100" cy="2342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latin typeface="Gill Sans"/>
                <a:ea typeface="Gill Sans"/>
                <a:cs typeface="Gill Sans"/>
                <a:sym typeface="Gill Sans"/>
              </a:rPr>
              <a:t>Getting rid of multicollinearity features and do the One-hot-encoding</a:t>
            </a:r>
            <a:endParaRPr sz="2400">
              <a:latin typeface="Gill Sans"/>
              <a:ea typeface="Gill Sans"/>
              <a:cs typeface="Gill Sans"/>
              <a:sym typeface="Gill Sans"/>
            </a:endParaRPr>
          </a:p>
          <a:p>
            <a:pPr marL="0" lvl="0" indent="0" algn="l" rtl="0">
              <a:spcBef>
                <a:spcPts val="0"/>
              </a:spcBef>
              <a:spcAft>
                <a:spcPts val="0"/>
              </a:spcAft>
              <a:buNone/>
            </a:pPr>
            <a:r>
              <a:rPr lang="en-US" sz="2400">
                <a:latin typeface="Gill Sans"/>
                <a:ea typeface="Gill Sans"/>
                <a:cs typeface="Gill Sans"/>
                <a:sym typeface="Gill Sans"/>
              </a:rPr>
              <a:t>among categorical features.</a:t>
            </a:r>
            <a:endParaRPr sz="2400">
              <a:latin typeface="Gill Sans"/>
              <a:ea typeface="Gill Sans"/>
              <a:cs typeface="Gill Sans"/>
              <a:sym typeface="Gill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g6c6dc05634_0_7"/>
          <p:cNvSpPr txBox="1">
            <a:spLocks noGrp="1"/>
          </p:cNvSpPr>
          <p:nvPr>
            <p:ph type="title"/>
          </p:nvPr>
        </p:nvSpPr>
        <p:spPr>
          <a:xfrm>
            <a:off x="1251678" y="382385"/>
            <a:ext cx="10178400" cy="1492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Correlation of User dataset</a:t>
            </a:r>
            <a:endParaRPr b="1"/>
          </a:p>
        </p:txBody>
      </p:sp>
      <p:pic>
        <p:nvPicPr>
          <p:cNvPr id="198" name="Google Shape;198;g6c6dc05634_0_7"/>
          <p:cNvPicPr preferRelativeResize="0"/>
          <p:nvPr/>
        </p:nvPicPr>
        <p:blipFill>
          <a:blip r:embed="rId3">
            <a:alphaModFix/>
          </a:blip>
          <a:stretch>
            <a:fillRect/>
          </a:stretch>
        </p:blipFill>
        <p:spPr>
          <a:xfrm>
            <a:off x="2880262" y="1516167"/>
            <a:ext cx="6431475" cy="46161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6c6dc05634_0_25"/>
          <p:cNvSpPr txBox="1">
            <a:spLocks noGrp="1"/>
          </p:cNvSpPr>
          <p:nvPr>
            <p:ph type="title"/>
          </p:nvPr>
        </p:nvSpPr>
        <p:spPr>
          <a:xfrm>
            <a:off x="1251678" y="382385"/>
            <a:ext cx="10178400" cy="1492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Classification and Prediction</a:t>
            </a:r>
            <a:endParaRPr/>
          </a:p>
        </p:txBody>
      </p:sp>
      <p:sp>
        <p:nvSpPr>
          <p:cNvPr id="204" name="Google Shape;204;g6c6dc05634_0_25"/>
          <p:cNvSpPr txBox="1">
            <a:spLocks noGrp="1"/>
          </p:cNvSpPr>
          <p:nvPr>
            <p:ph type="body" idx="1"/>
          </p:nvPr>
        </p:nvSpPr>
        <p:spPr>
          <a:xfrm>
            <a:off x="1251678" y="2286001"/>
            <a:ext cx="10178400" cy="3593700"/>
          </a:xfrm>
          <a:prstGeom prst="rect">
            <a:avLst/>
          </a:prstGeom>
        </p:spPr>
        <p:txBody>
          <a:bodyPr spcFirstLastPara="1" wrap="square" lIns="91425" tIns="45700" rIns="91425" bIns="45700" anchor="t" anchorCtr="0">
            <a:noAutofit/>
          </a:bodyPr>
          <a:lstStyle/>
          <a:p>
            <a:pPr marL="0" lvl="0" indent="0" algn="l" rtl="0">
              <a:spcBef>
                <a:spcPts val="700"/>
              </a:spcBef>
              <a:spcAft>
                <a:spcPts val="0"/>
              </a:spcAft>
              <a:buNone/>
            </a:pPr>
            <a:r>
              <a:rPr lang="en-US" dirty="0"/>
              <a:t>Having tried in Python using regularized dataset in RF model, the Accuracy is 100%, I think it should be something because of the user dataset is already aggregated.</a:t>
            </a:r>
            <a:endParaRPr dirty="0"/>
          </a:p>
          <a:p>
            <a:pPr marL="0" lvl="0" indent="0" algn="l" rtl="0">
              <a:spcBef>
                <a:spcPts val="700"/>
              </a:spcBef>
              <a:spcAft>
                <a:spcPts val="0"/>
              </a:spcAft>
              <a:buNone/>
            </a:pPr>
            <a:endParaRPr dirty="0"/>
          </a:p>
          <a:p>
            <a:pPr marL="0" lvl="0" indent="0" algn="l" rtl="0">
              <a:spcBef>
                <a:spcPts val="700"/>
              </a:spcBef>
              <a:spcAft>
                <a:spcPts val="0"/>
              </a:spcAft>
              <a:buNone/>
            </a:pPr>
            <a:r>
              <a:rPr lang="en-US" dirty="0"/>
              <a:t>Bring it into </a:t>
            </a:r>
            <a:r>
              <a:rPr lang="en-US" dirty="0" err="1"/>
              <a:t>BigML</a:t>
            </a:r>
            <a:r>
              <a:rPr lang="en-US" dirty="0"/>
              <a:t>, we only use the demographic features, which is age, gender, parental status to cluster users using conversion rate.</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6c6dc05634_0_13"/>
          <p:cNvSpPr txBox="1">
            <a:spLocks noGrp="1"/>
          </p:cNvSpPr>
          <p:nvPr>
            <p:ph type="title"/>
          </p:nvPr>
        </p:nvSpPr>
        <p:spPr>
          <a:xfrm>
            <a:off x="1251678" y="382385"/>
            <a:ext cx="10178400" cy="1492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Labeling</a:t>
            </a:r>
            <a:endParaRPr/>
          </a:p>
        </p:txBody>
      </p:sp>
      <p:pic>
        <p:nvPicPr>
          <p:cNvPr id="210" name="Google Shape;210;g6c6dc05634_0_13"/>
          <p:cNvPicPr preferRelativeResize="0"/>
          <p:nvPr/>
        </p:nvPicPr>
        <p:blipFill>
          <a:blip r:embed="rId3">
            <a:alphaModFix/>
          </a:blip>
          <a:stretch>
            <a:fillRect/>
          </a:stretch>
        </p:blipFill>
        <p:spPr>
          <a:xfrm>
            <a:off x="5240575" y="1874576"/>
            <a:ext cx="6139150" cy="4062000"/>
          </a:xfrm>
          <a:prstGeom prst="rect">
            <a:avLst/>
          </a:prstGeom>
          <a:noFill/>
          <a:ln>
            <a:noFill/>
          </a:ln>
        </p:spPr>
      </p:pic>
      <p:sp>
        <p:nvSpPr>
          <p:cNvPr id="211" name="Google Shape;211;g6c6dc05634_0_13"/>
          <p:cNvSpPr txBox="1"/>
          <p:nvPr/>
        </p:nvSpPr>
        <p:spPr>
          <a:xfrm>
            <a:off x="863825" y="2003875"/>
            <a:ext cx="4329600" cy="380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latin typeface="Gill Sans"/>
                <a:ea typeface="Gill Sans"/>
                <a:cs typeface="Gill Sans"/>
                <a:sym typeface="Gill Sans"/>
              </a:rPr>
              <a:t>Assumption: </a:t>
            </a:r>
            <a:endParaRPr sz="1800" dirty="0">
              <a:latin typeface="Gill Sans"/>
              <a:ea typeface="Gill Sans"/>
              <a:cs typeface="Gill Sans"/>
              <a:sym typeface="Gill Sans"/>
            </a:endParaRPr>
          </a:p>
          <a:p>
            <a:pPr marL="0" lvl="0" indent="0" algn="l" rtl="0">
              <a:spcBef>
                <a:spcPts val="0"/>
              </a:spcBef>
              <a:spcAft>
                <a:spcPts val="0"/>
              </a:spcAft>
              <a:buNone/>
            </a:pPr>
            <a:endParaRPr dirty="0">
              <a:latin typeface="Gill Sans"/>
              <a:ea typeface="Gill Sans"/>
              <a:cs typeface="Gill Sans"/>
              <a:sym typeface="Gill Sans"/>
            </a:endParaRPr>
          </a:p>
          <a:p>
            <a:pPr marL="457200" lvl="0" indent="-317500" algn="l" rtl="0">
              <a:spcBef>
                <a:spcPts val="0"/>
              </a:spcBef>
              <a:spcAft>
                <a:spcPts val="0"/>
              </a:spcAft>
              <a:buSzPts val="1400"/>
              <a:buFont typeface="Gill Sans"/>
              <a:buChar char="●"/>
            </a:pPr>
            <a:r>
              <a:rPr lang="en-US" dirty="0">
                <a:latin typeface="Gill Sans"/>
                <a:ea typeface="Gill Sans"/>
                <a:cs typeface="Gill Sans"/>
                <a:sym typeface="Gill Sans"/>
              </a:rPr>
              <a:t>Conversion Rate over 0.04 can be labeled as “Highly Convertible”</a:t>
            </a:r>
            <a:endParaRPr dirty="0">
              <a:latin typeface="Gill Sans"/>
              <a:ea typeface="Gill Sans"/>
              <a:cs typeface="Gill Sans"/>
              <a:sym typeface="Gill Sans"/>
            </a:endParaRPr>
          </a:p>
          <a:p>
            <a:pPr marL="457200" lvl="0" indent="0" algn="l" rtl="0">
              <a:spcBef>
                <a:spcPts val="0"/>
              </a:spcBef>
              <a:spcAft>
                <a:spcPts val="0"/>
              </a:spcAft>
              <a:buNone/>
            </a:pPr>
            <a:endParaRPr dirty="0">
              <a:latin typeface="Gill Sans"/>
              <a:ea typeface="Gill Sans"/>
              <a:cs typeface="Gill Sans"/>
              <a:sym typeface="Gill Sans"/>
            </a:endParaRPr>
          </a:p>
          <a:p>
            <a:pPr marL="457200" lvl="0" indent="-317500" algn="l" rtl="0">
              <a:spcBef>
                <a:spcPts val="0"/>
              </a:spcBef>
              <a:spcAft>
                <a:spcPts val="0"/>
              </a:spcAft>
              <a:buSzPts val="1400"/>
              <a:buFont typeface="Gill Sans"/>
              <a:buChar char="●"/>
            </a:pPr>
            <a:r>
              <a:rPr lang="en-US" dirty="0">
                <a:latin typeface="Gill Sans"/>
                <a:ea typeface="Gill Sans"/>
                <a:cs typeface="Gill Sans"/>
                <a:sym typeface="Gill Sans"/>
              </a:rPr>
              <a:t>Conversion Rate between 0.03-0.04 can be labeled as “Convertible”</a:t>
            </a:r>
            <a:endParaRPr dirty="0">
              <a:latin typeface="Gill Sans"/>
              <a:ea typeface="Gill Sans"/>
              <a:cs typeface="Gill Sans"/>
              <a:sym typeface="Gill Sans"/>
            </a:endParaRPr>
          </a:p>
          <a:p>
            <a:pPr marL="457200" lvl="0" indent="0" algn="l" rtl="0">
              <a:spcBef>
                <a:spcPts val="0"/>
              </a:spcBef>
              <a:spcAft>
                <a:spcPts val="0"/>
              </a:spcAft>
              <a:buNone/>
            </a:pPr>
            <a:endParaRPr dirty="0">
              <a:latin typeface="Gill Sans"/>
              <a:ea typeface="Gill Sans"/>
              <a:cs typeface="Gill Sans"/>
              <a:sym typeface="Gill Sans"/>
            </a:endParaRPr>
          </a:p>
          <a:p>
            <a:pPr marL="457200" lvl="0" indent="-317500" algn="l" rtl="0">
              <a:spcBef>
                <a:spcPts val="0"/>
              </a:spcBef>
              <a:spcAft>
                <a:spcPts val="0"/>
              </a:spcAft>
              <a:buClr>
                <a:schemeClr val="dk1"/>
              </a:buClr>
              <a:buSzPts val="1400"/>
              <a:buFont typeface="Gill Sans"/>
              <a:buChar char="●"/>
            </a:pPr>
            <a:r>
              <a:rPr lang="en-US" dirty="0">
                <a:solidFill>
                  <a:schemeClr val="dk1"/>
                </a:solidFill>
                <a:latin typeface="Gill Sans"/>
                <a:ea typeface="Gill Sans"/>
                <a:cs typeface="Gill Sans"/>
                <a:sym typeface="Gill Sans"/>
              </a:rPr>
              <a:t>Conversion Rate between 0.02-0.03 can be labeled as “Shortly Convertible”</a:t>
            </a:r>
            <a:endParaRPr dirty="0">
              <a:solidFill>
                <a:schemeClr val="dk1"/>
              </a:solidFill>
              <a:latin typeface="Gill Sans"/>
              <a:ea typeface="Gill Sans"/>
              <a:cs typeface="Gill Sans"/>
              <a:sym typeface="Gill Sans"/>
            </a:endParaRPr>
          </a:p>
          <a:p>
            <a:pPr marL="457200" lvl="0" indent="0" algn="l" rtl="0">
              <a:spcBef>
                <a:spcPts val="0"/>
              </a:spcBef>
              <a:spcAft>
                <a:spcPts val="0"/>
              </a:spcAft>
              <a:buNone/>
            </a:pPr>
            <a:endParaRPr dirty="0">
              <a:solidFill>
                <a:schemeClr val="dk1"/>
              </a:solidFill>
              <a:latin typeface="Gill Sans"/>
              <a:ea typeface="Gill Sans"/>
              <a:cs typeface="Gill Sans"/>
              <a:sym typeface="Gill Sans"/>
            </a:endParaRPr>
          </a:p>
          <a:p>
            <a:pPr marL="457200" lvl="0" indent="-317500" algn="l" rtl="0">
              <a:spcBef>
                <a:spcPts val="0"/>
              </a:spcBef>
              <a:spcAft>
                <a:spcPts val="0"/>
              </a:spcAft>
              <a:buClr>
                <a:schemeClr val="dk1"/>
              </a:buClr>
              <a:buSzPts val="1400"/>
              <a:buFont typeface="Gill Sans"/>
              <a:buChar char="●"/>
            </a:pPr>
            <a:r>
              <a:rPr lang="en-US" dirty="0">
                <a:solidFill>
                  <a:schemeClr val="dk1"/>
                </a:solidFill>
                <a:latin typeface="Gill Sans"/>
                <a:ea typeface="Gill Sans"/>
                <a:cs typeface="Gill Sans"/>
                <a:sym typeface="Gill Sans"/>
              </a:rPr>
              <a:t>Conversion Rate lower than 0.02 can be labeled as “unlikely Convertible”</a:t>
            </a:r>
            <a:endParaRPr dirty="0">
              <a:solidFill>
                <a:schemeClr val="dk1"/>
              </a:solidFill>
              <a:latin typeface="Gill Sans"/>
              <a:ea typeface="Gill Sans"/>
              <a:cs typeface="Gill Sans"/>
              <a:sym typeface="Gill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g6c6dc05634_0_41"/>
          <p:cNvSpPr txBox="1">
            <a:spLocks noGrp="1"/>
          </p:cNvSpPr>
          <p:nvPr>
            <p:ph type="title"/>
          </p:nvPr>
        </p:nvSpPr>
        <p:spPr>
          <a:xfrm>
            <a:off x="1251678" y="382385"/>
            <a:ext cx="10178400" cy="1492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a:t>Classification and Prediction</a:t>
            </a:r>
            <a:endParaRPr/>
          </a:p>
          <a:p>
            <a:pPr marL="0" lvl="0" indent="0" algn="l" rtl="0">
              <a:spcBef>
                <a:spcPts val="0"/>
              </a:spcBef>
              <a:spcAft>
                <a:spcPts val="0"/>
              </a:spcAft>
              <a:buNone/>
            </a:pPr>
            <a:endParaRPr/>
          </a:p>
        </p:txBody>
      </p:sp>
      <p:pic>
        <p:nvPicPr>
          <p:cNvPr id="217" name="Google Shape;217;g6c6dc05634_0_41"/>
          <p:cNvPicPr preferRelativeResize="0"/>
          <p:nvPr/>
        </p:nvPicPr>
        <p:blipFill>
          <a:blip r:embed="rId3">
            <a:alphaModFix/>
          </a:blip>
          <a:stretch>
            <a:fillRect/>
          </a:stretch>
        </p:blipFill>
        <p:spPr>
          <a:xfrm>
            <a:off x="2431550" y="1422175"/>
            <a:ext cx="6914051" cy="50144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21"/>
        <p:cNvGrpSpPr/>
        <p:nvPr/>
      </p:nvGrpSpPr>
      <p:grpSpPr>
        <a:xfrm>
          <a:off x="0" y="0"/>
          <a:ext cx="0" cy="0"/>
          <a:chOff x="0" y="0"/>
          <a:chExt cx="0" cy="0"/>
        </a:xfrm>
      </p:grpSpPr>
      <p:sp>
        <p:nvSpPr>
          <p:cNvPr id="222" name="Google Shape;222;g6c6d99e741_0_89"/>
          <p:cNvSpPr txBox="1">
            <a:spLocks noGrp="1"/>
          </p:cNvSpPr>
          <p:nvPr>
            <p:ph type="title"/>
          </p:nvPr>
        </p:nvSpPr>
        <p:spPr>
          <a:xfrm>
            <a:off x="8050787" y="482321"/>
            <a:ext cx="3656700" cy="5571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2"/>
              </a:buClr>
              <a:buSzPts val="4700"/>
              <a:buFont typeface="Impact"/>
              <a:buNone/>
            </a:pPr>
            <a:r>
              <a:rPr lang="en-US" sz="4700"/>
              <a:t>ACTIONABLE DASHBOARDS</a:t>
            </a:r>
            <a:endParaRPr/>
          </a:p>
        </p:txBody>
      </p:sp>
      <p:grpSp>
        <p:nvGrpSpPr>
          <p:cNvPr id="223" name="Google Shape;223;g6c6d99e741_0_89"/>
          <p:cNvGrpSpPr/>
          <p:nvPr/>
        </p:nvGrpSpPr>
        <p:grpSpPr>
          <a:xfrm>
            <a:off x="1998851" y="1998255"/>
            <a:ext cx="5139853" cy="3428633"/>
            <a:chOff x="582801" y="1771242"/>
            <a:chExt cx="5139853" cy="3428633"/>
          </a:xfrm>
        </p:grpSpPr>
        <p:sp>
          <p:nvSpPr>
            <p:cNvPr id="224" name="Google Shape;224;g6c6d99e741_0_89"/>
            <p:cNvSpPr/>
            <p:nvPr/>
          </p:nvSpPr>
          <p:spPr>
            <a:xfrm>
              <a:off x="582801" y="1771242"/>
              <a:ext cx="236310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g6c6d99e741_0_89"/>
            <p:cNvSpPr/>
            <p:nvPr/>
          </p:nvSpPr>
          <p:spPr>
            <a:xfrm>
              <a:off x="3359554" y="1771242"/>
              <a:ext cx="236310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g6c6d99e741_0_89"/>
            <p:cNvSpPr/>
            <p:nvPr/>
          </p:nvSpPr>
          <p:spPr>
            <a:xfrm>
              <a:off x="2620980" y="2018416"/>
              <a:ext cx="1063500" cy="10635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g6c6d99e741_0_89"/>
            <p:cNvSpPr/>
            <p:nvPr/>
          </p:nvSpPr>
          <p:spPr>
            <a:xfrm>
              <a:off x="582801" y="4479875"/>
              <a:ext cx="236310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g6c6d99e741_0_89"/>
            <p:cNvSpPr txBox="1"/>
            <p:nvPr/>
          </p:nvSpPr>
          <p:spPr>
            <a:xfrm>
              <a:off x="1971176" y="3511500"/>
              <a:ext cx="2363100" cy="72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900"/>
                <a:buFont typeface="Gill Sans"/>
                <a:buNone/>
              </a:pPr>
              <a:r>
                <a:rPr lang="en-US" sz="1900" b="0" i="0" u="none" strike="noStrike" cap="none">
                  <a:solidFill>
                    <a:schemeClr val="dk1"/>
                  </a:solidFill>
                  <a:latin typeface="Gill Sans"/>
                  <a:ea typeface="Gill Sans"/>
                  <a:cs typeface="Gill Sans"/>
                  <a:sym typeface="Gill Sans"/>
                </a:rPr>
                <a:t>Page 3: </a:t>
              </a:r>
              <a:r>
                <a:rPr lang="en-US" sz="1900" b="0" i="0" u="sng" strike="noStrike" cap="none">
                  <a:solidFill>
                    <a:schemeClr val="dk1"/>
                  </a:solidFill>
                  <a:latin typeface="Gill Sans"/>
                  <a:ea typeface="Gill Sans"/>
                  <a:cs typeface="Gill Sans"/>
                  <a:sym typeface="Gill Sans"/>
                  <a:hlinkClick r:id="rId4"/>
                </a:rPr>
                <a:t>Campaign Performance by User</a:t>
              </a:r>
              <a:endParaRPr sz="1900" b="0" i="0" u="none" strike="noStrike" cap="none">
                <a:solidFill>
                  <a:schemeClr val="dk1"/>
                </a:solidFill>
                <a:latin typeface="Gill Sans"/>
                <a:ea typeface="Gill Sans"/>
                <a:cs typeface="Gill Sans"/>
                <a:sym typeface="Gill Sans"/>
              </a:endParaRPr>
            </a:p>
          </p:txBody>
        </p:sp>
        <p:sp>
          <p:nvSpPr>
            <p:cNvPr id="229" name="Google Shape;229;g6c6d99e741_0_89"/>
            <p:cNvSpPr/>
            <p:nvPr/>
          </p:nvSpPr>
          <p:spPr>
            <a:xfrm>
              <a:off x="3359554" y="4479875"/>
              <a:ext cx="236310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33"/>
        <p:cNvGrpSpPr/>
        <p:nvPr/>
      </p:nvGrpSpPr>
      <p:grpSpPr>
        <a:xfrm>
          <a:off x="0" y="0"/>
          <a:ext cx="0" cy="0"/>
          <a:chOff x="0" y="0"/>
          <a:chExt cx="0" cy="0"/>
        </a:xfrm>
      </p:grpSpPr>
      <p:sp>
        <p:nvSpPr>
          <p:cNvPr id="234" name="Google Shape;234;g6c6d99e741_0_55"/>
          <p:cNvSpPr txBox="1">
            <a:spLocks noGrp="1"/>
          </p:cNvSpPr>
          <p:nvPr>
            <p:ph type="title"/>
          </p:nvPr>
        </p:nvSpPr>
        <p:spPr>
          <a:xfrm>
            <a:off x="8050787" y="482321"/>
            <a:ext cx="3656700" cy="5571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2"/>
              </a:buClr>
              <a:buSzPts val="4700"/>
              <a:buFont typeface="Impact"/>
              <a:buNone/>
            </a:pPr>
            <a:r>
              <a:rPr lang="en-US" sz="4700"/>
              <a:t>ACTIONABLE DASHBOARDS</a:t>
            </a:r>
            <a:endParaRPr/>
          </a:p>
        </p:txBody>
      </p:sp>
      <p:grpSp>
        <p:nvGrpSpPr>
          <p:cNvPr id="235" name="Google Shape;235;g6c6d99e741_0_55"/>
          <p:cNvGrpSpPr/>
          <p:nvPr/>
        </p:nvGrpSpPr>
        <p:grpSpPr>
          <a:xfrm>
            <a:off x="760601" y="982255"/>
            <a:ext cx="5139853" cy="3428633"/>
            <a:chOff x="582801" y="1771242"/>
            <a:chExt cx="5139853" cy="3428633"/>
          </a:xfrm>
        </p:grpSpPr>
        <p:sp>
          <p:nvSpPr>
            <p:cNvPr id="236" name="Google Shape;236;g6c6d99e741_0_55"/>
            <p:cNvSpPr/>
            <p:nvPr/>
          </p:nvSpPr>
          <p:spPr>
            <a:xfrm>
              <a:off x="582801" y="1771242"/>
              <a:ext cx="236310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g6c6d99e741_0_55"/>
            <p:cNvSpPr/>
            <p:nvPr/>
          </p:nvSpPr>
          <p:spPr>
            <a:xfrm>
              <a:off x="3359554" y="1771242"/>
              <a:ext cx="236310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g6c6d99e741_0_55"/>
            <p:cNvSpPr/>
            <p:nvPr/>
          </p:nvSpPr>
          <p:spPr>
            <a:xfrm>
              <a:off x="582801" y="4479875"/>
              <a:ext cx="236310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g6c6d99e741_0_55"/>
            <p:cNvSpPr/>
            <p:nvPr/>
          </p:nvSpPr>
          <p:spPr>
            <a:xfrm>
              <a:off x="4009432" y="3082041"/>
              <a:ext cx="1063500" cy="10635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g6c6d99e741_0_55"/>
            <p:cNvSpPr/>
            <p:nvPr/>
          </p:nvSpPr>
          <p:spPr>
            <a:xfrm>
              <a:off x="3359554" y="4479875"/>
              <a:ext cx="236310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g6c6d99e741_0_55"/>
            <p:cNvSpPr txBox="1"/>
            <p:nvPr/>
          </p:nvSpPr>
          <p:spPr>
            <a:xfrm>
              <a:off x="3359554" y="4479875"/>
              <a:ext cx="2363100" cy="72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900"/>
                <a:buFont typeface="Gill Sans"/>
                <a:buNone/>
              </a:pPr>
              <a:r>
                <a:rPr lang="en-US" sz="1900" b="0" i="0" u="none" strike="noStrike" cap="none">
                  <a:solidFill>
                    <a:schemeClr val="dk1"/>
                  </a:solidFill>
                  <a:latin typeface="Gill Sans"/>
                  <a:ea typeface="Gill Sans"/>
                  <a:cs typeface="Gill Sans"/>
                  <a:sym typeface="Gill Sans"/>
                </a:rPr>
                <a:t>Page 4: </a:t>
              </a:r>
              <a:r>
                <a:rPr lang="en-US" sz="1900" b="0" i="0" u="sng" strike="noStrike" cap="none">
                  <a:solidFill>
                    <a:schemeClr val="dk1"/>
                  </a:solidFill>
                  <a:latin typeface="Gill Sans"/>
                  <a:ea typeface="Gill Sans"/>
                  <a:cs typeface="Gill Sans"/>
                  <a:sym typeface="Gill Sans"/>
                  <a:hlinkClick r:id="rId4"/>
                </a:rPr>
                <a:t>Youtube Campaign Performance</a:t>
              </a:r>
              <a:endParaRPr sz="1900" b="0" i="0" u="none" strike="noStrike" cap="none">
                <a:solidFill>
                  <a:schemeClr val="dk1"/>
                </a:solidFill>
                <a:latin typeface="Gill Sans"/>
                <a:ea typeface="Gill Sans"/>
                <a:cs typeface="Gill Sans"/>
                <a:sym typeface="Gill Sans"/>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45"/>
        <p:cNvGrpSpPr/>
        <p:nvPr/>
      </p:nvGrpSpPr>
      <p:grpSpPr>
        <a:xfrm>
          <a:off x="0" y="0"/>
          <a:ext cx="0" cy="0"/>
          <a:chOff x="0" y="0"/>
          <a:chExt cx="0" cy="0"/>
        </a:xfrm>
      </p:grpSpPr>
      <p:sp>
        <p:nvSpPr>
          <p:cNvPr id="246" name="Google Shape;246;p8"/>
          <p:cNvSpPr txBox="1">
            <a:spLocks noGrp="1"/>
          </p:cNvSpPr>
          <p:nvPr>
            <p:ph type="title"/>
          </p:nvPr>
        </p:nvSpPr>
        <p:spPr>
          <a:xfrm>
            <a:off x="1682939" y="1231493"/>
            <a:ext cx="6145200" cy="439500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2"/>
              </a:buClr>
              <a:buSzPts val="4800"/>
              <a:buFont typeface="Impact"/>
              <a:buNone/>
            </a:pPr>
            <a:r>
              <a:rPr lang="en-US" sz="4600"/>
              <a:t>ACTIONABLE MODEL 1</a:t>
            </a:r>
            <a:endParaRPr sz="4600"/>
          </a:p>
        </p:txBody>
      </p:sp>
      <p:sp>
        <p:nvSpPr>
          <p:cNvPr id="247" name="Google Shape;247;p8"/>
          <p:cNvSpPr txBox="1">
            <a:spLocks noGrp="1"/>
          </p:cNvSpPr>
          <p:nvPr>
            <p:ph type="body" idx="1"/>
          </p:nvPr>
        </p:nvSpPr>
        <p:spPr>
          <a:xfrm>
            <a:off x="7828150" y="1300843"/>
            <a:ext cx="4324800" cy="4256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3200"/>
              <a:buNone/>
            </a:pPr>
            <a:r>
              <a:rPr lang="en-US" sz="3200">
                <a:solidFill>
                  <a:schemeClr val="dk2"/>
                </a:solidFill>
              </a:rPr>
              <a:t>METHODOLOGY, DEMO &amp; FUTURE OUTLOOK</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51"/>
        <p:cNvGrpSpPr/>
        <p:nvPr/>
      </p:nvGrpSpPr>
      <p:grpSpPr>
        <a:xfrm>
          <a:off x="0" y="0"/>
          <a:ext cx="0" cy="0"/>
          <a:chOff x="0" y="0"/>
          <a:chExt cx="0" cy="0"/>
        </a:xfrm>
      </p:grpSpPr>
      <p:sp>
        <p:nvSpPr>
          <p:cNvPr id="252" name="Google Shape;252;p9"/>
          <p:cNvSpPr txBox="1">
            <a:spLocks noGrp="1"/>
          </p:cNvSpPr>
          <p:nvPr>
            <p:ph type="body" idx="1"/>
          </p:nvPr>
        </p:nvSpPr>
        <p:spPr>
          <a:xfrm>
            <a:off x="1603813" y="656106"/>
            <a:ext cx="9485376" cy="5937504"/>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SzPts val="2400"/>
              <a:buChar char="•"/>
            </a:pPr>
            <a:r>
              <a:rPr lang="en-US" sz="2400" dirty="0"/>
              <a:t>EDA gave us an idea of multicollinearity that exists in the dataset. We have set a threshold of 0.85 as a cutoff baseline for variables that are highly correlated with conversion rates. The following columns were not extracted into our analysis:</a:t>
            </a:r>
            <a:endParaRPr dirty="0"/>
          </a:p>
          <a:p>
            <a:pPr marL="685800" lvl="1" indent="-228600" algn="l" rtl="0">
              <a:lnSpc>
                <a:spcPct val="100000"/>
              </a:lnSpc>
              <a:spcBef>
                <a:spcPts val="700"/>
              </a:spcBef>
              <a:spcAft>
                <a:spcPts val="0"/>
              </a:spcAft>
              <a:buSzPts val="2400"/>
              <a:buChar char="–"/>
            </a:pPr>
            <a:r>
              <a:rPr lang="en-US" sz="2400" dirty="0"/>
              <a:t>Conversions</a:t>
            </a:r>
            <a:endParaRPr dirty="0"/>
          </a:p>
          <a:p>
            <a:pPr marL="685800" lvl="1" indent="-228600" algn="l" rtl="0">
              <a:lnSpc>
                <a:spcPct val="100000"/>
              </a:lnSpc>
              <a:spcBef>
                <a:spcPts val="700"/>
              </a:spcBef>
              <a:spcAft>
                <a:spcPts val="0"/>
              </a:spcAft>
              <a:buSzPts val="2400"/>
              <a:buChar char="–"/>
            </a:pPr>
            <a:r>
              <a:rPr lang="en-US" sz="2400" dirty="0"/>
              <a:t>Value conv./click</a:t>
            </a:r>
            <a:endParaRPr dirty="0"/>
          </a:p>
          <a:p>
            <a:pPr marL="685800" lvl="1" indent="-228600" algn="l" rtl="0">
              <a:lnSpc>
                <a:spcPct val="100000"/>
              </a:lnSpc>
              <a:spcBef>
                <a:spcPts val="700"/>
              </a:spcBef>
              <a:spcAft>
                <a:spcPts val="0"/>
              </a:spcAft>
              <a:buSzPts val="2400"/>
              <a:buChar char="–"/>
            </a:pPr>
            <a:r>
              <a:rPr lang="en-US" sz="2400" dirty="0"/>
              <a:t>Value conv./cost</a:t>
            </a:r>
            <a:endParaRPr dirty="0"/>
          </a:p>
          <a:p>
            <a:pPr marL="685800" lvl="1" indent="-228600" algn="l" rtl="0">
              <a:lnSpc>
                <a:spcPct val="100000"/>
              </a:lnSpc>
              <a:spcBef>
                <a:spcPts val="700"/>
              </a:spcBef>
              <a:spcAft>
                <a:spcPts val="0"/>
              </a:spcAft>
              <a:buSzPts val="2400"/>
              <a:buChar char="–"/>
            </a:pPr>
            <a:r>
              <a:rPr lang="en-US" sz="2400" dirty="0"/>
              <a:t>Cost/conv</a:t>
            </a:r>
            <a:endParaRPr dirty="0"/>
          </a:p>
          <a:p>
            <a:pPr marL="228600" lvl="0" indent="-228600" algn="l" rtl="0">
              <a:lnSpc>
                <a:spcPct val="100000"/>
              </a:lnSpc>
              <a:spcBef>
                <a:spcPts val="700"/>
              </a:spcBef>
              <a:spcAft>
                <a:spcPts val="0"/>
              </a:spcAft>
              <a:buSzPts val="2400"/>
              <a:buChar char="•"/>
            </a:pPr>
            <a:r>
              <a:rPr lang="en-US" sz="2400" dirty="0"/>
              <a:t>Since our assumption is that Mobiground has no data in-regards to any conversions of their ads and that we are trying to help them understand conversions, any conversion calculations will not be included in all of our models.</a:t>
            </a:r>
            <a:endParaRPr dirty="0"/>
          </a:p>
          <a:p>
            <a:pPr marL="228600" lvl="0" indent="-228600" algn="l" rtl="0">
              <a:lnSpc>
                <a:spcPct val="100000"/>
              </a:lnSpc>
              <a:spcBef>
                <a:spcPts val="700"/>
              </a:spcBef>
              <a:spcAft>
                <a:spcPts val="0"/>
              </a:spcAft>
              <a:buSzPts val="2400"/>
              <a:buChar char="•"/>
            </a:pPr>
            <a:r>
              <a:rPr lang="en-US" sz="2400" dirty="0"/>
              <a:t>Goal: To predict conversion rates of a campaign given the hour of the day.</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sp>
        <p:nvSpPr>
          <p:cNvPr id="113" name="Google Shape;113;p2"/>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5100"/>
              <a:buFont typeface="Impact"/>
              <a:buNone/>
            </a:pPr>
            <a:r>
              <a:rPr lang="en-US"/>
              <a:t>INTRODUCTION &amp; GOALS</a:t>
            </a:r>
            <a:endParaRPr/>
          </a:p>
        </p:txBody>
      </p:sp>
      <p:grpSp>
        <p:nvGrpSpPr>
          <p:cNvPr id="114" name="Google Shape;114;p2"/>
          <p:cNvGrpSpPr/>
          <p:nvPr/>
        </p:nvGrpSpPr>
        <p:grpSpPr>
          <a:xfrm>
            <a:off x="1073951" y="2349083"/>
            <a:ext cx="10533776" cy="3521025"/>
            <a:chOff x="5199" y="709198"/>
            <a:chExt cx="10533776" cy="3521025"/>
          </a:xfrm>
        </p:grpSpPr>
        <p:sp>
          <p:nvSpPr>
            <p:cNvPr id="115" name="Google Shape;115;p2"/>
            <p:cNvSpPr/>
            <p:nvPr/>
          </p:nvSpPr>
          <p:spPr>
            <a:xfrm>
              <a:off x="6531269" y="2468659"/>
              <a:ext cx="3142111" cy="363550"/>
            </a:xfrm>
            <a:custGeom>
              <a:avLst/>
              <a:gdLst/>
              <a:ahLst/>
              <a:cxnLst/>
              <a:rect l="l" t="t" r="r" b="b"/>
              <a:pathLst>
                <a:path w="120000" h="120000" extrusionOk="0">
                  <a:moveTo>
                    <a:pt x="0" y="0"/>
                  </a:moveTo>
                  <a:lnTo>
                    <a:pt x="0" y="60000"/>
                  </a:lnTo>
                  <a:lnTo>
                    <a:pt x="120000" y="60000"/>
                  </a:lnTo>
                  <a:lnTo>
                    <a:pt x="120000" y="120000"/>
                  </a:lnTo>
                </a:path>
              </a:pathLst>
            </a:custGeom>
            <a:noFill/>
            <a:ln w="12700" cap="flat" cmpd="sng">
              <a:solidFill>
                <a:srgbClr val="646959"/>
              </a:solidFill>
              <a:prstDash val="solid"/>
              <a:round/>
              <a:headEnd type="none" w="sm" len="sm"/>
              <a:tailEnd type="none" w="sm" len="sm"/>
            </a:ln>
          </p:spPr>
        </p:sp>
        <p:sp>
          <p:nvSpPr>
            <p:cNvPr id="116" name="Google Shape;116;p2"/>
            <p:cNvSpPr/>
            <p:nvPr/>
          </p:nvSpPr>
          <p:spPr>
            <a:xfrm>
              <a:off x="6531269" y="2468659"/>
              <a:ext cx="1047370" cy="363550"/>
            </a:xfrm>
            <a:custGeom>
              <a:avLst/>
              <a:gdLst/>
              <a:ahLst/>
              <a:cxnLst/>
              <a:rect l="l" t="t" r="r" b="b"/>
              <a:pathLst>
                <a:path w="120000" h="120000" extrusionOk="0">
                  <a:moveTo>
                    <a:pt x="0" y="0"/>
                  </a:moveTo>
                  <a:lnTo>
                    <a:pt x="0" y="60000"/>
                  </a:lnTo>
                  <a:lnTo>
                    <a:pt x="120000" y="60000"/>
                  </a:lnTo>
                  <a:lnTo>
                    <a:pt x="120000" y="120000"/>
                  </a:lnTo>
                </a:path>
              </a:pathLst>
            </a:custGeom>
            <a:noFill/>
            <a:ln w="12700" cap="flat" cmpd="sng">
              <a:solidFill>
                <a:srgbClr val="646959"/>
              </a:solidFill>
              <a:prstDash val="solid"/>
              <a:round/>
              <a:headEnd type="none" w="sm" len="sm"/>
              <a:tailEnd type="none" w="sm" len="sm"/>
            </a:ln>
          </p:spPr>
        </p:sp>
        <p:sp>
          <p:nvSpPr>
            <p:cNvPr id="117" name="Google Shape;117;p2"/>
            <p:cNvSpPr/>
            <p:nvPr/>
          </p:nvSpPr>
          <p:spPr>
            <a:xfrm>
              <a:off x="5483898" y="2468659"/>
              <a:ext cx="1047370" cy="363550"/>
            </a:xfrm>
            <a:custGeom>
              <a:avLst/>
              <a:gdLst/>
              <a:ahLst/>
              <a:cxnLst/>
              <a:rect l="l" t="t" r="r" b="b"/>
              <a:pathLst>
                <a:path w="120000" h="120000" extrusionOk="0">
                  <a:moveTo>
                    <a:pt x="120000" y="0"/>
                  </a:moveTo>
                  <a:lnTo>
                    <a:pt x="120000" y="60000"/>
                  </a:lnTo>
                  <a:lnTo>
                    <a:pt x="0" y="60000"/>
                  </a:lnTo>
                  <a:lnTo>
                    <a:pt x="0" y="120000"/>
                  </a:lnTo>
                </a:path>
              </a:pathLst>
            </a:custGeom>
            <a:noFill/>
            <a:ln w="12700" cap="flat" cmpd="sng">
              <a:solidFill>
                <a:srgbClr val="646959"/>
              </a:solidFill>
              <a:prstDash val="solid"/>
              <a:round/>
              <a:headEnd type="none" w="sm" len="sm"/>
              <a:tailEnd type="none" w="sm" len="sm"/>
            </a:ln>
          </p:spPr>
        </p:sp>
        <p:sp>
          <p:nvSpPr>
            <p:cNvPr id="118" name="Google Shape;118;p2"/>
            <p:cNvSpPr/>
            <p:nvPr/>
          </p:nvSpPr>
          <p:spPr>
            <a:xfrm>
              <a:off x="3389157" y="2468659"/>
              <a:ext cx="3142111" cy="363550"/>
            </a:xfrm>
            <a:custGeom>
              <a:avLst/>
              <a:gdLst/>
              <a:ahLst/>
              <a:cxnLst/>
              <a:rect l="l" t="t" r="r" b="b"/>
              <a:pathLst>
                <a:path w="120000" h="120000" extrusionOk="0">
                  <a:moveTo>
                    <a:pt x="120000" y="0"/>
                  </a:moveTo>
                  <a:lnTo>
                    <a:pt x="120000" y="60000"/>
                  </a:lnTo>
                  <a:lnTo>
                    <a:pt x="0" y="60000"/>
                  </a:lnTo>
                  <a:lnTo>
                    <a:pt x="0" y="120000"/>
                  </a:lnTo>
                </a:path>
              </a:pathLst>
            </a:custGeom>
            <a:noFill/>
            <a:ln w="12700" cap="flat" cmpd="sng">
              <a:solidFill>
                <a:srgbClr val="646959"/>
              </a:solidFill>
              <a:prstDash val="solid"/>
              <a:round/>
              <a:headEnd type="none" w="sm" len="sm"/>
              <a:tailEnd type="none" w="sm" len="sm"/>
            </a:ln>
          </p:spPr>
        </p:sp>
        <p:sp>
          <p:nvSpPr>
            <p:cNvPr id="119" name="Google Shape;119;p2"/>
            <p:cNvSpPr/>
            <p:nvPr/>
          </p:nvSpPr>
          <p:spPr>
            <a:xfrm>
              <a:off x="5199" y="709198"/>
              <a:ext cx="2229444" cy="1670677"/>
            </a:xfrm>
            <a:prstGeom prst="rect">
              <a:avLst/>
            </a:prstGeom>
            <a:solidFill>
              <a:srgbClr val="F7B321"/>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txBox="1"/>
            <p:nvPr/>
          </p:nvSpPr>
          <p:spPr>
            <a:xfrm>
              <a:off x="5199" y="709198"/>
              <a:ext cx="2229444" cy="1670677"/>
            </a:xfrm>
            <a:prstGeom prst="rect">
              <a:avLst/>
            </a:prstGeom>
            <a:noFill/>
            <a:ln>
              <a:noFill/>
            </a:ln>
          </p:spPr>
          <p:txBody>
            <a:bodyPr spcFirstLastPara="1" wrap="square" lIns="11425" tIns="11425" rIns="11425" bIns="11425" anchor="ctr" anchorCtr="0">
              <a:noAutofit/>
            </a:bodyPr>
            <a:lstStyle/>
            <a:p>
              <a:pPr marL="0" marR="0" lvl="0" indent="0" algn="ctr" rtl="0">
                <a:lnSpc>
                  <a:spcPct val="90000"/>
                </a:lnSpc>
                <a:spcBef>
                  <a:spcPts val="0"/>
                </a:spcBef>
                <a:spcAft>
                  <a:spcPts val="0"/>
                </a:spcAft>
                <a:buClr>
                  <a:schemeClr val="lt1"/>
                </a:buClr>
                <a:buSzPts val="1800"/>
                <a:buFont typeface="Gill Sans"/>
                <a:buNone/>
              </a:pPr>
              <a:r>
                <a:rPr lang="en-US" sz="1800" b="0" i="0" u="none" strike="noStrike" cap="none" dirty="0">
                  <a:solidFill>
                    <a:schemeClr val="lt1"/>
                  </a:solidFill>
                  <a:latin typeface="Gill Sans"/>
                  <a:ea typeface="Gill Sans"/>
                  <a:cs typeface="Gill Sans"/>
                  <a:sym typeface="Gill Sans"/>
                </a:rPr>
                <a:t>Mobiground spends approximately 1 million dollars yearly on campaigns.</a:t>
              </a:r>
              <a:endParaRPr dirty="0"/>
            </a:p>
          </p:txBody>
        </p:sp>
        <p:sp>
          <p:nvSpPr>
            <p:cNvPr id="121" name="Google Shape;121;p2"/>
            <p:cNvSpPr/>
            <p:nvPr/>
          </p:nvSpPr>
          <p:spPr>
            <a:xfrm>
              <a:off x="2598193" y="709198"/>
              <a:ext cx="2307486" cy="1721703"/>
            </a:xfrm>
            <a:prstGeom prst="rect">
              <a:avLst/>
            </a:prstGeom>
            <a:solidFill>
              <a:srgbClr val="F7B321"/>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txBox="1"/>
            <p:nvPr/>
          </p:nvSpPr>
          <p:spPr>
            <a:xfrm>
              <a:off x="2598193" y="709198"/>
              <a:ext cx="2307486" cy="1721703"/>
            </a:xfrm>
            <a:prstGeom prst="rect">
              <a:avLst/>
            </a:prstGeom>
            <a:noFill/>
            <a:ln>
              <a:noFill/>
            </a:ln>
          </p:spPr>
          <p:txBody>
            <a:bodyPr spcFirstLastPara="1" wrap="square" lIns="11425" tIns="11425" rIns="11425" bIns="11425" anchor="ctr" anchorCtr="0">
              <a:noAutofit/>
            </a:bodyPr>
            <a:lstStyle/>
            <a:p>
              <a:pPr marL="0" marR="0" lvl="0" indent="0" algn="ctr" rtl="0">
                <a:lnSpc>
                  <a:spcPct val="90000"/>
                </a:lnSpc>
                <a:spcBef>
                  <a:spcPts val="0"/>
                </a:spcBef>
                <a:spcAft>
                  <a:spcPts val="0"/>
                </a:spcAft>
                <a:buClr>
                  <a:schemeClr val="lt1"/>
                </a:buClr>
                <a:buSzPts val="1800"/>
                <a:buFont typeface="Gill Sans"/>
                <a:buNone/>
              </a:pPr>
              <a:r>
                <a:rPr lang="en-US" sz="1800" b="0" i="0" u="none" strike="noStrike" cap="none">
                  <a:solidFill>
                    <a:schemeClr val="lt1"/>
                  </a:solidFill>
                  <a:latin typeface="Gill Sans"/>
                  <a:ea typeface="Gill Sans"/>
                  <a:cs typeface="Gill Sans"/>
                  <a:sym typeface="Gill Sans"/>
                </a:rPr>
                <a:t>Our goal is to use Exploratory Data Analysis (EDA), actionable dashboards, and models to help Mobiground understand their campaigns better.</a:t>
              </a:r>
              <a:endParaRPr/>
            </a:p>
          </p:txBody>
        </p:sp>
        <p:sp>
          <p:nvSpPr>
            <p:cNvPr id="123" name="Google Shape;123;p2"/>
            <p:cNvSpPr/>
            <p:nvPr/>
          </p:nvSpPr>
          <p:spPr>
            <a:xfrm>
              <a:off x="5269231" y="709198"/>
              <a:ext cx="2524076" cy="1759461"/>
            </a:xfrm>
            <a:prstGeom prst="rect">
              <a:avLst/>
            </a:prstGeom>
            <a:solidFill>
              <a:srgbClr val="F7B321"/>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txBox="1"/>
            <p:nvPr/>
          </p:nvSpPr>
          <p:spPr>
            <a:xfrm>
              <a:off x="5269231" y="709198"/>
              <a:ext cx="2524076" cy="1759461"/>
            </a:xfrm>
            <a:prstGeom prst="rect">
              <a:avLst/>
            </a:prstGeom>
            <a:noFill/>
            <a:ln>
              <a:noFill/>
            </a:ln>
          </p:spPr>
          <p:txBody>
            <a:bodyPr spcFirstLastPara="1" wrap="square" lIns="11425" tIns="11425" rIns="11425" bIns="11425" anchor="ctr" anchorCtr="0">
              <a:noAutofit/>
            </a:bodyPr>
            <a:lstStyle/>
            <a:p>
              <a:pPr marL="0" marR="0" lvl="0" indent="0" algn="ctr" rtl="0">
                <a:lnSpc>
                  <a:spcPct val="90000"/>
                </a:lnSpc>
                <a:spcBef>
                  <a:spcPts val="0"/>
                </a:spcBef>
                <a:spcAft>
                  <a:spcPts val="0"/>
                </a:spcAft>
                <a:buClr>
                  <a:schemeClr val="lt1"/>
                </a:buClr>
                <a:buSzPts val="1800"/>
                <a:buFont typeface="Gill Sans"/>
                <a:buNone/>
              </a:pPr>
              <a:r>
                <a:rPr lang="en-US" sz="1800" b="0" i="0" u="none" strike="noStrike" cap="none">
                  <a:solidFill>
                    <a:schemeClr val="lt1"/>
                  </a:solidFill>
                  <a:latin typeface="Gill Sans"/>
                  <a:ea typeface="Gill Sans"/>
                  <a:cs typeface="Gill Sans"/>
                  <a:sym typeface="Gill Sans"/>
                </a:rPr>
                <a:t>We focused on the conversion rate by four main channels:</a:t>
              </a:r>
              <a:endParaRPr/>
            </a:p>
          </p:txBody>
        </p:sp>
        <p:sp>
          <p:nvSpPr>
            <p:cNvPr id="125" name="Google Shape;125;p2"/>
            <p:cNvSpPr/>
            <p:nvPr/>
          </p:nvSpPr>
          <p:spPr>
            <a:xfrm>
              <a:off x="2523562" y="2832209"/>
              <a:ext cx="1731190" cy="1398014"/>
            </a:xfrm>
            <a:prstGeom prst="rect">
              <a:avLst/>
            </a:prstGeom>
            <a:solidFill>
              <a:srgbClr val="646959"/>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txBox="1"/>
            <p:nvPr/>
          </p:nvSpPr>
          <p:spPr>
            <a:xfrm>
              <a:off x="2523562" y="2832209"/>
              <a:ext cx="1731190" cy="1398014"/>
            </a:xfrm>
            <a:prstGeom prst="rect">
              <a:avLst/>
            </a:prstGeom>
            <a:noFill/>
            <a:ln>
              <a:noFill/>
            </a:ln>
          </p:spPr>
          <p:txBody>
            <a:bodyPr spcFirstLastPara="1" wrap="square" lIns="11425" tIns="11425" rIns="11425" bIns="11425" anchor="ctr" anchorCtr="0">
              <a:noAutofit/>
            </a:bodyPr>
            <a:lstStyle/>
            <a:p>
              <a:pPr marL="0" marR="0" lvl="0" indent="0" algn="ctr" rtl="0">
                <a:lnSpc>
                  <a:spcPct val="90000"/>
                </a:lnSpc>
                <a:spcBef>
                  <a:spcPts val="0"/>
                </a:spcBef>
                <a:spcAft>
                  <a:spcPts val="0"/>
                </a:spcAft>
                <a:buClr>
                  <a:schemeClr val="lt1"/>
                </a:buClr>
                <a:buSzPts val="1800"/>
                <a:buFont typeface="Impact"/>
                <a:buNone/>
              </a:pPr>
              <a:r>
                <a:rPr lang="en-US" sz="1800" b="0" i="0" u="none" strike="noStrike" cap="none">
                  <a:solidFill>
                    <a:schemeClr val="lt1"/>
                  </a:solidFill>
                  <a:latin typeface="Gill Sans"/>
                  <a:ea typeface="Gill Sans"/>
                  <a:cs typeface="Gill Sans"/>
                  <a:sym typeface="Gill Sans"/>
                </a:rPr>
                <a:t>User segment and demographic</a:t>
              </a:r>
              <a:endParaRPr/>
            </a:p>
          </p:txBody>
        </p:sp>
        <p:sp>
          <p:nvSpPr>
            <p:cNvPr id="127" name="Google Shape;127;p2"/>
            <p:cNvSpPr/>
            <p:nvPr/>
          </p:nvSpPr>
          <p:spPr>
            <a:xfrm>
              <a:off x="4618303" y="2832209"/>
              <a:ext cx="1731190" cy="1351722"/>
            </a:xfrm>
            <a:prstGeom prst="rect">
              <a:avLst/>
            </a:prstGeom>
            <a:solidFill>
              <a:srgbClr val="646959"/>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txBox="1"/>
            <p:nvPr/>
          </p:nvSpPr>
          <p:spPr>
            <a:xfrm>
              <a:off x="4618303" y="2832209"/>
              <a:ext cx="1731190" cy="1351722"/>
            </a:xfrm>
            <a:prstGeom prst="rect">
              <a:avLst/>
            </a:prstGeom>
            <a:noFill/>
            <a:ln>
              <a:noFill/>
            </a:ln>
          </p:spPr>
          <p:txBody>
            <a:bodyPr spcFirstLastPara="1" wrap="square" lIns="11425" tIns="11425" rIns="11425" bIns="11425" anchor="ctr" anchorCtr="0">
              <a:noAutofit/>
            </a:bodyPr>
            <a:lstStyle/>
            <a:p>
              <a:pPr marL="0" marR="0" lvl="0" indent="0" algn="ctr" rtl="0">
                <a:lnSpc>
                  <a:spcPct val="90000"/>
                </a:lnSpc>
                <a:spcBef>
                  <a:spcPts val="0"/>
                </a:spcBef>
                <a:spcAft>
                  <a:spcPts val="0"/>
                </a:spcAft>
                <a:buClr>
                  <a:schemeClr val="lt1"/>
                </a:buClr>
                <a:buSzPts val="1800"/>
                <a:buFont typeface="Impact"/>
                <a:buNone/>
              </a:pPr>
              <a:r>
                <a:rPr lang="en-US" sz="1800" b="0" i="0" u="none" strike="noStrike" cap="none">
                  <a:solidFill>
                    <a:schemeClr val="lt1"/>
                  </a:solidFill>
                  <a:latin typeface="Gill Sans"/>
                  <a:ea typeface="Gill Sans"/>
                  <a:cs typeface="Gill Sans"/>
                  <a:sym typeface="Gill Sans"/>
                </a:rPr>
                <a:t>Campaign performance by budget and hour of day</a:t>
              </a:r>
              <a:endParaRPr/>
            </a:p>
          </p:txBody>
        </p:sp>
        <p:sp>
          <p:nvSpPr>
            <p:cNvPr id="129" name="Google Shape;129;p2"/>
            <p:cNvSpPr/>
            <p:nvPr/>
          </p:nvSpPr>
          <p:spPr>
            <a:xfrm>
              <a:off x="6713044" y="2832209"/>
              <a:ext cx="1731190" cy="1324118"/>
            </a:xfrm>
            <a:prstGeom prst="rect">
              <a:avLst/>
            </a:prstGeom>
            <a:solidFill>
              <a:srgbClr val="646959"/>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txBox="1"/>
            <p:nvPr/>
          </p:nvSpPr>
          <p:spPr>
            <a:xfrm>
              <a:off x="6713044" y="2832209"/>
              <a:ext cx="1731190" cy="1324118"/>
            </a:xfrm>
            <a:prstGeom prst="rect">
              <a:avLst/>
            </a:prstGeom>
            <a:noFill/>
            <a:ln>
              <a:noFill/>
            </a:ln>
          </p:spPr>
          <p:txBody>
            <a:bodyPr spcFirstLastPara="1" wrap="square" lIns="11425" tIns="11425" rIns="11425" bIns="11425" anchor="ctr" anchorCtr="0">
              <a:noAutofit/>
            </a:bodyPr>
            <a:lstStyle/>
            <a:p>
              <a:pPr marL="0" marR="0" lvl="0" indent="0" algn="ctr" rtl="0">
                <a:lnSpc>
                  <a:spcPct val="90000"/>
                </a:lnSpc>
                <a:spcBef>
                  <a:spcPts val="0"/>
                </a:spcBef>
                <a:spcAft>
                  <a:spcPts val="0"/>
                </a:spcAft>
                <a:buClr>
                  <a:schemeClr val="lt1"/>
                </a:buClr>
                <a:buSzPts val="1800"/>
                <a:buFont typeface="Impact"/>
                <a:buNone/>
              </a:pPr>
              <a:r>
                <a:rPr lang="en-US" sz="1800" b="0" i="0" u="none" strike="noStrike" cap="none">
                  <a:solidFill>
                    <a:schemeClr val="lt1"/>
                  </a:solidFill>
                  <a:latin typeface="Gill Sans"/>
                  <a:ea typeface="Gill Sans"/>
                  <a:cs typeface="Gill Sans"/>
                  <a:sym typeface="Gill Sans"/>
                </a:rPr>
                <a:t>Youtube Statistics</a:t>
              </a:r>
              <a:endParaRPr/>
            </a:p>
          </p:txBody>
        </p:sp>
        <p:sp>
          <p:nvSpPr>
            <p:cNvPr id="131" name="Google Shape;131;p2"/>
            <p:cNvSpPr/>
            <p:nvPr/>
          </p:nvSpPr>
          <p:spPr>
            <a:xfrm>
              <a:off x="8807785" y="2832209"/>
              <a:ext cx="1731190" cy="1319660"/>
            </a:xfrm>
            <a:prstGeom prst="rect">
              <a:avLst/>
            </a:prstGeom>
            <a:solidFill>
              <a:srgbClr val="646959"/>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txBox="1"/>
            <p:nvPr/>
          </p:nvSpPr>
          <p:spPr>
            <a:xfrm>
              <a:off x="8807785" y="2832209"/>
              <a:ext cx="1731190" cy="1319660"/>
            </a:xfrm>
            <a:prstGeom prst="rect">
              <a:avLst/>
            </a:prstGeom>
            <a:noFill/>
            <a:ln>
              <a:noFill/>
            </a:ln>
          </p:spPr>
          <p:txBody>
            <a:bodyPr spcFirstLastPara="1" wrap="square" lIns="11425" tIns="11425" rIns="11425" bIns="11425" anchor="ctr" anchorCtr="0">
              <a:noAutofit/>
            </a:bodyPr>
            <a:lstStyle/>
            <a:p>
              <a:pPr marL="0" marR="0" lvl="0" indent="0" algn="ctr" rtl="0">
                <a:lnSpc>
                  <a:spcPct val="90000"/>
                </a:lnSpc>
                <a:spcBef>
                  <a:spcPts val="0"/>
                </a:spcBef>
                <a:spcAft>
                  <a:spcPts val="0"/>
                </a:spcAft>
                <a:buClr>
                  <a:schemeClr val="lt1"/>
                </a:buClr>
                <a:buSzPts val="1800"/>
                <a:buFont typeface="Impact"/>
                <a:buNone/>
              </a:pPr>
              <a:r>
                <a:rPr lang="en-US" sz="1800" b="0" i="0" u="none" strike="noStrike" cap="none">
                  <a:solidFill>
                    <a:schemeClr val="lt1"/>
                  </a:solidFill>
                  <a:latin typeface="Gill Sans"/>
                  <a:ea typeface="Gill Sans"/>
                  <a:cs typeface="Gill Sans"/>
                  <a:sym typeface="Gill Sans"/>
                </a:rPr>
                <a:t>Cost Per Action by content and campaign performance Adwords</a:t>
              </a:r>
              <a:endParaRPr sz="1800" b="0" i="0" u="none" strike="noStrike" cap="none">
                <a:solidFill>
                  <a:schemeClr val="lt1"/>
                </a:solidFill>
                <a:latin typeface="Gill Sans"/>
                <a:ea typeface="Gill Sans"/>
                <a:cs typeface="Gill Sans"/>
                <a:sym typeface="Gill Sans"/>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56"/>
        <p:cNvGrpSpPr/>
        <p:nvPr/>
      </p:nvGrpSpPr>
      <p:grpSpPr>
        <a:xfrm>
          <a:off x="0" y="0"/>
          <a:ext cx="0" cy="0"/>
          <a:chOff x="0" y="0"/>
          <a:chExt cx="0" cy="0"/>
        </a:xfrm>
      </p:grpSpPr>
      <p:grpSp>
        <p:nvGrpSpPr>
          <p:cNvPr id="257" name="Google Shape;257;p10"/>
          <p:cNvGrpSpPr/>
          <p:nvPr/>
        </p:nvGrpSpPr>
        <p:grpSpPr>
          <a:xfrm>
            <a:off x="1013257" y="1711357"/>
            <a:ext cx="10823853" cy="3435285"/>
            <a:chOff x="1321" y="508286"/>
            <a:chExt cx="10823853" cy="3435285"/>
          </a:xfrm>
        </p:grpSpPr>
        <p:sp>
          <p:nvSpPr>
            <p:cNvPr id="258" name="Google Shape;258;p10"/>
            <p:cNvSpPr/>
            <p:nvPr/>
          </p:nvSpPr>
          <p:spPr>
            <a:xfrm>
              <a:off x="1321" y="508286"/>
              <a:ext cx="4638794" cy="2945634"/>
            </a:xfrm>
            <a:prstGeom prst="roundRect">
              <a:avLst>
                <a:gd name="adj" fmla="val 10000"/>
              </a:avLst>
            </a:prstGeom>
            <a:solidFill>
              <a:srgbClr val="F7B321"/>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0"/>
            <p:cNvSpPr/>
            <p:nvPr/>
          </p:nvSpPr>
          <p:spPr>
            <a:xfrm>
              <a:off x="516743" y="997937"/>
              <a:ext cx="4638794" cy="2945634"/>
            </a:xfrm>
            <a:prstGeom prst="roundRect">
              <a:avLst>
                <a:gd name="adj" fmla="val 10000"/>
              </a:avLst>
            </a:prstGeom>
            <a:solidFill>
              <a:schemeClr val="lt1">
                <a:alpha val="89803"/>
              </a:schemeClr>
            </a:solidFill>
            <a:ln w="12700" cap="flat" cmpd="sng">
              <a:solidFill>
                <a:srgbClr val="F7B3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0"/>
            <p:cNvSpPr txBox="1"/>
            <p:nvPr/>
          </p:nvSpPr>
          <p:spPr>
            <a:xfrm>
              <a:off x="603018" y="1084212"/>
              <a:ext cx="4466244" cy="2773084"/>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chemeClr val="dk1"/>
                </a:buClr>
                <a:buSzPts val="2400"/>
                <a:buFont typeface="Gill Sans"/>
                <a:buNone/>
              </a:pPr>
              <a:r>
                <a:rPr lang="en-US" sz="2400" b="0" i="0" u="none" strike="noStrike" cap="none">
                  <a:solidFill>
                    <a:schemeClr val="dk1"/>
                  </a:solidFill>
                  <a:latin typeface="Gill Sans"/>
                  <a:ea typeface="Gill Sans"/>
                  <a:cs typeface="Gill Sans"/>
                  <a:sym typeface="Gill Sans"/>
                </a:rPr>
                <a:t>There are two categorical columns in which we need to use one-hot encoding to extract its features: Status and Bid Strategy. One-hot encoding is a basic method where we assign each categorical column a binary value of 0 or 1.</a:t>
              </a:r>
              <a:endParaRPr/>
            </a:p>
          </p:txBody>
        </p:sp>
        <p:sp>
          <p:nvSpPr>
            <p:cNvPr id="261" name="Google Shape;261;p10"/>
            <p:cNvSpPr/>
            <p:nvPr/>
          </p:nvSpPr>
          <p:spPr>
            <a:xfrm>
              <a:off x="5670958" y="508286"/>
              <a:ext cx="4638794" cy="2945634"/>
            </a:xfrm>
            <a:prstGeom prst="roundRect">
              <a:avLst>
                <a:gd name="adj" fmla="val 10000"/>
              </a:avLst>
            </a:prstGeom>
            <a:solidFill>
              <a:srgbClr val="F7B321"/>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0"/>
            <p:cNvSpPr/>
            <p:nvPr/>
          </p:nvSpPr>
          <p:spPr>
            <a:xfrm>
              <a:off x="6186380" y="997937"/>
              <a:ext cx="4638794" cy="2945634"/>
            </a:xfrm>
            <a:prstGeom prst="roundRect">
              <a:avLst>
                <a:gd name="adj" fmla="val 10000"/>
              </a:avLst>
            </a:prstGeom>
            <a:solidFill>
              <a:schemeClr val="lt1">
                <a:alpha val="89803"/>
              </a:schemeClr>
            </a:solidFill>
            <a:ln w="12700" cap="flat" cmpd="sng">
              <a:solidFill>
                <a:srgbClr val="F7B3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0"/>
            <p:cNvSpPr txBox="1"/>
            <p:nvPr/>
          </p:nvSpPr>
          <p:spPr>
            <a:xfrm>
              <a:off x="6272655" y="1084212"/>
              <a:ext cx="4466244" cy="2773084"/>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chemeClr val="dk1"/>
                </a:buClr>
                <a:buSzPts val="2400"/>
                <a:buFont typeface="Gill Sans"/>
                <a:buNone/>
              </a:pPr>
              <a:r>
                <a:rPr lang="en-US" sz="2400" b="0" i="0" u="none" strike="noStrike" cap="none">
                  <a:solidFill>
                    <a:schemeClr val="dk1"/>
                  </a:solidFill>
                  <a:latin typeface="Gill Sans"/>
                  <a:ea typeface="Gill Sans"/>
                  <a:cs typeface="Gill Sans"/>
                  <a:sym typeface="Gill Sans"/>
                </a:rPr>
                <a:t>We use a test size of 0.25 as it gives us the most accurate representation of the train/test split. The resulted data-frame has 24 columns and less than 1000 rows for us to play with.</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7"/>
        <p:cNvGrpSpPr/>
        <p:nvPr/>
      </p:nvGrpSpPr>
      <p:grpSpPr>
        <a:xfrm>
          <a:off x="0" y="0"/>
          <a:ext cx="0" cy="0"/>
          <a:chOff x="0" y="0"/>
          <a:chExt cx="0" cy="0"/>
        </a:xfrm>
      </p:grpSpPr>
      <p:sp>
        <p:nvSpPr>
          <p:cNvPr id="268" name="Google Shape;268;p11"/>
          <p:cNvSpPr txBox="1">
            <a:spLocks noGrp="1"/>
          </p:cNvSpPr>
          <p:nvPr>
            <p:ph type="body" idx="1"/>
          </p:nvPr>
        </p:nvSpPr>
        <p:spPr>
          <a:xfrm>
            <a:off x="825025" y="2272800"/>
            <a:ext cx="3405600" cy="2312400"/>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SzPts val="2000"/>
              <a:buNone/>
            </a:pPr>
            <a:r>
              <a:rPr lang="en-US"/>
              <a:t>After splitting train/test to 75/25, we created OLS regression model which will be able to tell us about the variance within the training dataset.</a:t>
            </a:r>
            <a:endParaRPr/>
          </a:p>
        </p:txBody>
      </p:sp>
      <p:pic>
        <p:nvPicPr>
          <p:cNvPr id="269" name="Google Shape;269;p11"/>
          <p:cNvPicPr preferRelativeResize="0"/>
          <p:nvPr/>
        </p:nvPicPr>
        <p:blipFill rotWithShape="1">
          <a:blip r:embed="rId3">
            <a:alphaModFix/>
          </a:blip>
          <a:srcRect/>
          <a:stretch/>
        </p:blipFill>
        <p:spPr>
          <a:xfrm>
            <a:off x="5685833" y="1753386"/>
            <a:ext cx="4225219" cy="2216848"/>
          </a:xfrm>
          <a:prstGeom prst="rect">
            <a:avLst/>
          </a:prstGeom>
          <a:noFill/>
          <a:ln>
            <a:noFill/>
          </a:ln>
        </p:spPr>
      </p:pic>
      <p:sp>
        <p:nvSpPr>
          <p:cNvPr id="270" name="Google Shape;270;p11"/>
          <p:cNvSpPr txBox="1"/>
          <p:nvPr/>
        </p:nvSpPr>
        <p:spPr>
          <a:xfrm>
            <a:off x="4166886" y="4385866"/>
            <a:ext cx="7263115" cy="170816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0" i="0" u="none" strike="noStrike" cap="none">
                <a:solidFill>
                  <a:schemeClr val="dk1"/>
                </a:solidFill>
                <a:latin typeface="Gill Sans"/>
                <a:ea typeface="Gill Sans"/>
                <a:cs typeface="Gill Sans"/>
                <a:sym typeface="Gill Sans"/>
              </a:rPr>
              <a:t>R-squared value of 0.741 shows that our model explains 74% of the variance in our dependent variable, which is interpretable.</a:t>
            </a:r>
            <a:endParaRPr/>
          </a:p>
          <a:p>
            <a:pPr marL="0" marR="0" lvl="0" indent="0" algn="ctr" rtl="0">
              <a:spcBef>
                <a:spcPts val="600"/>
              </a:spcBef>
              <a:spcAft>
                <a:spcPts val="0"/>
              </a:spcAft>
              <a:buNone/>
            </a:pPr>
            <a:r>
              <a:rPr lang="en-US" sz="2000" b="0" i="0" u="none" strike="noStrike" cap="none">
                <a:solidFill>
                  <a:schemeClr val="dk1"/>
                </a:solidFill>
                <a:latin typeface="Gill Sans"/>
                <a:ea typeface="Gill Sans"/>
                <a:cs typeface="Gill Sans"/>
                <a:sym typeface="Gill Sans"/>
              </a:rPr>
              <a:t> </a:t>
            </a:r>
            <a:r>
              <a:rPr lang="en-US" sz="2000" b="0" i="1" u="none" strike="noStrike" cap="none">
                <a:solidFill>
                  <a:schemeClr val="dk1"/>
                </a:solidFill>
                <a:latin typeface="Gill Sans"/>
                <a:ea typeface="Gill Sans"/>
                <a:cs typeface="Gill Sans"/>
                <a:sym typeface="Gill Sans"/>
              </a:rPr>
              <a:t>(OLS stands for Ordinary Least Squares which uses the ‘Least Squares’ method to fit a regression line that would minimize the square distance from the regression line.)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74"/>
        <p:cNvGrpSpPr/>
        <p:nvPr/>
      </p:nvGrpSpPr>
      <p:grpSpPr>
        <a:xfrm>
          <a:off x="0" y="0"/>
          <a:ext cx="0" cy="0"/>
          <a:chOff x="0" y="0"/>
          <a:chExt cx="0" cy="0"/>
        </a:xfrm>
      </p:grpSpPr>
      <p:sp>
        <p:nvSpPr>
          <p:cNvPr id="275" name="Google Shape;275;p12"/>
          <p:cNvSpPr txBox="1">
            <a:spLocks noGrp="1"/>
          </p:cNvSpPr>
          <p:nvPr>
            <p:ph type="body" idx="1"/>
          </p:nvPr>
        </p:nvSpPr>
        <p:spPr>
          <a:xfrm>
            <a:off x="994800" y="381000"/>
            <a:ext cx="11075700" cy="1116000"/>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SzPts val="2400"/>
              <a:buNone/>
            </a:pPr>
            <a:r>
              <a:rPr lang="en-US" sz="2400"/>
              <a:t>From the model summary, we can see that most of the independent variables are statistically significant in predicting conversion rates.</a:t>
            </a:r>
            <a:endParaRPr/>
          </a:p>
        </p:txBody>
      </p:sp>
      <p:pic>
        <p:nvPicPr>
          <p:cNvPr id="276" name="Google Shape;276;p12"/>
          <p:cNvPicPr preferRelativeResize="0"/>
          <p:nvPr/>
        </p:nvPicPr>
        <p:blipFill rotWithShape="1">
          <a:blip r:embed="rId3">
            <a:alphaModFix/>
          </a:blip>
          <a:srcRect/>
          <a:stretch/>
        </p:blipFill>
        <p:spPr>
          <a:xfrm>
            <a:off x="4087005" y="1866508"/>
            <a:ext cx="4017990" cy="435640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0"/>
        <p:cNvGrpSpPr/>
        <p:nvPr/>
      </p:nvGrpSpPr>
      <p:grpSpPr>
        <a:xfrm>
          <a:off x="0" y="0"/>
          <a:ext cx="0" cy="0"/>
          <a:chOff x="0" y="0"/>
          <a:chExt cx="0" cy="0"/>
        </a:xfrm>
      </p:grpSpPr>
      <p:grpSp>
        <p:nvGrpSpPr>
          <p:cNvPr id="281" name="Google Shape;281;p13"/>
          <p:cNvGrpSpPr/>
          <p:nvPr/>
        </p:nvGrpSpPr>
        <p:grpSpPr>
          <a:xfrm>
            <a:off x="1198284" y="2808124"/>
            <a:ext cx="10409278" cy="1842456"/>
            <a:chOff x="312459" y="1540156"/>
            <a:chExt cx="10409278" cy="1842456"/>
          </a:xfrm>
        </p:grpSpPr>
        <p:sp>
          <p:nvSpPr>
            <p:cNvPr id="282" name="Google Shape;282;p13"/>
            <p:cNvSpPr/>
            <p:nvPr/>
          </p:nvSpPr>
          <p:spPr>
            <a:xfrm>
              <a:off x="312459" y="2089315"/>
              <a:ext cx="832280" cy="832280"/>
            </a:xfrm>
            <a:prstGeom prst="ellipse">
              <a:avLst/>
            </a:prstGeom>
            <a:solidFill>
              <a:srgbClr val="646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a:off x="487238" y="2264094"/>
              <a:ext cx="482722" cy="482722"/>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3"/>
            <p:cNvSpPr/>
            <p:nvPr/>
          </p:nvSpPr>
          <p:spPr>
            <a:xfrm>
              <a:off x="1151888" y="1628299"/>
              <a:ext cx="2304196" cy="175431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3"/>
            <p:cNvSpPr txBox="1"/>
            <p:nvPr/>
          </p:nvSpPr>
          <p:spPr>
            <a:xfrm>
              <a:off x="1151888" y="1628299"/>
              <a:ext cx="2304196" cy="175431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800"/>
                <a:buFont typeface="Gill Sans"/>
                <a:buNone/>
              </a:pPr>
              <a:r>
                <a:rPr lang="en-US" sz="1800" b="0" i="0" u="none" strike="noStrike" cap="none">
                  <a:solidFill>
                    <a:schemeClr val="dk1"/>
                  </a:solidFill>
                  <a:latin typeface="Gill Sans"/>
                  <a:ea typeface="Gill Sans"/>
                  <a:cs typeface="Gill Sans"/>
                  <a:sym typeface="Gill Sans"/>
                </a:rPr>
                <a:t>After running the initial OLS model, we start out by running multiple regression models without any regularization techniques. Since our train dataset only contains more than 600 samples, we want to test out two different regularization techniques (Lasso and Ridge) to see if we can overcome the overfitting. </a:t>
              </a:r>
              <a:endParaRPr/>
            </a:p>
          </p:txBody>
        </p:sp>
        <p:sp>
          <p:nvSpPr>
            <p:cNvPr id="286" name="Google Shape;286;p13"/>
            <p:cNvSpPr/>
            <p:nvPr/>
          </p:nvSpPr>
          <p:spPr>
            <a:xfrm>
              <a:off x="3797915" y="2089315"/>
              <a:ext cx="832280" cy="832280"/>
            </a:xfrm>
            <a:prstGeom prst="ellipse">
              <a:avLst/>
            </a:prstGeom>
            <a:solidFill>
              <a:srgbClr val="45B1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a:off x="3972693" y="2264094"/>
              <a:ext cx="482722" cy="482722"/>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3"/>
            <p:cNvSpPr/>
            <p:nvPr/>
          </p:nvSpPr>
          <p:spPr>
            <a:xfrm>
              <a:off x="4709126" y="1540156"/>
              <a:ext cx="2230079" cy="167595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3"/>
            <p:cNvSpPr txBox="1"/>
            <p:nvPr/>
          </p:nvSpPr>
          <p:spPr>
            <a:xfrm>
              <a:off x="4709126" y="1540156"/>
              <a:ext cx="2230079" cy="1675954"/>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800"/>
                <a:buFont typeface="Gill Sans"/>
                <a:buNone/>
              </a:pPr>
              <a:r>
                <a:rPr lang="en-US" sz="1800" b="0" i="0" u="none" strike="noStrike" cap="none">
                  <a:solidFill>
                    <a:schemeClr val="dk1"/>
                  </a:solidFill>
                  <a:latin typeface="Gill Sans"/>
                  <a:ea typeface="Gill Sans"/>
                  <a:cs typeface="Gill Sans"/>
                  <a:sym typeface="Gill Sans"/>
                </a:rPr>
                <a:t>Apart from regression methods, we move onto ensemble methods: we use a baseline model which will include all features but no extra hyper-parameter tuning techniques. The first baseline model that we ran to predict conversion rate is Random Forest Regressor with 1000 decision trees. </a:t>
              </a:r>
              <a:endParaRPr/>
            </a:p>
          </p:txBody>
        </p:sp>
        <p:sp>
          <p:nvSpPr>
            <p:cNvPr id="290" name="Google Shape;290;p13"/>
            <p:cNvSpPr/>
            <p:nvPr/>
          </p:nvSpPr>
          <p:spPr>
            <a:xfrm>
              <a:off x="7246312" y="2089315"/>
              <a:ext cx="832280" cy="832280"/>
            </a:xfrm>
            <a:prstGeom prst="ellipse">
              <a:avLst/>
            </a:prstGeom>
            <a:solidFill>
              <a:srgbClr val="8CA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3"/>
            <p:cNvSpPr/>
            <p:nvPr/>
          </p:nvSpPr>
          <p:spPr>
            <a:xfrm>
              <a:off x="7421090" y="2264094"/>
              <a:ext cx="482722" cy="482722"/>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3"/>
            <p:cNvSpPr/>
            <p:nvPr/>
          </p:nvSpPr>
          <p:spPr>
            <a:xfrm>
              <a:off x="8170510" y="1613468"/>
              <a:ext cx="2551227" cy="176082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3"/>
            <p:cNvSpPr txBox="1"/>
            <p:nvPr/>
          </p:nvSpPr>
          <p:spPr>
            <a:xfrm>
              <a:off x="8170510" y="1613468"/>
              <a:ext cx="2551227" cy="176082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800"/>
                <a:buFont typeface="Gill Sans"/>
                <a:buNone/>
              </a:pPr>
              <a:r>
                <a:rPr lang="en-US" sz="1800" b="0" i="0" u="none" strike="noStrike" cap="none">
                  <a:solidFill>
                    <a:schemeClr val="dk1"/>
                  </a:solidFill>
                  <a:latin typeface="Gill Sans"/>
                  <a:ea typeface="Gill Sans"/>
                  <a:cs typeface="Gill Sans"/>
                  <a:sym typeface="Gill Sans"/>
                </a:rPr>
                <a:t>The second model we ran is a Random Forest Regressor with Randomized Hyperparameter Tuning technique called RandomizedSearchCV (package from scikit.model_selection). This technique initiates the different parameters and do cross-validation to figure out the best parameters to use for the given model. </a:t>
              </a:r>
              <a:br>
                <a:rPr lang="en-US" sz="1800" b="0" i="0" u="none" strike="noStrike" cap="none">
                  <a:solidFill>
                    <a:schemeClr val="dk1"/>
                  </a:solidFill>
                  <a:latin typeface="Gill Sans"/>
                  <a:ea typeface="Gill Sans"/>
                  <a:cs typeface="Gill Sans"/>
                  <a:sym typeface="Gill Sans"/>
                </a:rPr>
              </a:br>
              <a:endParaRPr sz="1800" b="0" i="0" u="none" strike="noStrike" cap="none">
                <a:solidFill>
                  <a:schemeClr val="dk1"/>
                </a:solidFill>
                <a:latin typeface="Gill Sans"/>
                <a:ea typeface="Gill Sans"/>
                <a:cs typeface="Gill Sans"/>
                <a:sym typeface="Gill Sans"/>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97"/>
        <p:cNvGrpSpPr/>
        <p:nvPr/>
      </p:nvGrpSpPr>
      <p:grpSpPr>
        <a:xfrm>
          <a:off x="0" y="0"/>
          <a:ext cx="0" cy="0"/>
          <a:chOff x="0" y="0"/>
          <a:chExt cx="0" cy="0"/>
        </a:xfrm>
      </p:grpSpPr>
      <p:sp>
        <p:nvSpPr>
          <p:cNvPr id="298" name="Google Shape;298;p14"/>
          <p:cNvSpPr txBox="1">
            <a:spLocks noGrp="1"/>
          </p:cNvSpPr>
          <p:nvPr>
            <p:ph type="body" idx="1"/>
          </p:nvPr>
        </p:nvSpPr>
        <p:spPr>
          <a:xfrm>
            <a:off x="644483" y="1853797"/>
            <a:ext cx="5984400" cy="3593700"/>
          </a:xfrm>
          <a:prstGeom prst="rect">
            <a:avLst/>
          </a:prstGeom>
          <a:noFill/>
          <a:ln>
            <a:noFill/>
          </a:ln>
        </p:spPr>
        <p:txBody>
          <a:bodyPr spcFirstLastPara="1" wrap="square" lIns="91425" tIns="45700" rIns="91425" bIns="45700" anchor="t" anchorCtr="0">
            <a:normAutofit/>
          </a:bodyPr>
          <a:lstStyle/>
          <a:p>
            <a:pPr marL="457200" lvl="0" indent="-342900" algn="l" rtl="0">
              <a:lnSpc>
                <a:spcPct val="110000"/>
              </a:lnSpc>
              <a:spcBef>
                <a:spcPts val="0"/>
              </a:spcBef>
              <a:spcAft>
                <a:spcPts val="0"/>
              </a:spcAft>
              <a:buClr>
                <a:schemeClr val="dk1"/>
              </a:buClr>
              <a:buSzPts val="1800"/>
              <a:buChar char="•"/>
            </a:pPr>
            <a:r>
              <a:rPr lang="en-US">
                <a:solidFill>
                  <a:schemeClr val="dk1"/>
                </a:solidFill>
              </a:rPr>
              <a:t>We ran a feature importance extraction of all variables using the Random Forest model</a:t>
            </a:r>
            <a:endParaRPr>
              <a:solidFill>
                <a:schemeClr val="dk1"/>
              </a:solidFill>
            </a:endParaRPr>
          </a:p>
          <a:p>
            <a:pPr marL="457200" lvl="0" indent="-342900" algn="l" rtl="0">
              <a:lnSpc>
                <a:spcPct val="110000"/>
              </a:lnSpc>
              <a:spcBef>
                <a:spcPts val="0"/>
              </a:spcBef>
              <a:spcAft>
                <a:spcPts val="0"/>
              </a:spcAft>
              <a:buClr>
                <a:schemeClr val="dk1"/>
              </a:buClr>
              <a:buSzPts val="1800"/>
              <a:buChar char="•"/>
            </a:pPr>
            <a:r>
              <a:rPr lang="en-US">
                <a:solidFill>
                  <a:schemeClr val="dk1"/>
                </a:solidFill>
              </a:rPr>
              <a:t>The most important variable predictor to conversion rate is CPC avg(Cost per click) with an importance score of 0.16. </a:t>
            </a:r>
            <a:endParaRPr>
              <a:solidFill>
                <a:schemeClr val="dk1"/>
              </a:solidFill>
            </a:endParaRPr>
          </a:p>
          <a:p>
            <a:pPr marL="457200" lvl="0" indent="-342900" algn="l" rtl="0">
              <a:lnSpc>
                <a:spcPct val="110000"/>
              </a:lnSpc>
              <a:spcBef>
                <a:spcPts val="0"/>
              </a:spcBef>
              <a:spcAft>
                <a:spcPts val="0"/>
              </a:spcAft>
              <a:buClr>
                <a:schemeClr val="dk1"/>
              </a:buClr>
              <a:buSzPts val="1800"/>
              <a:buChar char="•"/>
            </a:pPr>
            <a:r>
              <a:rPr lang="en-US">
                <a:solidFill>
                  <a:schemeClr val="dk1"/>
                </a:solidFill>
              </a:rPr>
              <a:t>Some other notable important predictors are non-measurable impressions, cost and clicks</a:t>
            </a:r>
            <a:endParaRPr>
              <a:solidFill>
                <a:schemeClr val="dk1"/>
              </a:solidFill>
            </a:endParaRPr>
          </a:p>
        </p:txBody>
      </p:sp>
      <p:pic>
        <p:nvPicPr>
          <p:cNvPr id="299" name="Google Shape;299;p14"/>
          <p:cNvPicPr preferRelativeResize="0"/>
          <p:nvPr/>
        </p:nvPicPr>
        <p:blipFill rotWithShape="1">
          <a:blip r:embed="rId3">
            <a:alphaModFix/>
          </a:blip>
          <a:srcRect/>
          <a:stretch/>
        </p:blipFill>
        <p:spPr>
          <a:xfrm>
            <a:off x="6573603" y="1404208"/>
            <a:ext cx="5207941" cy="421843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g6c6d99e741_0_118"/>
          <p:cNvSpPr txBox="1">
            <a:spLocks noGrp="1"/>
          </p:cNvSpPr>
          <p:nvPr>
            <p:ph type="title"/>
          </p:nvPr>
        </p:nvSpPr>
        <p:spPr>
          <a:xfrm>
            <a:off x="1251678" y="382385"/>
            <a:ext cx="10178400" cy="1492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Hyper-parameter tuning technique: </a:t>
            </a:r>
            <a:endParaRPr/>
          </a:p>
          <a:p>
            <a:pPr marL="0" lvl="0" indent="0" algn="l" rtl="0">
              <a:spcBef>
                <a:spcPts val="0"/>
              </a:spcBef>
              <a:spcAft>
                <a:spcPts val="0"/>
              </a:spcAft>
              <a:buNone/>
            </a:pPr>
            <a:r>
              <a:rPr lang="en-US"/>
              <a:t>RandomizedSearchCV</a:t>
            </a:r>
            <a:endParaRPr/>
          </a:p>
        </p:txBody>
      </p:sp>
      <p:sp>
        <p:nvSpPr>
          <p:cNvPr id="305" name="Google Shape;305;g6c6d99e741_0_118"/>
          <p:cNvSpPr txBox="1">
            <a:spLocks noGrp="1"/>
          </p:cNvSpPr>
          <p:nvPr>
            <p:ph type="body" idx="1"/>
          </p:nvPr>
        </p:nvSpPr>
        <p:spPr>
          <a:xfrm>
            <a:off x="1251678" y="2286001"/>
            <a:ext cx="10178400" cy="3593700"/>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n-US" sz="1200" dirty="0">
                <a:solidFill>
                  <a:schemeClr val="dk1"/>
                </a:solidFill>
                <a:latin typeface="Arial"/>
                <a:ea typeface="Arial"/>
                <a:cs typeface="Arial"/>
                <a:sym typeface="Arial"/>
              </a:rPr>
              <a:t>The RandomizedSearchCV ran against the training dataset, which totals 1000 fits and finished its job in 15 minutes, the resulting parameters that it got out was:</a:t>
            </a:r>
            <a:endParaRPr dirty="0"/>
          </a:p>
        </p:txBody>
      </p:sp>
      <p:sp>
        <p:nvSpPr>
          <p:cNvPr id="306" name="Google Shape;306;g6c6d99e741_0_118"/>
          <p:cNvSpPr txBox="1"/>
          <p:nvPr/>
        </p:nvSpPr>
        <p:spPr>
          <a:xfrm>
            <a:off x="1251675" y="2995600"/>
            <a:ext cx="99585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endParaRPr sz="1500" dirty="0">
              <a:solidFill>
                <a:schemeClr val="dk1"/>
              </a:solidFill>
            </a:endParaRPr>
          </a:p>
          <a:p>
            <a:pPr marL="0" lvl="0" indent="0" algn="l" rtl="0">
              <a:lnSpc>
                <a:spcPct val="115000"/>
              </a:lnSpc>
              <a:spcBef>
                <a:spcPts val="1200"/>
              </a:spcBef>
              <a:spcAft>
                <a:spcPts val="0"/>
              </a:spcAft>
              <a:buNone/>
            </a:pPr>
            <a:r>
              <a:rPr lang="en-US" sz="1500" dirty="0">
                <a:solidFill>
                  <a:schemeClr val="dk1"/>
                </a:solidFill>
              </a:rPr>
              <a:t>{</a:t>
            </a:r>
            <a:r>
              <a:rPr lang="en-US" sz="1500" b="1" dirty="0">
                <a:solidFill>
                  <a:schemeClr val="dk1"/>
                </a:solidFill>
              </a:rPr>
              <a:t>'</a:t>
            </a:r>
            <a:r>
              <a:rPr lang="en-US" sz="1500" b="1" dirty="0" err="1">
                <a:solidFill>
                  <a:schemeClr val="dk1"/>
                </a:solidFill>
              </a:rPr>
              <a:t>n_estimators</a:t>
            </a:r>
            <a:r>
              <a:rPr lang="en-US" sz="1500" b="1" dirty="0">
                <a:solidFill>
                  <a:schemeClr val="dk1"/>
                </a:solidFill>
              </a:rPr>
              <a:t>' (number of trees in forest):</a:t>
            </a:r>
            <a:r>
              <a:rPr lang="en-US" sz="1500" dirty="0">
                <a:solidFill>
                  <a:schemeClr val="dk1"/>
                </a:solidFill>
              </a:rPr>
              <a:t> 1800,</a:t>
            </a:r>
            <a:endParaRPr sz="1500" dirty="0">
              <a:solidFill>
                <a:schemeClr val="dk1"/>
              </a:solidFill>
            </a:endParaRPr>
          </a:p>
          <a:p>
            <a:pPr marL="0" lvl="0" indent="0" algn="l" rtl="0">
              <a:spcBef>
                <a:spcPts val="0"/>
              </a:spcBef>
              <a:spcAft>
                <a:spcPts val="0"/>
              </a:spcAft>
              <a:buNone/>
            </a:pPr>
            <a:r>
              <a:rPr lang="en-US" sz="1500" dirty="0">
                <a:solidFill>
                  <a:schemeClr val="dk1"/>
                </a:solidFill>
              </a:rPr>
              <a:t>'</a:t>
            </a:r>
            <a:r>
              <a:rPr lang="en-US" sz="1500" b="1" dirty="0" err="1">
                <a:solidFill>
                  <a:schemeClr val="dk1"/>
                </a:solidFill>
              </a:rPr>
              <a:t>min_samples_split</a:t>
            </a:r>
            <a:r>
              <a:rPr lang="en-US" sz="1500" b="1" dirty="0">
                <a:solidFill>
                  <a:schemeClr val="dk1"/>
                </a:solidFill>
              </a:rPr>
              <a:t>' (</a:t>
            </a:r>
            <a:r>
              <a:rPr lang="en-US" sz="1500" b="1" dirty="0">
                <a:solidFill>
                  <a:srgbClr val="212529"/>
                </a:solidFill>
                <a:latin typeface="Roboto"/>
                <a:ea typeface="Roboto"/>
                <a:cs typeface="Roboto"/>
                <a:sym typeface="Roboto"/>
              </a:rPr>
              <a:t>The minimum number of samples required to split an internal node)</a:t>
            </a:r>
            <a:r>
              <a:rPr lang="en-US" sz="1500" b="1" dirty="0">
                <a:solidFill>
                  <a:schemeClr val="dk1"/>
                </a:solidFill>
              </a:rPr>
              <a:t>: </a:t>
            </a:r>
            <a:r>
              <a:rPr lang="en-US" sz="1500" dirty="0">
                <a:solidFill>
                  <a:schemeClr val="dk1"/>
                </a:solidFill>
              </a:rPr>
              <a:t>2,</a:t>
            </a:r>
            <a:endParaRPr sz="1500" dirty="0">
              <a:solidFill>
                <a:schemeClr val="dk1"/>
              </a:solidFill>
            </a:endParaRPr>
          </a:p>
          <a:p>
            <a:pPr marL="0" lvl="0" indent="0" algn="l" rtl="0">
              <a:spcBef>
                <a:spcPts val="0"/>
              </a:spcBef>
              <a:spcAft>
                <a:spcPts val="0"/>
              </a:spcAft>
              <a:buNone/>
            </a:pPr>
            <a:r>
              <a:rPr lang="en-US" sz="1500" b="1" dirty="0">
                <a:solidFill>
                  <a:schemeClr val="dk1"/>
                </a:solidFill>
              </a:rPr>
              <a:t>'</a:t>
            </a:r>
            <a:r>
              <a:rPr lang="en-US" sz="1500" b="1" dirty="0" err="1">
                <a:solidFill>
                  <a:schemeClr val="dk1"/>
                </a:solidFill>
              </a:rPr>
              <a:t>min_samples_leaf</a:t>
            </a:r>
            <a:r>
              <a:rPr lang="en-US" sz="1500" b="1" dirty="0">
                <a:solidFill>
                  <a:schemeClr val="dk1"/>
                </a:solidFill>
              </a:rPr>
              <a:t>' (</a:t>
            </a:r>
            <a:r>
              <a:rPr lang="en-US" sz="1500" b="1" dirty="0">
                <a:solidFill>
                  <a:srgbClr val="212529"/>
                </a:solidFill>
                <a:latin typeface="Roboto"/>
                <a:ea typeface="Roboto"/>
                <a:cs typeface="Roboto"/>
                <a:sym typeface="Roboto"/>
              </a:rPr>
              <a:t>The minimum number of samples required to be at a leaf node)</a:t>
            </a:r>
            <a:r>
              <a:rPr lang="en-US" sz="1500" b="1" dirty="0">
                <a:solidFill>
                  <a:schemeClr val="dk1"/>
                </a:solidFill>
              </a:rPr>
              <a:t>:</a:t>
            </a:r>
            <a:r>
              <a:rPr lang="en-US" sz="1500" dirty="0">
                <a:solidFill>
                  <a:schemeClr val="dk1"/>
                </a:solidFill>
              </a:rPr>
              <a:t> 4 ,</a:t>
            </a:r>
            <a:endParaRPr sz="1500" dirty="0">
              <a:solidFill>
                <a:schemeClr val="dk1"/>
              </a:solidFill>
            </a:endParaRPr>
          </a:p>
          <a:p>
            <a:pPr marL="0" lvl="0" indent="0" algn="l" rtl="0">
              <a:spcBef>
                <a:spcPts val="0"/>
              </a:spcBef>
              <a:spcAft>
                <a:spcPts val="0"/>
              </a:spcAft>
              <a:buNone/>
            </a:pPr>
            <a:r>
              <a:rPr lang="en-US" sz="1500" b="1" dirty="0">
                <a:solidFill>
                  <a:schemeClr val="dk1"/>
                </a:solidFill>
              </a:rPr>
              <a:t>'</a:t>
            </a:r>
            <a:r>
              <a:rPr lang="en-US" sz="1500" b="1" dirty="0" err="1">
                <a:solidFill>
                  <a:schemeClr val="dk1"/>
                </a:solidFill>
              </a:rPr>
              <a:t>max_features</a:t>
            </a:r>
            <a:r>
              <a:rPr lang="en-US" sz="1500" b="1" dirty="0">
                <a:solidFill>
                  <a:schemeClr val="dk1"/>
                </a:solidFill>
              </a:rPr>
              <a:t>' (</a:t>
            </a:r>
            <a:r>
              <a:rPr lang="en-US" sz="1500" b="1" dirty="0">
                <a:solidFill>
                  <a:srgbClr val="212529"/>
                </a:solidFill>
                <a:latin typeface="Roboto"/>
                <a:ea typeface="Roboto"/>
                <a:cs typeface="Roboto"/>
                <a:sym typeface="Roboto"/>
              </a:rPr>
              <a:t>The number of features to consider when looking for the best split)</a:t>
            </a:r>
            <a:r>
              <a:rPr lang="en-US" sz="1500" b="1" dirty="0">
                <a:solidFill>
                  <a:schemeClr val="dk1"/>
                </a:solidFill>
              </a:rPr>
              <a:t>:</a:t>
            </a:r>
            <a:r>
              <a:rPr lang="en-US" sz="1500" dirty="0">
                <a:solidFill>
                  <a:schemeClr val="dk1"/>
                </a:solidFill>
              </a:rPr>
              <a:t> 'sqrt' (sqrt(features)),</a:t>
            </a:r>
            <a:endParaRPr sz="1500" dirty="0">
              <a:solidFill>
                <a:schemeClr val="dk1"/>
              </a:solidFill>
            </a:endParaRPr>
          </a:p>
          <a:p>
            <a:pPr marL="0" lvl="0" indent="0" algn="l" rtl="0">
              <a:spcBef>
                <a:spcPts val="0"/>
              </a:spcBef>
              <a:spcAft>
                <a:spcPts val="0"/>
              </a:spcAft>
              <a:buNone/>
            </a:pPr>
            <a:r>
              <a:rPr lang="en-US" sz="1500" b="1" dirty="0">
                <a:solidFill>
                  <a:schemeClr val="dk1"/>
                </a:solidFill>
              </a:rPr>
              <a:t>'</a:t>
            </a:r>
            <a:r>
              <a:rPr lang="en-US" sz="1500" b="1" dirty="0" err="1">
                <a:solidFill>
                  <a:schemeClr val="dk1"/>
                </a:solidFill>
              </a:rPr>
              <a:t>max_depth</a:t>
            </a:r>
            <a:r>
              <a:rPr lang="en-US" sz="1500" b="1" dirty="0">
                <a:solidFill>
                  <a:schemeClr val="dk1"/>
                </a:solidFill>
              </a:rPr>
              <a:t>' (</a:t>
            </a:r>
            <a:r>
              <a:rPr lang="en-US" sz="1500" b="1" dirty="0">
                <a:solidFill>
                  <a:srgbClr val="212529"/>
                </a:solidFill>
                <a:latin typeface="Roboto"/>
                <a:ea typeface="Roboto"/>
                <a:cs typeface="Roboto"/>
                <a:sym typeface="Roboto"/>
              </a:rPr>
              <a:t>The maximum depth of the tree)</a:t>
            </a:r>
            <a:r>
              <a:rPr lang="en-US" sz="1500" b="1" dirty="0">
                <a:solidFill>
                  <a:schemeClr val="dk1"/>
                </a:solidFill>
              </a:rPr>
              <a:t>:</a:t>
            </a:r>
            <a:r>
              <a:rPr lang="en-US" sz="1500" dirty="0">
                <a:solidFill>
                  <a:schemeClr val="dk1"/>
                </a:solidFill>
              </a:rPr>
              <a:t> 90,</a:t>
            </a:r>
            <a:endParaRPr sz="1500" dirty="0">
              <a:solidFill>
                <a:schemeClr val="dk1"/>
              </a:solidFill>
            </a:endParaRPr>
          </a:p>
          <a:p>
            <a:pPr marL="0" lvl="0" indent="0" algn="l" rtl="0">
              <a:spcBef>
                <a:spcPts val="0"/>
              </a:spcBef>
              <a:spcAft>
                <a:spcPts val="0"/>
              </a:spcAft>
              <a:buNone/>
            </a:pPr>
            <a:r>
              <a:rPr lang="en-US" sz="1500" b="1" dirty="0">
                <a:solidFill>
                  <a:schemeClr val="dk1"/>
                </a:solidFill>
              </a:rPr>
              <a:t>'bootstrap' (whether bootstrap samples were used):</a:t>
            </a:r>
            <a:r>
              <a:rPr lang="en-US" sz="1500" dirty="0">
                <a:solidFill>
                  <a:schemeClr val="dk1"/>
                </a:solidFill>
              </a:rPr>
              <a:t> True}</a:t>
            </a:r>
            <a:endParaRPr sz="1500" dirty="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10"/>
        <p:cNvGrpSpPr/>
        <p:nvPr/>
      </p:nvGrpSpPr>
      <p:grpSpPr>
        <a:xfrm>
          <a:off x="0" y="0"/>
          <a:ext cx="0" cy="0"/>
          <a:chOff x="0" y="0"/>
          <a:chExt cx="0" cy="0"/>
        </a:xfrm>
      </p:grpSpPr>
      <p:sp>
        <p:nvSpPr>
          <p:cNvPr id="311" name="Google Shape;311;p15"/>
          <p:cNvSpPr txBox="1">
            <a:spLocks noGrp="1"/>
          </p:cNvSpPr>
          <p:nvPr>
            <p:ph type="body" idx="1"/>
          </p:nvPr>
        </p:nvSpPr>
        <p:spPr>
          <a:xfrm>
            <a:off x="953071" y="1795857"/>
            <a:ext cx="10668000" cy="3440400"/>
          </a:xfrm>
          <a:prstGeom prst="rect">
            <a:avLst/>
          </a:prstGeom>
          <a:noFill/>
          <a:ln>
            <a:noFill/>
          </a:ln>
        </p:spPr>
        <p:txBody>
          <a:bodyPr spcFirstLastPara="1" wrap="square" lIns="91425" tIns="45700" rIns="91425" bIns="45700" anchor="t" anchorCtr="0">
            <a:normAutofit lnSpcReduction="10000"/>
          </a:bodyPr>
          <a:lstStyle/>
          <a:p>
            <a:pPr marL="457200" lvl="0" indent="-381000" algn="l" rtl="0">
              <a:lnSpc>
                <a:spcPct val="110000"/>
              </a:lnSpc>
              <a:spcBef>
                <a:spcPts val="0"/>
              </a:spcBef>
              <a:spcAft>
                <a:spcPts val="0"/>
              </a:spcAft>
              <a:buClr>
                <a:srgbClr val="000000"/>
              </a:buClr>
              <a:buSzPts val="2400"/>
              <a:buChar char="•"/>
            </a:pPr>
            <a:r>
              <a:rPr lang="en-US" sz="2400" dirty="0">
                <a:solidFill>
                  <a:srgbClr val="000000"/>
                </a:solidFill>
              </a:rPr>
              <a:t>The last modification that we made to the random forest model is to use GridSearchCV which looks deeper into the parameters that were chosen by the initial RandomizedSearchCV. GridSearchCV adds another functionality to the hyperparameters by letting us cross-validate against the values that we are interested in only. </a:t>
            </a:r>
            <a:endParaRPr sz="2400" dirty="0">
              <a:solidFill>
                <a:srgbClr val="000000"/>
              </a:solidFill>
            </a:endParaRPr>
          </a:p>
          <a:p>
            <a:pPr marL="457200" lvl="0" indent="-381000" algn="l" rtl="0">
              <a:lnSpc>
                <a:spcPct val="110000"/>
              </a:lnSpc>
              <a:spcBef>
                <a:spcPts val="0"/>
              </a:spcBef>
              <a:spcAft>
                <a:spcPts val="0"/>
              </a:spcAft>
              <a:buClr>
                <a:srgbClr val="000000"/>
              </a:buClr>
              <a:buSzPts val="2400"/>
              <a:buChar char="•"/>
            </a:pPr>
            <a:r>
              <a:rPr lang="en-US" sz="2400" dirty="0">
                <a:solidFill>
                  <a:srgbClr val="000000"/>
                </a:solidFill>
              </a:rPr>
              <a:t>Again, we use 10-fold cross-validation to search for the best possible parameters within the range that we set. GridSearchCV ran for 2 hours but there was no significant increase in MAE or MAPE scoring and hence we use the random forest model with randomized search CV as our to-go model.</a:t>
            </a:r>
            <a:endParaRPr dirty="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g6c6d99e741_0_111"/>
          <p:cNvSpPr txBox="1">
            <a:spLocks noGrp="1"/>
          </p:cNvSpPr>
          <p:nvPr>
            <p:ph type="title"/>
          </p:nvPr>
        </p:nvSpPr>
        <p:spPr>
          <a:xfrm>
            <a:off x="1251678" y="382385"/>
            <a:ext cx="10178400" cy="1492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Evaluation Metrics</a:t>
            </a:r>
            <a:endParaRPr/>
          </a:p>
        </p:txBody>
      </p:sp>
      <p:sp>
        <p:nvSpPr>
          <p:cNvPr id="317" name="Google Shape;317;g6c6d99e741_0_111"/>
          <p:cNvSpPr txBox="1">
            <a:spLocks noGrp="1"/>
          </p:cNvSpPr>
          <p:nvPr>
            <p:ph type="body" idx="1"/>
          </p:nvPr>
        </p:nvSpPr>
        <p:spPr>
          <a:xfrm>
            <a:off x="1251678" y="2286001"/>
            <a:ext cx="10178400" cy="3593700"/>
          </a:xfrm>
          <a:prstGeom prst="rect">
            <a:avLst/>
          </a:prstGeom>
        </p:spPr>
        <p:txBody>
          <a:bodyPr spcFirstLastPara="1" wrap="square" lIns="91425" tIns="45700" rIns="91425" bIns="45700" anchor="t" anchorCtr="0">
            <a:noAutofit/>
          </a:bodyPr>
          <a:lstStyle/>
          <a:p>
            <a:pPr marL="457200" lvl="0" indent="-355600" algn="l" rtl="0">
              <a:lnSpc>
                <a:spcPct val="115000"/>
              </a:lnSpc>
              <a:spcBef>
                <a:spcPts val="0"/>
              </a:spcBef>
              <a:spcAft>
                <a:spcPts val="0"/>
              </a:spcAft>
              <a:buClr>
                <a:srgbClr val="000000"/>
              </a:buClr>
              <a:buSzPts val="2000"/>
              <a:buFont typeface="Arial"/>
              <a:buChar char="•"/>
            </a:pPr>
            <a:r>
              <a:rPr lang="en-US">
                <a:solidFill>
                  <a:srgbClr val="000000"/>
                </a:solidFill>
                <a:latin typeface="Arial"/>
                <a:ea typeface="Arial"/>
                <a:cs typeface="Arial"/>
                <a:sym typeface="Arial"/>
              </a:rPr>
              <a:t>MAE refers to Mean Absolute Error, which gives less weight to outliers, which is not sensitive to outliers</a:t>
            </a:r>
            <a:endParaRPr>
              <a:solidFill>
                <a:srgbClr val="000000"/>
              </a:solidFill>
              <a:latin typeface="Arial"/>
              <a:ea typeface="Arial"/>
              <a:cs typeface="Arial"/>
              <a:sym typeface="Arial"/>
            </a:endParaRPr>
          </a:p>
          <a:p>
            <a:pPr marL="457200" lvl="0" indent="-355600" algn="l" rtl="0">
              <a:lnSpc>
                <a:spcPct val="115000"/>
              </a:lnSpc>
              <a:spcBef>
                <a:spcPts val="0"/>
              </a:spcBef>
              <a:spcAft>
                <a:spcPts val="0"/>
              </a:spcAft>
              <a:buClr>
                <a:srgbClr val="000000"/>
              </a:buClr>
              <a:buSzPts val="2000"/>
              <a:buFont typeface="Arial"/>
              <a:buChar char="•"/>
            </a:pPr>
            <a:r>
              <a:rPr lang="en-US">
                <a:solidFill>
                  <a:srgbClr val="000000"/>
                </a:solidFill>
                <a:latin typeface="Arial"/>
                <a:ea typeface="Arial"/>
                <a:cs typeface="Arial"/>
                <a:sym typeface="Arial"/>
              </a:rPr>
              <a:t>MAPE refers to Mean Absolute Percentage Error, which is similar to MAE, but normalized by true observation. Downside is when true obs is zero, this metric will be problematic.</a:t>
            </a:r>
            <a:endParaRPr>
              <a:solidFill>
                <a:srgbClr val="000000"/>
              </a:solidFill>
              <a:latin typeface="Arial"/>
              <a:ea typeface="Arial"/>
              <a:cs typeface="Arial"/>
              <a:sym typeface="Arial"/>
            </a:endParaRPr>
          </a:p>
          <a:p>
            <a:pPr marL="457200" lvl="0" indent="-355600" algn="l" rtl="0">
              <a:lnSpc>
                <a:spcPct val="115000"/>
              </a:lnSpc>
              <a:spcBef>
                <a:spcPts val="0"/>
              </a:spcBef>
              <a:spcAft>
                <a:spcPts val="0"/>
              </a:spcAft>
              <a:buClr>
                <a:srgbClr val="000000"/>
              </a:buClr>
              <a:buSzPts val="2000"/>
              <a:buFont typeface="Arial"/>
              <a:buChar char="•"/>
            </a:pPr>
            <a:r>
              <a:rPr lang="en-US">
                <a:solidFill>
                  <a:srgbClr val="000000"/>
                </a:solidFill>
                <a:latin typeface="Arial"/>
                <a:ea typeface="Arial"/>
                <a:cs typeface="Arial"/>
                <a:sym typeface="Arial"/>
              </a:rPr>
              <a:t>MSE refers to Mean Squared Error, which is MSE is like a combination measurement of bias and variance of your prediction</a:t>
            </a:r>
            <a:endParaRPr>
              <a:solidFill>
                <a:srgbClr val="000000"/>
              </a:solidFill>
              <a:latin typeface="Arial"/>
              <a:ea typeface="Arial"/>
              <a:cs typeface="Arial"/>
              <a:sym typeface="Arial"/>
            </a:endParaRPr>
          </a:p>
          <a:p>
            <a:pPr marL="457200" lvl="0" indent="-355600" algn="l" rtl="0">
              <a:lnSpc>
                <a:spcPct val="115000"/>
              </a:lnSpc>
              <a:spcBef>
                <a:spcPts val="0"/>
              </a:spcBef>
              <a:spcAft>
                <a:spcPts val="0"/>
              </a:spcAft>
              <a:buClr>
                <a:srgbClr val="000000"/>
              </a:buClr>
              <a:buSzPts val="2000"/>
              <a:buFont typeface="Arial"/>
              <a:buChar char="•"/>
            </a:pPr>
            <a:r>
              <a:rPr lang="en-US">
                <a:solidFill>
                  <a:srgbClr val="000000"/>
                </a:solidFill>
                <a:latin typeface="Arial"/>
                <a:ea typeface="Arial"/>
                <a:cs typeface="Arial"/>
                <a:sym typeface="Arial"/>
              </a:rPr>
              <a:t>RMSE refers to Root MSE, usually take a root of MSE would bring the unit back to actual unit, easy to interpret your model accuracy.</a:t>
            </a:r>
            <a:endParaRPr>
              <a:solidFill>
                <a:srgbClr val="000000"/>
              </a:solidFill>
              <a:latin typeface="Arial"/>
              <a:ea typeface="Arial"/>
              <a:cs typeface="Arial"/>
              <a:sym typeface="Arial"/>
            </a:endParaRPr>
          </a:p>
          <a:p>
            <a:pPr marL="457200" lvl="0" indent="-355600" algn="l" rtl="0">
              <a:lnSpc>
                <a:spcPct val="115000"/>
              </a:lnSpc>
              <a:spcBef>
                <a:spcPts val="0"/>
              </a:spcBef>
              <a:spcAft>
                <a:spcPts val="0"/>
              </a:spcAft>
              <a:buClr>
                <a:srgbClr val="000000"/>
              </a:buClr>
              <a:buSzPts val="2000"/>
              <a:buFont typeface="Arial"/>
              <a:buChar char="•"/>
            </a:pPr>
            <a:r>
              <a:rPr lang="en-US">
                <a:solidFill>
                  <a:srgbClr val="000000"/>
                </a:solidFill>
                <a:latin typeface="Arial"/>
                <a:ea typeface="Arial"/>
                <a:cs typeface="Arial"/>
                <a:sym typeface="Arial"/>
              </a:rPr>
              <a:t>NRMSE refers to the normalized RMSE numbers which is easier when comparing numbers from different models</a:t>
            </a:r>
            <a:endParaRPr>
              <a:solidFill>
                <a:srgbClr val="000000"/>
              </a:solidFill>
              <a:highlight>
                <a:srgbClr val="FFFFFF"/>
              </a:highlight>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graphicFrame>
        <p:nvGraphicFramePr>
          <p:cNvPr id="322" name="Google Shape;322;p16"/>
          <p:cNvGraphicFramePr/>
          <p:nvPr/>
        </p:nvGraphicFramePr>
        <p:xfrm>
          <a:off x="1219200" y="1475232"/>
          <a:ext cx="10387575" cy="4486725"/>
        </p:xfrm>
        <a:graphic>
          <a:graphicData uri="http://schemas.openxmlformats.org/drawingml/2006/table">
            <a:tbl>
              <a:tblPr>
                <a:noFill/>
                <a:tableStyleId>{5F6B3DF5-8504-402C-972F-C7CDF6C2F8A2}</a:tableStyleId>
              </a:tblPr>
              <a:tblGrid>
                <a:gridCol w="1702475">
                  <a:extLst>
                    <a:ext uri="{9D8B030D-6E8A-4147-A177-3AD203B41FA5}">
                      <a16:colId xmlns:a16="http://schemas.microsoft.com/office/drawing/2014/main" val="20000"/>
                    </a:ext>
                  </a:extLst>
                </a:gridCol>
                <a:gridCol w="1283025">
                  <a:extLst>
                    <a:ext uri="{9D8B030D-6E8A-4147-A177-3AD203B41FA5}">
                      <a16:colId xmlns:a16="http://schemas.microsoft.com/office/drawing/2014/main" val="20001"/>
                    </a:ext>
                  </a:extLst>
                </a:gridCol>
                <a:gridCol w="1365275">
                  <a:extLst>
                    <a:ext uri="{9D8B030D-6E8A-4147-A177-3AD203B41FA5}">
                      <a16:colId xmlns:a16="http://schemas.microsoft.com/office/drawing/2014/main" val="20002"/>
                    </a:ext>
                  </a:extLst>
                </a:gridCol>
                <a:gridCol w="1283025">
                  <a:extLst>
                    <a:ext uri="{9D8B030D-6E8A-4147-A177-3AD203B41FA5}">
                      <a16:colId xmlns:a16="http://schemas.microsoft.com/office/drawing/2014/main" val="20003"/>
                    </a:ext>
                  </a:extLst>
                </a:gridCol>
                <a:gridCol w="1315925">
                  <a:extLst>
                    <a:ext uri="{9D8B030D-6E8A-4147-A177-3AD203B41FA5}">
                      <a16:colId xmlns:a16="http://schemas.microsoft.com/office/drawing/2014/main" val="20004"/>
                    </a:ext>
                  </a:extLst>
                </a:gridCol>
                <a:gridCol w="1587325">
                  <a:extLst>
                    <a:ext uri="{9D8B030D-6E8A-4147-A177-3AD203B41FA5}">
                      <a16:colId xmlns:a16="http://schemas.microsoft.com/office/drawing/2014/main" val="20005"/>
                    </a:ext>
                  </a:extLst>
                </a:gridCol>
                <a:gridCol w="1850525">
                  <a:extLst>
                    <a:ext uri="{9D8B030D-6E8A-4147-A177-3AD203B41FA5}">
                      <a16:colId xmlns:a16="http://schemas.microsoft.com/office/drawing/2014/main" val="20006"/>
                    </a:ext>
                  </a:extLst>
                </a:gridCol>
              </a:tblGrid>
              <a:tr h="498525">
                <a:tc rowSpan="2">
                  <a:txBody>
                    <a:bodyPr/>
                    <a:lstStyle/>
                    <a:p>
                      <a:pPr marL="0" marR="0" lvl="0" indent="0" algn="ctr" rtl="0">
                        <a:spcBef>
                          <a:spcPts val="0"/>
                        </a:spcBef>
                        <a:spcAft>
                          <a:spcPts val="0"/>
                        </a:spcAft>
                        <a:buNone/>
                      </a:pPr>
                      <a:r>
                        <a:rPr lang="en-US" sz="1200" b="1" i="0" u="none" strike="noStrike" cap="none">
                          <a:solidFill>
                            <a:srgbClr val="000000"/>
                          </a:solidFill>
                          <a:latin typeface="Arial"/>
                          <a:ea typeface="Arial"/>
                          <a:cs typeface="Arial"/>
                          <a:sym typeface="Arial"/>
                        </a:rPr>
                        <a:t>Model</a:t>
                      </a:r>
                      <a:endParaRPr sz="1800" u="none" strike="noStrike" cap="none"/>
                    </a:p>
                  </a:txBody>
                  <a:tcPr marL="53350" marR="53350" marT="76200" marB="76200">
                    <a:lnL w="10100" cap="flat" cmpd="sng">
                      <a:solidFill>
                        <a:srgbClr val="000000"/>
                      </a:solidFill>
                      <a:prstDash val="solid"/>
                      <a:round/>
                      <a:headEnd type="none" w="sm" len="sm"/>
                      <a:tailEnd type="none" w="sm" len="sm"/>
                    </a:lnL>
                    <a:lnR w="10100" cap="flat" cmpd="sng">
                      <a:solidFill>
                        <a:srgbClr val="000000"/>
                      </a:solidFill>
                      <a:prstDash val="solid"/>
                      <a:round/>
                      <a:headEnd type="none" w="sm" len="sm"/>
                      <a:tailEnd type="none" w="sm" len="sm"/>
                    </a:lnR>
                    <a:lnT w="10100" cap="flat" cmpd="sng">
                      <a:solidFill>
                        <a:srgbClr val="000000"/>
                      </a:solidFill>
                      <a:prstDash val="solid"/>
                      <a:round/>
                      <a:headEnd type="none" w="sm" len="sm"/>
                      <a:tailEnd type="none" w="sm" len="sm"/>
                    </a:lnT>
                    <a:lnB w="10100" cap="flat" cmpd="sng">
                      <a:solidFill>
                        <a:srgbClr val="000000"/>
                      </a:solidFill>
                      <a:prstDash val="solid"/>
                      <a:round/>
                      <a:headEnd type="none" w="sm" len="sm"/>
                      <a:tailEnd type="none" w="sm" len="sm"/>
                    </a:lnB>
                  </a:tcPr>
                </a:tc>
                <a:tc gridSpan="6">
                  <a:txBody>
                    <a:bodyPr/>
                    <a:lstStyle/>
                    <a:p>
                      <a:pPr marL="0" marR="0" lvl="0" indent="0" algn="ctr" rtl="0">
                        <a:spcBef>
                          <a:spcPts val="0"/>
                        </a:spcBef>
                        <a:spcAft>
                          <a:spcPts val="0"/>
                        </a:spcAft>
                        <a:buNone/>
                      </a:pPr>
                      <a:r>
                        <a:rPr lang="en-US" sz="1200" b="1" i="0" u="none" strike="noStrike" cap="none">
                          <a:solidFill>
                            <a:srgbClr val="000000"/>
                          </a:solidFill>
                          <a:latin typeface="Arial"/>
                          <a:ea typeface="Arial"/>
                          <a:cs typeface="Arial"/>
                          <a:sym typeface="Arial"/>
                        </a:rPr>
                        <a:t>Evaluation Metric</a:t>
                      </a:r>
                      <a:endParaRPr sz="1800" u="none" strike="noStrike" cap="none"/>
                    </a:p>
                  </a:txBody>
                  <a:tcPr marL="53350" marR="53350" marT="76200" marB="76200">
                    <a:lnL w="10100" cap="flat" cmpd="sng">
                      <a:solidFill>
                        <a:srgbClr val="000000"/>
                      </a:solidFill>
                      <a:prstDash val="solid"/>
                      <a:round/>
                      <a:headEnd type="none" w="sm" len="sm"/>
                      <a:tailEnd type="none" w="sm" len="sm"/>
                    </a:lnL>
                    <a:lnR w="10100" cap="flat" cmpd="sng">
                      <a:solidFill>
                        <a:srgbClr val="000000"/>
                      </a:solidFill>
                      <a:prstDash val="solid"/>
                      <a:round/>
                      <a:headEnd type="none" w="sm" len="sm"/>
                      <a:tailEnd type="none" w="sm" len="sm"/>
                    </a:lnR>
                    <a:lnT w="10100" cap="flat" cmpd="sng">
                      <a:solidFill>
                        <a:srgbClr val="000000"/>
                      </a:solidFill>
                      <a:prstDash val="solid"/>
                      <a:round/>
                      <a:headEnd type="none" w="sm" len="sm"/>
                      <a:tailEnd type="none" w="sm" len="sm"/>
                    </a:lnT>
                    <a:lnB w="101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98525">
                <a:tc vMerge="1">
                  <a:txBody>
                    <a:bodyPr/>
                    <a:lstStyle/>
                    <a:p>
                      <a:endParaRPr lang="en-US"/>
                    </a:p>
                  </a:txBody>
                  <a:tcPr/>
                </a:tc>
                <a:tc>
                  <a:txBody>
                    <a:bodyPr/>
                    <a:lstStyle/>
                    <a:p>
                      <a:pPr marL="0" marR="0" lvl="0" indent="0" algn="ctr" rtl="0">
                        <a:spcBef>
                          <a:spcPts val="0"/>
                        </a:spcBef>
                        <a:spcAft>
                          <a:spcPts val="0"/>
                        </a:spcAft>
                        <a:buNone/>
                      </a:pPr>
                      <a:r>
                        <a:rPr lang="en-US" sz="1200" b="1" i="0" u="none" strike="noStrike" cap="none">
                          <a:solidFill>
                            <a:srgbClr val="000000"/>
                          </a:solidFill>
                          <a:latin typeface="Arial"/>
                          <a:ea typeface="Arial"/>
                          <a:cs typeface="Arial"/>
                          <a:sym typeface="Arial"/>
                        </a:rPr>
                        <a:t>MAE</a:t>
                      </a:r>
                      <a:endParaRPr sz="1800" u="none" strike="noStrike" cap="none"/>
                    </a:p>
                  </a:txBody>
                  <a:tcPr marL="53350" marR="53350" marT="76200" marB="76200">
                    <a:lnL w="10100" cap="flat" cmpd="sng">
                      <a:solidFill>
                        <a:srgbClr val="000000"/>
                      </a:solidFill>
                      <a:prstDash val="solid"/>
                      <a:round/>
                      <a:headEnd type="none" w="sm" len="sm"/>
                      <a:tailEnd type="none" w="sm" len="sm"/>
                    </a:lnL>
                    <a:lnR w="10100" cap="flat" cmpd="sng">
                      <a:solidFill>
                        <a:srgbClr val="000000"/>
                      </a:solidFill>
                      <a:prstDash val="solid"/>
                      <a:round/>
                      <a:headEnd type="none" w="sm" len="sm"/>
                      <a:tailEnd type="none" w="sm" len="sm"/>
                    </a:lnR>
                    <a:lnT w="10100" cap="flat" cmpd="sng">
                      <a:solidFill>
                        <a:srgbClr val="000000"/>
                      </a:solidFill>
                      <a:prstDash val="solid"/>
                      <a:round/>
                      <a:headEnd type="none" w="sm" len="sm"/>
                      <a:tailEnd type="none" w="sm" len="sm"/>
                    </a:lnT>
                    <a:lnB w="101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1" i="0" u="none" strike="noStrike" cap="none">
                          <a:solidFill>
                            <a:srgbClr val="000000"/>
                          </a:solidFill>
                          <a:latin typeface="Arial"/>
                          <a:ea typeface="Arial"/>
                          <a:cs typeface="Arial"/>
                          <a:sym typeface="Arial"/>
                        </a:rPr>
                        <a:t>MAPE</a:t>
                      </a:r>
                      <a:endParaRPr sz="1800" u="none" strike="noStrike" cap="none"/>
                    </a:p>
                  </a:txBody>
                  <a:tcPr marL="53350" marR="53350" marT="76200" marB="76200">
                    <a:lnL w="10100" cap="flat" cmpd="sng">
                      <a:solidFill>
                        <a:srgbClr val="000000"/>
                      </a:solidFill>
                      <a:prstDash val="solid"/>
                      <a:round/>
                      <a:headEnd type="none" w="sm" len="sm"/>
                      <a:tailEnd type="none" w="sm" len="sm"/>
                    </a:lnL>
                    <a:lnR w="10100" cap="flat" cmpd="sng">
                      <a:solidFill>
                        <a:srgbClr val="000000"/>
                      </a:solidFill>
                      <a:prstDash val="solid"/>
                      <a:round/>
                      <a:headEnd type="none" w="sm" len="sm"/>
                      <a:tailEnd type="none" w="sm" len="sm"/>
                    </a:lnR>
                    <a:lnT w="10100" cap="flat" cmpd="sng">
                      <a:solidFill>
                        <a:srgbClr val="000000"/>
                      </a:solidFill>
                      <a:prstDash val="solid"/>
                      <a:round/>
                      <a:headEnd type="none" w="sm" len="sm"/>
                      <a:tailEnd type="none" w="sm" len="sm"/>
                    </a:lnT>
                    <a:lnB w="101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1" i="0" u="none" strike="noStrike" cap="none">
                          <a:solidFill>
                            <a:srgbClr val="000000"/>
                          </a:solidFill>
                          <a:latin typeface="Arial"/>
                          <a:ea typeface="Arial"/>
                          <a:cs typeface="Arial"/>
                          <a:sym typeface="Arial"/>
                        </a:rPr>
                        <a:t>MSE</a:t>
                      </a:r>
                      <a:endParaRPr sz="1800" u="none" strike="noStrike" cap="none"/>
                    </a:p>
                  </a:txBody>
                  <a:tcPr marL="53350" marR="53350" marT="76200" marB="76200">
                    <a:lnL w="10100" cap="flat" cmpd="sng">
                      <a:solidFill>
                        <a:srgbClr val="000000"/>
                      </a:solidFill>
                      <a:prstDash val="solid"/>
                      <a:round/>
                      <a:headEnd type="none" w="sm" len="sm"/>
                      <a:tailEnd type="none" w="sm" len="sm"/>
                    </a:lnL>
                    <a:lnR w="10100" cap="flat" cmpd="sng">
                      <a:solidFill>
                        <a:srgbClr val="000000"/>
                      </a:solidFill>
                      <a:prstDash val="solid"/>
                      <a:round/>
                      <a:headEnd type="none" w="sm" len="sm"/>
                      <a:tailEnd type="none" w="sm" len="sm"/>
                    </a:lnR>
                    <a:lnT w="10100" cap="flat" cmpd="sng">
                      <a:solidFill>
                        <a:srgbClr val="000000"/>
                      </a:solidFill>
                      <a:prstDash val="solid"/>
                      <a:round/>
                      <a:headEnd type="none" w="sm" len="sm"/>
                      <a:tailEnd type="none" w="sm" len="sm"/>
                    </a:lnT>
                    <a:lnB w="101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1" i="0" u="none" strike="noStrike" cap="none">
                          <a:solidFill>
                            <a:srgbClr val="000000"/>
                          </a:solidFill>
                          <a:latin typeface="Arial"/>
                          <a:ea typeface="Arial"/>
                          <a:cs typeface="Arial"/>
                          <a:sym typeface="Arial"/>
                        </a:rPr>
                        <a:t>RMSE</a:t>
                      </a:r>
                      <a:endParaRPr sz="1800" u="none" strike="noStrike" cap="none"/>
                    </a:p>
                  </a:txBody>
                  <a:tcPr marL="53350" marR="53350" marT="76200" marB="76200">
                    <a:lnL w="10100" cap="flat" cmpd="sng">
                      <a:solidFill>
                        <a:srgbClr val="000000"/>
                      </a:solidFill>
                      <a:prstDash val="solid"/>
                      <a:round/>
                      <a:headEnd type="none" w="sm" len="sm"/>
                      <a:tailEnd type="none" w="sm" len="sm"/>
                    </a:lnL>
                    <a:lnR w="10100" cap="flat" cmpd="sng">
                      <a:solidFill>
                        <a:srgbClr val="000000"/>
                      </a:solidFill>
                      <a:prstDash val="solid"/>
                      <a:round/>
                      <a:headEnd type="none" w="sm" len="sm"/>
                      <a:tailEnd type="none" w="sm" len="sm"/>
                    </a:lnR>
                    <a:lnT w="10100" cap="flat" cmpd="sng">
                      <a:solidFill>
                        <a:srgbClr val="000000"/>
                      </a:solidFill>
                      <a:prstDash val="solid"/>
                      <a:round/>
                      <a:headEnd type="none" w="sm" len="sm"/>
                      <a:tailEnd type="none" w="sm" len="sm"/>
                    </a:lnT>
                    <a:lnB w="101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1" i="0" u="none" strike="noStrike" cap="none">
                          <a:solidFill>
                            <a:srgbClr val="000000"/>
                          </a:solidFill>
                          <a:latin typeface="Arial"/>
                          <a:ea typeface="Arial"/>
                          <a:cs typeface="Arial"/>
                          <a:sym typeface="Arial"/>
                        </a:rPr>
                        <a:t>NRMSE</a:t>
                      </a:r>
                      <a:endParaRPr sz="1800" u="none" strike="noStrike" cap="none"/>
                    </a:p>
                  </a:txBody>
                  <a:tcPr marL="53350" marR="53350" marT="76200" marB="76200">
                    <a:lnL w="10100" cap="flat" cmpd="sng">
                      <a:solidFill>
                        <a:srgbClr val="000000"/>
                      </a:solidFill>
                      <a:prstDash val="solid"/>
                      <a:round/>
                      <a:headEnd type="none" w="sm" len="sm"/>
                      <a:tailEnd type="none" w="sm" len="sm"/>
                    </a:lnL>
                    <a:lnR w="10100" cap="flat" cmpd="sng">
                      <a:solidFill>
                        <a:srgbClr val="000000"/>
                      </a:solidFill>
                      <a:prstDash val="solid"/>
                      <a:round/>
                      <a:headEnd type="none" w="sm" len="sm"/>
                      <a:tailEnd type="none" w="sm" len="sm"/>
                    </a:lnR>
                    <a:lnT w="10100" cap="flat" cmpd="sng">
                      <a:solidFill>
                        <a:srgbClr val="000000"/>
                      </a:solidFill>
                      <a:prstDash val="solid"/>
                      <a:round/>
                      <a:headEnd type="none" w="sm" len="sm"/>
                      <a:tailEnd type="none" w="sm" len="sm"/>
                    </a:lnT>
                    <a:lnB w="101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1" i="0" u="none" strike="noStrike" cap="none">
                          <a:solidFill>
                            <a:srgbClr val="000000"/>
                          </a:solidFill>
                          <a:latin typeface="Arial"/>
                          <a:ea typeface="Arial"/>
                          <a:cs typeface="Arial"/>
                          <a:sym typeface="Arial"/>
                        </a:rPr>
                        <a:t>Accuracy</a:t>
                      </a:r>
                      <a:endParaRPr sz="1800" u="none" strike="noStrike" cap="none"/>
                    </a:p>
                  </a:txBody>
                  <a:tcPr marL="53350" marR="53350" marT="76200" marB="76200">
                    <a:lnL w="10100" cap="flat" cmpd="sng">
                      <a:solidFill>
                        <a:srgbClr val="000000"/>
                      </a:solidFill>
                      <a:prstDash val="solid"/>
                      <a:round/>
                      <a:headEnd type="none" w="sm" len="sm"/>
                      <a:tailEnd type="none" w="sm" len="sm"/>
                    </a:lnL>
                    <a:lnR w="10100" cap="flat" cmpd="sng">
                      <a:solidFill>
                        <a:srgbClr val="000000"/>
                      </a:solidFill>
                      <a:prstDash val="solid"/>
                      <a:round/>
                      <a:headEnd type="none" w="sm" len="sm"/>
                      <a:tailEnd type="none" w="sm" len="sm"/>
                    </a:lnR>
                    <a:lnT w="10100" cap="flat" cmpd="sng">
                      <a:solidFill>
                        <a:srgbClr val="000000"/>
                      </a:solidFill>
                      <a:prstDash val="solid"/>
                      <a:round/>
                      <a:headEnd type="none" w="sm" len="sm"/>
                      <a:tailEnd type="none" w="sm" len="sm"/>
                    </a:lnT>
                    <a:lnB w="101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98525">
                <a:tc>
                  <a:txBody>
                    <a:bodyPr/>
                    <a:lstStyle/>
                    <a:p>
                      <a:pPr marL="0" marR="0" lvl="0" indent="0" algn="ctr" rtl="0">
                        <a:spcBef>
                          <a:spcPts val="0"/>
                        </a:spcBef>
                        <a:spcAft>
                          <a:spcPts val="0"/>
                        </a:spcAft>
                        <a:buNone/>
                      </a:pPr>
                      <a:r>
                        <a:rPr lang="en-US" sz="1200" b="1" i="0" u="none" strike="noStrike" cap="none">
                          <a:solidFill>
                            <a:srgbClr val="000000"/>
                          </a:solidFill>
                          <a:latin typeface="Arial"/>
                          <a:ea typeface="Arial"/>
                          <a:cs typeface="Arial"/>
                          <a:sym typeface="Arial"/>
                        </a:rPr>
                        <a:t>OLS</a:t>
                      </a:r>
                      <a:endParaRPr sz="1800" u="none" strike="noStrike" cap="none"/>
                    </a:p>
                  </a:txBody>
                  <a:tcPr marL="53350" marR="53350" marT="76200" marB="76200">
                    <a:lnL w="10100" cap="flat" cmpd="sng">
                      <a:solidFill>
                        <a:srgbClr val="000000"/>
                      </a:solidFill>
                      <a:prstDash val="solid"/>
                      <a:round/>
                      <a:headEnd type="none" w="sm" len="sm"/>
                      <a:tailEnd type="none" w="sm" len="sm"/>
                    </a:lnL>
                    <a:lnR w="10100" cap="flat" cmpd="sng">
                      <a:solidFill>
                        <a:srgbClr val="000000"/>
                      </a:solidFill>
                      <a:prstDash val="solid"/>
                      <a:round/>
                      <a:headEnd type="none" w="sm" len="sm"/>
                      <a:tailEnd type="none" w="sm" len="sm"/>
                    </a:lnR>
                    <a:lnT w="10100" cap="flat" cmpd="sng">
                      <a:solidFill>
                        <a:srgbClr val="000000"/>
                      </a:solidFill>
                      <a:prstDash val="solid"/>
                      <a:round/>
                      <a:headEnd type="none" w="sm" len="sm"/>
                      <a:tailEnd type="none" w="sm" len="sm"/>
                    </a:lnT>
                    <a:lnB w="101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0" i="0" u="none" strike="noStrike" cap="none">
                          <a:solidFill>
                            <a:srgbClr val="000000"/>
                          </a:solidFill>
                          <a:latin typeface="Arial"/>
                          <a:ea typeface="Arial"/>
                          <a:cs typeface="Arial"/>
                          <a:sym typeface="Arial"/>
                        </a:rPr>
                        <a:t>1.032</a:t>
                      </a:r>
                      <a:endParaRPr sz="1800" u="none" strike="noStrike" cap="none"/>
                    </a:p>
                  </a:txBody>
                  <a:tcPr marL="53350" marR="53350" marT="76200" marB="76200">
                    <a:lnL w="10100" cap="flat" cmpd="sng">
                      <a:solidFill>
                        <a:srgbClr val="000000"/>
                      </a:solidFill>
                      <a:prstDash val="solid"/>
                      <a:round/>
                      <a:headEnd type="none" w="sm" len="sm"/>
                      <a:tailEnd type="none" w="sm" len="sm"/>
                    </a:lnL>
                    <a:lnR w="10100" cap="flat" cmpd="sng">
                      <a:solidFill>
                        <a:srgbClr val="000000"/>
                      </a:solidFill>
                      <a:prstDash val="solid"/>
                      <a:round/>
                      <a:headEnd type="none" w="sm" len="sm"/>
                      <a:tailEnd type="none" w="sm" len="sm"/>
                    </a:lnR>
                    <a:lnT w="10100" cap="flat" cmpd="sng">
                      <a:solidFill>
                        <a:srgbClr val="000000"/>
                      </a:solidFill>
                      <a:prstDash val="solid"/>
                      <a:round/>
                      <a:headEnd type="none" w="sm" len="sm"/>
                      <a:tailEnd type="none" w="sm" len="sm"/>
                    </a:lnT>
                    <a:lnB w="101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0" i="0" u="none" strike="noStrike" cap="none">
                          <a:solidFill>
                            <a:srgbClr val="000000"/>
                          </a:solidFill>
                          <a:latin typeface="Arial"/>
                          <a:ea typeface="Arial"/>
                          <a:cs typeface="Arial"/>
                          <a:sym typeface="Arial"/>
                        </a:rPr>
                        <a:t>0.333</a:t>
                      </a:r>
                      <a:endParaRPr sz="1800" u="none" strike="noStrike" cap="none"/>
                    </a:p>
                  </a:txBody>
                  <a:tcPr marL="53350" marR="53350" marT="76200" marB="76200">
                    <a:lnL w="10100" cap="flat" cmpd="sng">
                      <a:solidFill>
                        <a:srgbClr val="000000"/>
                      </a:solidFill>
                      <a:prstDash val="solid"/>
                      <a:round/>
                      <a:headEnd type="none" w="sm" len="sm"/>
                      <a:tailEnd type="none" w="sm" len="sm"/>
                    </a:lnL>
                    <a:lnR w="10100" cap="flat" cmpd="sng">
                      <a:solidFill>
                        <a:srgbClr val="000000"/>
                      </a:solidFill>
                      <a:prstDash val="solid"/>
                      <a:round/>
                      <a:headEnd type="none" w="sm" len="sm"/>
                      <a:tailEnd type="none" w="sm" len="sm"/>
                    </a:lnR>
                    <a:lnT w="10100" cap="flat" cmpd="sng">
                      <a:solidFill>
                        <a:srgbClr val="000000"/>
                      </a:solidFill>
                      <a:prstDash val="solid"/>
                      <a:round/>
                      <a:headEnd type="none" w="sm" len="sm"/>
                      <a:tailEnd type="none" w="sm" len="sm"/>
                    </a:lnT>
                    <a:lnB w="101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0" i="0" u="none" strike="noStrike" cap="none">
                          <a:solidFill>
                            <a:srgbClr val="000000"/>
                          </a:solidFill>
                          <a:latin typeface="Arial"/>
                          <a:ea typeface="Arial"/>
                          <a:cs typeface="Arial"/>
                          <a:sym typeface="Arial"/>
                        </a:rPr>
                        <a:t>4.249</a:t>
                      </a:r>
                      <a:endParaRPr sz="1800" u="none" strike="noStrike" cap="none"/>
                    </a:p>
                  </a:txBody>
                  <a:tcPr marL="53350" marR="53350" marT="76200" marB="76200">
                    <a:lnL w="10100" cap="flat" cmpd="sng">
                      <a:solidFill>
                        <a:srgbClr val="000000"/>
                      </a:solidFill>
                      <a:prstDash val="solid"/>
                      <a:round/>
                      <a:headEnd type="none" w="sm" len="sm"/>
                      <a:tailEnd type="none" w="sm" len="sm"/>
                    </a:lnL>
                    <a:lnR w="10100" cap="flat" cmpd="sng">
                      <a:solidFill>
                        <a:srgbClr val="000000"/>
                      </a:solidFill>
                      <a:prstDash val="solid"/>
                      <a:round/>
                      <a:headEnd type="none" w="sm" len="sm"/>
                      <a:tailEnd type="none" w="sm" len="sm"/>
                    </a:lnR>
                    <a:lnT w="10100" cap="flat" cmpd="sng">
                      <a:solidFill>
                        <a:srgbClr val="000000"/>
                      </a:solidFill>
                      <a:prstDash val="solid"/>
                      <a:round/>
                      <a:headEnd type="none" w="sm" len="sm"/>
                      <a:tailEnd type="none" w="sm" len="sm"/>
                    </a:lnT>
                    <a:lnB w="101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0" i="0" u="none" strike="noStrike" cap="none">
                          <a:solidFill>
                            <a:srgbClr val="000000"/>
                          </a:solidFill>
                          <a:latin typeface="Arial"/>
                          <a:ea typeface="Arial"/>
                          <a:cs typeface="Arial"/>
                          <a:sym typeface="Arial"/>
                        </a:rPr>
                        <a:t>2.061</a:t>
                      </a:r>
                      <a:endParaRPr sz="1800" u="none" strike="noStrike" cap="none"/>
                    </a:p>
                  </a:txBody>
                  <a:tcPr marL="53350" marR="53350" marT="76200" marB="76200">
                    <a:lnL w="10100" cap="flat" cmpd="sng">
                      <a:solidFill>
                        <a:srgbClr val="000000"/>
                      </a:solidFill>
                      <a:prstDash val="solid"/>
                      <a:round/>
                      <a:headEnd type="none" w="sm" len="sm"/>
                      <a:tailEnd type="none" w="sm" len="sm"/>
                    </a:lnL>
                    <a:lnR w="10100" cap="flat" cmpd="sng">
                      <a:solidFill>
                        <a:srgbClr val="000000"/>
                      </a:solidFill>
                      <a:prstDash val="solid"/>
                      <a:round/>
                      <a:headEnd type="none" w="sm" len="sm"/>
                      <a:tailEnd type="none" w="sm" len="sm"/>
                    </a:lnR>
                    <a:lnT w="10100" cap="flat" cmpd="sng">
                      <a:solidFill>
                        <a:srgbClr val="000000"/>
                      </a:solidFill>
                      <a:prstDash val="solid"/>
                      <a:round/>
                      <a:headEnd type="none" w="sm" len="sm"/>
                      <a:tailEnd type="none" w="sm" len="sm"/>
                    </a:lnT>
                    <a:lnB w="101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0" i="0" u="none" strike="noStrike" cap="none">
                          <a:solidFill>
                            <a:srgbClr val="000000"/>
                          </a:solidFill>
                          <a:latin typeface="Arial"/>
                          <a:ea typeface="Arial"/>
                          <a:cs typeface="Arial"/>
                          <a:sym typeface="Arial"/>
                        </a:rPr>
                        <a:t>0.896</a:t>
                      </a:r>
                      <a:endParaRPr sz="1800" u="none" strike="noStrike" cap="none"/>
                    </a:p>
                  </a:txBody>
                  <a:tcPr marL="53350" marR="53350" marT="76200" marB="76200">
                    <a:lnL w="10100" cap="flat" cmpd="sng">
                      <a:solidFill>
                        <a:srgbClr val="000000"/>
                      </a:solidFill>
                      <a:prstDash val="solid"/>
                      <a:round/>
                      <a:headEnd type="none" w="sm" len="sm"/>
                      <a:tailEnd type="none" w="sm" len="sm"/>
                    </a:lnL>
                    <a:lnR w="10100" cap="flat" cmpd="sng">
                      <a:solidFill>
                        <a:srgbClr val="000000"/>
                      </a:solidFill>
                      <a:prstDash val="solid"/>
                      <a:round/>
                      <a:headEnd type="none" w="sm" len="sm"/>
                      <a:tailEnd type="none" w="sm" len="sm"/>
                    </a:lnR>
                    <a:lnT w="10100" cap="flat" cmpd="sng">
                      <a:solidFill>
                        <a:srgbClr val="000000"/>
                      </a:solidFill>
                      <a:prstDash val="solid"/>
                      <a:round/>
                      <a:headEnd type="none" w="sm" len="sm"/>
                      <a:tailEnd type="none" w="sm" len="sm"/>
                    </a:lnT>
                    <a:lnB w="101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0" i="0" u="none" strike="noStrike" cap="none">
                          <a:solidFill>
                            <a:srgbClr val="000000"/>
                          </a:solidFill>
                          <a:latin typeface="Arial"/>
                          <a:ea typeface="Arial"/>
                          <a:cs typeface="Arial"/>
                          <a:sym typeface="Arial"/>
                        </a:rPr>
                        <a:t>66.72</a:t>
                      </a:r>
                      <a:endParaRPr sz="1800" u="none" strike="noStrike" cap="none"/>
                    </a:p>
                  </a:txBody>
                  <a:tcPr marL="53350" marR="53350" marT="76200" marB="76200">
                    <a:lnL w="10100" cap="flat" cmpd="sng">
                      <a:solidFill>
                        <a:srgbClr val="000000"/>
                      </a:solidFill>
                      <a:prstDash val="solid"/>
                      <a:round/>
                      <a:headEnd type="none" w="sm" len="sm"/>
                      <a:tailEnd type="none" w="sm" len="sm"/>
                    </a:lnL>
                    <a:lnR w="10100" cap="flat" cmpd="sng">
                      <a:solidFill>
                        <a:srgbClr val="000000"/>
                      </a:solidFill>
                      <a:prstDash val="solid"/>
                      <a:round/>
                      <a:headEnd type="none" w="sm" len="sm"/>
                      <a:tailEnd type="none" w="sm" len="sm"/>
                    </a:lnR>
                    <a:lnT w="10100" cap="flat" cmpd="sng">
                      <a:solidFill>
                        <a:srgbClr val="000000"/>
                      </a:solidFill>
                      <a:prstDash val="solid"/>
                      <a:round/>
                      <a:headEnd type="none" w="sm" len="sm"/>
                      <a:tailEnd type="none" w="sm" len="sm"/>
                    </a:lnT>
                    <a:lnB w="101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98525">
                <a:tc>
                  <a:txBody>
                    <a:bodyPr/>
                    <a:lstStyle/>
                    <a:p>
                      <a:pPr marL="0" marR="0" lvl="0" indent="0" algn="ctr" rtl="0">
                        <a:spcBef>
                          <a:spcPts val="0"/>
                        </a:spcBef>
                        <a:spcAft>
                          <a:spcPts val="0"/>
                        </a:spcAft>
                        <a:buNone/>
                      </a:pPr>
                      <a:r>
                        <a:rPr lang="en-US" sz="1200" b="1" i="0" u="none" strike="noStrike" cap="none">
                          <a:solidFill>
                            <a:srgbClr val="000000"/>
                          </a:solidFill>
                          <a:latin typeface="Arial"/>
                          <a:ea typeface="Arial"/>
                          <a:cs typeface="Arial"/>
                          <a:sym typeface="Arial"/>
                        </a:rPr>
                        <a:t>LR</a:t>
                      </a:r>
                      <a:endParaRPr sz="1800" u="none" strike="noStrike" cap="none"/>
                    </a:p>
                  </a:txBody>
                  <a:tcPr marL="53350" marR="53350" marT="76200" marB="76200">
                    <a:lnL w="10100" cap="flat" cmpd="sng">
                      <a:solidFill>
                        <a:srgbClr val="000000"/>
                      </a:solidFill>
                      <a:prstDash val="solid"/>
                      <a:round/>
                      <a:headEnd type="none" w="sm" len="sm"/>
                      <a:tailEnd type="none" w="sm" len="sm"/>
                    </a:lnL>
                    <a:lnR w="10100" cap="flat" cmpd="sng">
                      <a:solidFill>
                        <a:srgbClr val="000000"/>
                      </a:solidFill>
                      <a:prstDash val="solid"/>
                      <a:round/>
                      <a:headEnd type="none" w="sm" len="sm"/>
                      <a:tailEnd type="none" w="sm" len="sm"/>
                    </a:lnR>
                    <a:lnT w="10100" cap="flat" cmpd="sng">
                      <a:solidFill>
                        <a:srgbClr val="000000"/>
                      </a:solidFill>
                      <a:prstDash val="solid"/>
                      <a:round/>
                      <a:headEnd type="none" w="sm" len="sm"/>
                      <a:tailEnd type="none" w="sm" len="sm"/>
                    </a:lnT>
                    <a:lnB w="101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0" i="0" u="none" strike="noStrike" cap="none">
                          <a:solidFill>
                            <a:srgbClr val="000000"/>
                          </a:solidFill>
                          <a:latin typeface="Arial"/>
                          <a:ea typeface="Arial"/>
                          <a:cs typeface="Arial"/>
                          <a:sym typeface="Arial"/>
                        </a:rPr>
                        <a:t>1.028</a:t>
                      </a:r>
                      <a:endParaRPr sz="1800" u="none" strike="noStrike" cap="none"/>
                    </a:p>
                  </a:txBody>
                  <a:tcPr marL="53350" marR="53350" marT="76200" marB="76200">
                    <a:lnL w="10100" cap="flat" cmpd="sng">
                      <a:solidFill>
                        <a:srgbClr val="000000"/>
                      </a:solidFill>
                      <a:prstDash val="solid"/>
                      <a:round/>
                      <a:headEnd type="none" w="sm" len="sm"/>
                      <a:tailEnd type="none" w="sm" len="sm"/>
                    </a:lnL>
                    <a:lnR w="10100" cap="flat" cmpd="sng">
                      <a:solidFill>
                        <a:srgbClr val="000000"/>
                      </a:solidFill>
                      <a:prstDash val="solid"/>
                      <a:round/>
                      <a:headEnd type="none" w="sm" len="sm"/>
                      <a:tailEnd type="none" w="sm" len="sm"/>
                    </a:lnR>
                    <a:lnT w="10100" cap="flat" cmpd="sng">
                      <a:solidFill>
                        <a:srgbClr val="000000"/>
                      </a:solidFill>
                      <a:prstDash val="solid"/>
                      <a:round/>
                      <a:headEnd type="none" w="sm" len="sm"/>
                      <a:tailEnd type="none" w="sm" len="sm"/>
                    </a:lnT>
                    <a:lnB w="101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0" i="0" u="none" strike="noStrike" cap="none">
                          <a:solidFill>
                            <a:srgbClr val="000000"/>
                          </a:solidFill>
                          <a:latin typeface="Arial"/>
                          <a:ea typeface="Arial"/>
                          <a:cs typeface="Arial"/>
                          <a:sym typeface="Arial"/>
                        </a:rPr>
                        <a:t>0.334</a:t>
                      </a:r>
                      <a:endParaRPr sz="1800" u="none" strike="noStrike" cap="none"/>
                    </a:p>
                  </a:txBody>
                  <a:tcPr marL="53350" marR="53350" marT="76200" marB="76200">
                    <a:lnL w="10100" cap="flat" cmpd="sng">
                      <a:solidFill>
                        <a:srgbClr val="000000"/>
                      </a:solidFill>
                      <a:prstDash val="solid"/>
                      <a:round/>
                      <a:headEnd type="none" w="sm" len="sm"/>
                      <a:tailEnd type="none" w="sm" len="sm"/>
                    </a:lnL>
                    <a:lnR w="10100" cap="flat" cmpd="sng">
                      <a:solidFill>
                        <a:srgbClr val="000000"/>
                      </a:solidFill>
                      <a:prstDash val="solid"/>
                      <a:round/>
                      <a:headEnd type="none" w="sm" len="sm"/>
                      <a:tailEnd type="none" w="sm" len="sm"/>
                    </a:lnR>
                    <a:lnT w="10100" cap="flat" cmpd="sng">
                      <a:solidFill>
                        <a:srgbClr val="000000"/>
                      </a:solidFill>
                      <a:prstDash val="solid"/>
                      <a:round/>
                      <a:headEnd type="none" w="sm" len="sm"/>
                      <a:tailEnd type="none" w="sm" len="sm"/>
                    </a:lnT>
                    <a:lnB w="101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0" i="0" u="none" strike="noStrike" cap="none">
                          <a:solidFill>
                            <a:srgbClr val="000000"/>
                          </a:solidFill>
                          <a:latin typeface="Arial"/>
                          <a:ea typeface="Arial"/>
                          <a:cs typeface="Arial"/>
                          <a:sym typeface="Arial"/>
                        </a:rPr>
                        <a:t>4.260</a:t>
                      </a:r>
                      <a:endParaRPr sz="1800" u="none" strike="noStrike" cap="none"/>
                    </a:p>
                  </a:txBody>
                  <a:tcPr marL="53350" marR="53350" marT="76200" marB="76200">
                    <a:lnL w="10100" cap="flat" cmpd="sng">
                      <a:solidFill>
                        <a:srgbClr val="000000"/>
                      </a:solidFill>
                      <a:prstDash val="solid"/>
                      <a:round/>
                      <a:headEnd type="none" w="sm" len="sm"/>
                      <a:tailEnd type="none" w="sm" len="sm"/>
                    </a:lnL>
                    <a:lnR w="10100" cap="flat" cmpd="sng">
                      <a:solidFill>
                        <a:srgbClr val="000000"/>
                      </a:solidFill>
                      <a:prstDash val="solid"/>
                      <a:round/>
                      <a:headEnd type="none" w="sm" len="sm"/>
                      <a:tailEnd type="none" w="sm" len="sm"/>
                    </a:lnR>
                    <a:lnT w="10100" cap="flat" cmpd="sng">
                      <a:solidFill>
                        <a:srgbClr val="000000"/>
                      </a:solidFill>
                      <a:prstDash val="solid"/>
                      <a:round/>
                      <a:headEnd type="none" w="sm" len="sm"/>
                      <a:tailEnd type="none" w="sm" len="sm"/>
                    </a:lnT>
                    <a:lnB w="101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0" i="0" u="none" strike="noStrike" cap="none">
                          <a:solidFill>
                            <a:srgbClr val="000000"/>
                          </a:solidFill>
                          <a:latin typeface="Arial"/>
                          <a:ea typeface="Arial"/>
                          <a:cs typeface="Arial"/>
                          <a:sym typeface="Arial"/>
                        </a:rPr>
                        <a:t>2.064</a:t>
                      </a:r>
                      <a:endParaRPr sz="1800" u="none" strike="noStrike" cap="none"/>
                    </a:p>
                  </a:txBody>
                  <a:tcPr marL="53350" marR="53350" marT="76200" marB="76200">
                    <a:lnL w="10100" cap="flat" cmpd="sng">
                      <a:solidFill>
                        <a:srgbClr val="000000"/>
                      </a:solidFill>
                      <a:prstDash val="solid"/>
                      <a:round/>
                      <a:headEnd type="none" w="sm" len="sm"/>
                      <a:tailEnd type="none" w="sm" len="sm"/>
                    </a:lnL>
                    <a:lnR w="10100" cap="flat" cmpd="sng">
                      <a:solidFill>
                        <a:srgbClr val="000000"/>
                      </a:solidFill>
                      <a:prstDash val="solid"/>
                      <a:round/>
                      <a:headEnd type="none" w="sm" len="sm"/>
                      <a:tailEnd type="none" w="sm" len="sm"/>
                    </a:lnR>
                    <a:lnT w="10100" cap="flat" cmpd="sng">
                      <a:solidFill>
                        <a:srgbClr val="000000"/>
                      </a:solidFill>
                      <a:prstDash val="solid"/>
                      <a:round/>
                      <a:headEnd type="none" w="sm" len="sm"/>
                      <a:tailEnd type="none" w="sm" len="sm"/>
                    </a:lnT>
                    <a:lnB w="101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0" i="0" u="none" strike="noStrike" cap="none">
                          <a:solidFill>
                            <a:srgbClr val="000000"/>
                          </a:solidFill>
                          <a:latin typeface="Arial"/>
                          <a:ea typeface="Arial"/>
                          <a:cs typeface="Arial"/>
                          <a:sym typeface="Arial"/>
                        </a:rPr>
                        <a:t>0.897</a:t>
                      </a:r>
                      <a:endParaRPr sz="1800" u="none" strike="noStrike" cap="none"/>
                    </a:p>
                  </a:txBody>
                  <a:tcPr marL="53350" marR="53350" marT="76200" marB="76200">
                    <a:lnL w="10100" cap="flat" cmpd="sng">
                      <a:solidFill>
                        <a:srgbClr val="000000"/>
                      </a:solidFill>
                      <a:prstDash val="solid"/>
                      <a:round/>
                      <a:headEnd type="none" w="sm" len="sm"/>
                      <a:tailEnd type="none" w="sm" len="sm"/>
                    </a:lnL>
                    <a:lnR w="10100" cap="flat" cmpd="sng">
                      <a:solidFill>
                        <a:srgbClr val="000000"/>
                      </a:solidFill>
                      <a:prstDash val="solid"/>
                      <a:round/>
                      <a:headEnd type="none" w="sm" len="sm"/>
                      <a:tailEnd type="none" w="sm" len="sm"/>
                    </a:lnR>
                    <a:lnT w="10100" cap="flat" cmpd="sng">
                      <a:solidFill>
                        <a:srgbClr val="000000"/>
                      </a:solidFill>
                      <a:prstDash val="solid"/>
                      <a:round/>
                      <a:headEnd type="none" w="sm" len="sm"/>
                      <a:tailEnd type="none" w="sm" len="sm"/>
                    </a:lnT>
                    <a:lnB w="101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0" i="0" u="none" strike="noStrike" cap="none">
                          <a:solidFill>
                            <a:srgbClr val="000000"/>
                          </a:solidFill>
                          <a:latin typeface="Arial"/>
                          <a:ea typeface="Arial"/>
                          <a:cs typeface="Arial"/>
                          <a:sym typeface="Arial"/>
                        </a:rPr>
                        <a:t>66.65</a:t>
                      </a:r>
                      <a:endParaRPr sz="1800" u="none" strike="noStrike" cap="none"/>
                    </a:p>
                  </a:txBody>
                  <a:tcPr marL="53350" marR="53350" marT="76200" marB="76200">
                    <a:lnL w="10100" cap="flat" cmpd="sng">
                      <a:solidFill>
                        <a:srgbClr val="000000"/>
                      </a:solidFill>
                      <a:prstDash val="solid"/>
                      <a:round/>
                      <a:headEnd type="none" w="sm" len="sm"/>
                      <a:tailEnd type="none" w="sm" len="sm"/>
                    </a:lnL>
                    <a:lnR w="10100" cap="flat" cmpd="sng">
                      <a:solidFill>
                        <a:srgbClr val="000000"/>
                      </a:solidFill>
                      <a:prstDash val="solid"/>
                      <a:round/>
                      <a:headEnd type="none" w="sm" len="sm"/>
                      <a:tailEnd type="none" w="sm" len="sm"/>
                    </a:lnR>
                    <a:lnT w="10100" cap="flat" cmpd="sng">
                      <a:solidFill>
                        <a:srgbClr val="000000"/>
                      </a:solidFill>
                      <a:prstDash val="solid"/>
                      <a:round/>
                      <a:headEnd type="none" w="sm" len="sm"/>
                      <a:tailEnd type="none" w="sm" len="sm"/>
                    </a:lnT>
                    <a:lnB w="101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98525">
                <a:tc>
                  <a:txBody>
                    <a:bodyPr/>
                    <a:lstStyle/>
                    <a:p>
                      <a:pPr marL="0" marR="0" lvl="0" indent="0" algn="ctr" rtl="0">
                        <a:spcBef>
                          <a:spcPts val="0"/>
                        </a:spcBef>
                        <a:spcAft>
                          <a:spcPts val="0"/>
                        </a:spcAft>
                        <a:buNone/>
                      </a:pPr>
                      <a:r>
                        <a:rPr lang="en-US" sz="1200" b="1" i="0" u="none" strike="noStrike" cap="none">
                          <a:solidFill>
                            <a:srgbClr val="000000"/>
                          </a:solidFill>
                          <a:latin typeface="Arial"/>
                          <a:ea typeface="Arial"/>
                          <a:cs typeface="Arial"/>
                          <a:sym typeface="Arial"/>
                        </a:rPr>
                        <a:t>Lasso-R</a:t>
                      </a:r>
                      <a:endParaRPr sz="1800" u="none" strike="noStrike" cap="none"/>
                    </a:p>
                  </a:txBody>
                  <a:tcPr marL="53350" marR="53350" marT="76200" marB="76200">
                    <a:lnL w="10100" cap="flat" cmpd="sng">
                      <a:solidFill>
                        <a:srgbClr val="000000"/>
                      </a:solidFill>
                      <a:prstDash val="solid"/>
                      <a:round/>
                      <a:headEnd type="none" w="sm" len="sm"/>
                      <a:tailEnd type="none" w="sm" len="sm"/>
                    </a:lnL>
                    <a:lnR w="10100" cap="flat" cmpd="sng">
                      <a:solidFill>
                        <a:srgbClr val="000000"/>
                      </a:solidFill>
                      <a:prstDash val="solid"/>
                      <a:round/>
                      <a:headEnd type="none" w="sm" len="sm"/>
                      <a:tailEnd type="none" w="sm" len="sm"/>
                    </a:lnR>
                    <a:lnT w="10100" cap="flat" cmpd="sng">
                      <a:solidFill>
                        <a:srgbClr val="000000"/>
                      </a:solidFill>
                      <a:prstDash val="solid"/>
                      <a:round/>
                      <a:headEnd type="none" w="sm" len="sm"/>
                      <a:tailEnd type="none" w="sm" len="sm"/>
                    </a:lnT>
                    <a:lnB w="101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0" i="0" u="none" strike="noStrike" cap="none">
                          <a:solidFill>
                            <a:srgbClr val="000000"/>
                          </a:solidFill>
                          <a:latin typeface="Arial"/>
                          <a:ea typeface="Arial"/>
                          <a:cs typeface="Arial"/>
                          <a:sym typeface="Arial"/>
                        </a:rPr>
                        <a:t>1.066</a:t>
                      </a:r>
                      <a:endParaRPr sz="1800" u="none" strike="noStrike" cap="none"/>
                    </a:p>
                  </a:txBody>
                  <a:tcPr marL="53350" marR="53350" marT="76200" marB="76200">
                    <a:lnL w="10100" cap="flat" cmpd="sng">
                      <a:solidFill>
                        <a:srgbClr val="000000"/>
                      </a:solidFill>
                      <a:prstDash val="solid"/>
                      <a:round/>
                      <a:headEnd type="none" w="sm" len="sm"/>
                      <a:tailEnd type="none" w="sm" len="sm"/>
                    </a:lnL>
                    <a:lnR w="10100" cap="flat" cmpd="sng">
                      <a:solidFill>
                        <a:srgbClr val="000000"/>
                      </a:solidFill>
                      <a:prstDash val="solid"/>
                      <a:round/>
                      <a:headEnd type="none" w="sm" len="sm"/>
                      <a:tailEnd type="none" w="sm" len="sm"/>
                    </a:lnR>
                    <a:lnT w="10100" cap="flat" cmpd="sng">
                      <a:solidFill>
                        <a:srgbClr val="000000"/>
                      </a:solidFill>
                      <a:prstDash val="solid"/>
                      <a:round/>
                      <a:headEnd type="none" w="sm" len="sm"/>
                      <a:tailEnd type="none" w="sm" len="sm"/>
                    </a:lnT>
                    <a:lnB w="101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0" i="0" u="none" strike="noStrike" cap="none">
                          <a:solidFill>
                            <a:srgbClr val="000000"/>
                          </a:solidFill>
                          <a:latin typeface="Arial"/>
                          <a:ea typeface="Arial"/>
                          <a:cs typeface="Arial"/>
                          <a:sym typeface="Arial"/>
                        </a:rPr>
                        <a:t>0.358</a:t>
                      </a:r>
                      <a:endParaRPr sz="1800" u="none" strike="noStrike" cap="none"/>
                    </a:p>
                  </a:txBody>
                  <a:tcPr marL="53350" marR="53350" marT="76200" marB="76200">
                    <a:lnL w="10100" cap="flat" cmpd="sng">
                      <a:solidFill>
                        <a:srgbClr val="000000"/>
                      </a:solidFill>
                      <a:prstDash val="solid"/>
                      <a:round/>
                      <a:headEnd type="none" w="sm" len="sm"/>
                      <a:tailEnd type="none" w="sm" len="sm"/>
                    </a:lnL>
                    <a:lnR w="10100" cap="flat" cmpd="sng">
                      <a:solidFill>
                        <a:srgbClr val="000000"/>
                      </a:solidFill>
                      <a:prstDash val="solid"/>
                      <a:round/>
                      <a:headEnd type="none" w="sm" len="sm"/>
                      <a:tailEnd type="none" w="sm" len="sm"/>
                    </a:lnR>
                    <a:lnT w="10100" cap="flat" cmpd="sng">
                      <a:solidFill>
                        <a:srgbClr val="000000"/>
                      </a:solidFill>
                      <a:prstDash val="solid"/>
                      <a:round/>
                      <a:headEnd type="none" w="sm" len="sm"/>
                      <a:tailEnd type="none" w="sm" len="sm"/>
                    </a:lnT>
                    <a:lnB w="101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0" i="0" u="none" strike="noStrike" cap="none">
                          <a:solidFill>
                            <a:srgbClr val="000000"/>
                          </a:solidFill>
                          <a:latin typeface="Arial"/>
                          <a:ea typeface="Arial"/>
                          <a:cs typeface="Arial"/>
                          <a:sym typeface="Arial"/>
                        </a:rPr>
                        <a:t>4.263</a:t>
                      </a:r>
                      <a:endParaRPr sz="1800" u="none" strike="noStrike" cap="none"/>
                    </a:p>
                  </a:txBody>
                  <a:tcPr marL="53350" marR="53350" marT="76200" marB="76200">
                    <a:lnL w="10100" cap="flat" cmpd="sng">
                      <a:solidFill>
                        <a:srgbClr val="000000"/>
                      </a:solidFill>
                      <a:prstDash val="solid"/>
                      <a:round/>
                      <a:headEnd type="none" w="sm" len="sm"/>
                      <a:tailEnd type="none" w="sm" len="sm"/>
                    </a:lnL>
                    <a:lnR w="10100" cap="flat" cmpd="sng">
                      <a:solidFill>
                        <a:srgbClr val="000000"/>
                      </a:solidFill>
                      <a:prstDash val="solid"/>
                      <a:round/>
                      <a:headEnd type="none" w="sm" len="sm"/>
                      <a:tailEnd type="none" w="sm" len="sm"/>
                    </a:lnR>
                    <a:lnT w="10100" cap="flat" cmpd="sng">
                      <a:solidFill>
                        <a:srgbClr val="000000"/>
                      </a:solidFill>
                      <a:prstDash val="solid"/>
                      <a:round/>
                      <a:headEnd type="none" w="sm" len="sm"/>
                      <a:tailEnd type="none" w="sm" len="sm"/>
                    </a:lnT>
                    <a:lnB w="101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0" i="0" u="none" strike="noStrike" cap="none">
                          <a:solidFill>
                            <a:srgbClr val="000000"/>
                          </a:solidFill>
                          <a:latin typeface="Arial"/>
                          <a:ea typeface="Arial"/>
                          <a:cs typeface="Arial"/>
                          <a:sym typeface="Arial"/>
                        </a:rPr>
                        <a:t>2.065</a:t>
                      </a:r>
                      <a:endParaRPr sz="1800" u="none" strike="noStrike" cap="none"/>
                    </a:p>
                  </a:txBody>
                  <a:tcPr marL="53350" marR="53350" marT="76200" marB="76200">
                    <a:lnL w="10100" cap="flat" cmpd="sng">
                      <a:solidFill>
                        <a:srgbClr val="000000"/>
                      </a:solidFill>
                      <a:prstDash val="solid"/>
                      <a:round/>
                      <a:headEnd type="none" w="sm" len="sm"/>
                      <a:tailEnd type="none" w="sm" len="sm"/>
                    </a:lnL>
                    <a:lnR w="10100" cap="flat" cmpd="sng">
                      <a:solidFill>
                        <a:srgbClr val="000000"/>
                      </a:solidFill>
                      <a:prstDash val="solid"/>
                      <a:round/>
                      <a:headEnd type="none" w="sm" len="sm"/>
                      <a:tailEnd type="none" w="sm" len="sm"/>
                    </a:lnR>
                    <a:lnT w="10100" cap="flat" cmpd="sng">
                      <a:solidFill>
                        <a:srgbClr val="000000"/>
                      </a:solidFill>
                      <a:prstDash val="solid"/>
                      <a:round/>
                      <a:headEnd type="none" w="sm" len="sm"/>
                      <a:tailEnd type="none" w="sm" len="sm"/>
                    </a:lnT>
                    <a:lnB w="101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0" i="0" u="none" strike="noStrike" cap="none">
                          <a:solidFill>
                            <a:srgbClr val="000000"/>
                          </a:solidFill>
                          <a:latin typeface="Arial"/>
                          <a:ea typeface="Arial"/>
                          <a:cs typeface="Arial"/>
                          <a:sym typeface="Arial"/>
                        </a:rPr>
                        <a:t>0.897</a:t>
                      </a:r>
                      <a:endParaRPr sz="1800" u="none" strike="noStrike" cap="none"/>
                    </a:p>
                  </a:txBody>
                  <a:tcPr marL="53350" marR="53350" marT="76200" marB="76200">
                    <a:lnL w="10100" cap="flat" cmpd="sng">
                      <a:solidFill>
                        <a:srgbClr val="000000"/>
                      </a:solidFill>
                      <a:prstDash val="solid"/>
                      <a:round/>
                      <a:headEnd type="none" w="sm" len="sm"/>
                      <a:tailEnd type="none" w="sm" len="sm"/>
                    </a:lnL>
                    <a:lnR w="10100" cap="flat" cmpd="sng">
                      <a:solidFill>
                        <a:srgbClr val="000000"/>
                      </a:solidFill>
                      <a:prstDash val="solid"/>
                      <a:round/>
                      <a:headEnd type="none" w="sm" len="sm"/>
                      <a:tailEnd type="none" w="sm" len="sm"/>
                    </a:lnR>
                    <a:lnT w="10100" cap="flat" cmpd="sng">
                      <a:solidFill>
                        <a:srgbClr val="000000"/>
                      </a:solidFill>
                      <a:prstDash val="solid"/>
                      <a:round/>
                      <a:headEnd type="none" w="sm" len="sm"/>
                      <a:tailEnd type="none" w="sm" len="sm"/>
                    </a:lnT>
                    <a:lnB w="101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0" i="0" u="none" strike="noStrike" cap="none">
                          <a:solidFill>
                            <a:srgbClr val="000000"/>
                          </a:solidFill>
                          <a:latin typeface="Arial"/>
                          <a:ea typeface="Arial"/>
                          <a:cs typeface="Arial"/>
                          <a:sym typeface="Arial"/>
                        </a:rPr>
                        <a:t>64.15</a:t>
                      </a:r>
                      <a:endParaRPr sz="1800" u="none" strike="noStrike" cap="none"/>
                    </a:p>
                  </a:txBody>
                  <a:tcPr marL="53350" marR="53350" marT="76200" marB="76200">
                    <a:lnL w="10100" cap="flat" cmpd="sng">
                      <a:solidFill>
                        <a:srgbClr val="000000"/>
                      </a:solidFill>
                      <a:prstDash val="solid"/>
                      <a:round/>
                      <a:headEnd type="none" w="sm" len="sm"/>
                      <a:tailEnd type="none" w="sm" len="sm"/>
                    </a:lnL>
                    <a:lnR w="10100" cap="flat" cmpd="sng">
                      <a:solidFill>
                        <a:srgbClr val="000000"/>
                      </a:solidFill>
                      <a:prstDash val="solid"/>
                      <a:round/>
                      <a:headEnd type="none" w="sm" len="sm"/>
                      <a:tailEnd type="none" w="sm" len="sm"/>
                    </a:lnR>
                    <a:lnT w="10100" cap="flat" cmpd="sng">
                      <a:solidFill>
                        <a:srgbClr val="000000"/>
                      </a:solidFill>
                      <a:prstDash val="solid"/>
                      <a:round/>
                      <a:headEnd type="none" w="sm" len="sm"/>
                      <a:tailEnd type="none" w="sm" len="sm"/>
                    </a:lnT>
                    <a:lnB w="101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98525">
                <a:tc>
                  <a:txBody>
                    <a:bodyPr/>
                    <a:lstStyle/>
                    <a:p>
                      <a:pPr marL="0" marR="0" lvl="0" indent="0" algn="ctr" rtl="0">
                        <a:spcBef>
                          <a:spcPts val="0"/>
                        </a:spcBef>
                        <a:spcAft>
                          <a:spcPts val="0"/>
                        </a:spcAft>
                        <a:buNone/>
                      </a:pPr>
                      <a:r>
                        <a:rPr lang="en-US" sz="1200" b="1" i="0" u="none" strike="noStrike" cap="none">
                          <a:solidFill>
                            <a:srgbClr val="000000"/>
                          </a:solidFill>
                          <a:latin typeface="Arial"/>
                          <a:ea typeface="Arial"/>
                          <a:cs typeface="Arial"/>
                          <a:sym typeface="Arial"/>
                        </a:rPr>
                        <a:t>Ridge-R</a:t>
                      </a:r>
                      <a:endParaRPr sz="1800" u="none" strike="noStrike" cap="none"/>
                    </a:p>
                  </a:txBody>
                  <a:tcPr marL="53350" marR="53350" marT="76200" marB="76200">
                    <a:lnL w="10100" cap="flat" cmpd="sng">
                      <a:solidFill>
                        <a:srgbClr val="000000"/>
                      </a:solidFill>
                      <a:prstDash val="solid"/>
                      <a:round/>
                      <a:headEnd type="none" w="sm" len="sm"/>
                      <a:tailEnd type="none" w="sm" len="sm"/>
                    </a:lnL>
                    <a:lnR w="10100" cap="flat" cmpd="sng">
                      <a:solidFill>
                        <a:srgbClr val="000000"/>
                      </a:solidFill>
                      <a:prstDash val="solid"/>
                      <a:round/>
                      <a:headEnd type="none" w="sm" len="sm"/>
                      <a:tailEnd type="none" w="sm" len="sm"/>
                    </a:lnR>
                    <a:lnT w="10100" cap="flat" cmpd="sng">
                      <a:solidFill>
                        <a:srgbClr val="000000"/>
                      </a:solidFill>
                      <a:prstDash val="solid"/>
                      <a:round/>
                      <a:headEnd type="none" w="sm" len="sm"/>
                      <a:tailEnd type="none" w="sm" len="sm"/>
                    </a:lnT>
                    <a:lnB w="101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0" i="0" u="none" strike="noStrike" cap="none">
                          <a:solidFill>
                            <a:srgbClr val="000000"/>
                          </a:solidFill>
                          <a:latin typeface="Arial"/>
                          <a:ea typeface="Arial"/>
                          <a:cs typeface="Arial"/>
                          <a:sym typeface="Arial"/>
                        </a:rPr>
                        <a:t>1.028</a:t>
                      </a:r>
                      <a:endParaRPr sz="1800" u="none" strike="noStrike" cap="none"/>
                    </a:p>
                  </a:txBody>
                  <a:tcPr marL="53350" marR="53350" marT="76200" marB="76200">
                    <a:lnL w="10100" cap="flat" cmpd="sng">
                      <a:solidFill>
                        <a:srgbClr val="000000"/>
                      </a:solidFill>
                      <a:prstDash val="solid"/>
                      <a:round/>
                      <a:headEnd type="none" w="sm" len="sm"/>
                      <a:tailEnd type="none" w="sm" len="sm"/>
                    </a:lnL>
                    <a:lnR w="10100" cap="flat" cmpd="sng">
                      <a:solidFill>
                        <a:srgbClr val="000000"/>
                      </a:solidFill>
                      <a:prstDash val="solid"/>
                      <a:round/>
                      <a:headEnd type="none" w="sm" len="sm"/>
                      <a:tailEnd type="none" w="sm" len="sm"/>
                    </a:lnR>
                    <a:lnT w="10100" cap="flat" cmpd="sng">
                      <a:solidFill>
                        <a:srgbClr val="000000"/>
                      </a:solidFill>
                      <a:prstDash val="solid"/>
                      <a:round/>
                      <a:headEnd type="none" w="sm" len="sm"/>
                      <a:tailEnd type="none" w="sm" len="sm"/>
                    </a:lnT>
                    <a:lnB w="101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0" i="0" u="none" strike="noStrike" cap="none">
                          <a:solidFill>
                            <a:srgbClr val="000000"/>
                          </a:solidFill>
                          <a:latin typeface="Arial"/>
                          <a:ea typeface="Arial"/>
                          <a:cs typeface="Arial"/>
                          <a:sym typeface="Arial"/>
                        </a:rPr>
                        <a:t>0.334</a:t>
                      </a:r>
                      <a:endParaRPr sz="1800" u="none" strike="noStrike" cap="none"/>
                    </a:p>
                  </a:txBody>
                  <a:tcPr marL="53350" marR="53350" marT="76200" marB="76200">
                    <a:lnL w="10100" cap="flat" cmpd="sng">
                      <a:solidFill>
                        <a:srgbClr val="000000"/>
                      </a:solidFill>
                      <a:prstDash val="solid"/>
                      <a:round/>
                      <a:headEnd type="none" w="sm" len="sm"/>
                      <a:tailEnd type="none" w="sm" len="sm"/>
                    </a:lnL>
                    <a:lnR w="10100" cap="flat" cmpd="sng">
                      <a:solidFill>
                        <a:srgbClr val="000000"/>
                      </a:solidFill>
                      <a:prstDash val="solid"/>
                      <a:round/>
                      <a:headEnd type="none" w="sm" len="sm"/>
                      <a:tailEnd type="none" w="sm" len="sm"/>
                    </a:lnR>
                    <a:lnT w="10100" cap="flat" cmpd="sng">
                      <a:solidFill>
                        <a:srgbClr val="000000"/>
                      </a:solidFill>
                      <a:prstDash val="solid"/>
                      <a:round/>
                      <a:headEnd type="none" w="sm" len="sm"/>
                      <a:tailEnd type="none" w="sm" len="sm"/>
                    </a:lnT>
                    <a:lnB w="101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0" i="0" u="none" strike="noStrike" cap="none">
                          <a:solidFill>
                            <a:srgbClr val="000000"/>
                          </a:solidFill>
                          <a:latin typeface="Arial"/>
                          <a:ea typeface="Arial"/>
                          <a:cs typeface="Arial"/>
                          <a:sym typeface="Arial"/>
                        </a:rPr>
                        <a:t>4.259</a:t>
                      </a:r>
                      <a:endParaRPr sz="1800" u="none" strike="noStrike" cap="none"/>
                    </a:p>
                  </a:txBody>
                  <a:tcPr marL="53350" marR="53350" marT="76200" marB="76200">
                    <a:lnL w="10100" cap="flat" cmpd="sng">
                      <a:solidFill>
                        <a:srgbClr val="000000"/>
                      </a:solidFill>
                      <a:prstDash val="solid"/>
                      <a:round/>
                      <a:headEnd type="none" w="sm" len="sm"/>
                      <a:tailEnd type="none" w="sm" len="sm"/>
                    </a:lnL>
                    <a:lnR w="10100" cap="flat" cmpd="sng">
                      <a:solidFill>
                        <a:srgbClr val="000000"/>
                      </a:solidFill>
                      <a:prstDash val="solid"/>
                      <a:round/>
                      <a:headEnd type="none" w="sm" len="sm"/>
                      <a:tailEnd type="none" w="sm" len="sm"/>
                    </a:lnR>
                    <a:lnT w="10100" cap="flat" cmpd="sng">
                      <a:solidFill>
                        <a:srgbClr val="000000"/>
                      </a:solidFill>
                      <a:prstDash val="solid"/>
                      <a:round/>
                      <a:headEnd type="none" w="sm" len="sm"/>
                      <a:tailEnd type="none" w="sm" len="sm"/>
                    </a:lnT>
                    <a:lnB w="101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0" i="0" u="none" strike="noStrike" cap="none">
                          <a:solidFill>
                            <a:srgbClr val="000000"/>
                          </a:solidFill>
                          <a:latin typeface="Arial"/>
                          <a:ea typeface="Arial"/>
                          <a:cs typeface="Arial"/>
                          <a:sym typeface="Arial"/>
                        </a:rPr>
                        <a:t>2.064</a:t>
                      </a:r>
                      <a:endParaRPr sz="1800" u="none" strike="noStrike" cap="none"/>
                    </a:p>
                  </a:txBody>
                  <a:tcPr marL="53350" marR="53350" marT="76200" marB="76200">
                    <a:lnL w="10100" cap="flat" cmpd="sng">
                      <a:solidFill>
                        <a:srgbClr val="000000"/>
                      </a:solidFill>
                      <a:prstDash val="solid"/>
                      <a:round/>
                      <a:headEnd type="none" w="sm" len="sm"/>
                      <a:tailEnd type="none" w="sm" len="sm"/>
                    </a:lnL>
                    <a:lnR w="10100" cap="flat" cmpd="sng">
                      <a:solidFill>
                        <a:srgbClr val="000000"/>
                      </a:solidFill>
                      <a:prstDash val="solid"/>
                      <a:round/>
                      <a:headEnd type="none" w="sm" len="sm"/>
                      <a:tailEnd type="none" w="sm" len="sm"/>
                    </a:lnR>
                    <a:lnT w="10100" cap="flat" cmpd="sng">
                      <a:solidFill>
                        <a:srgbClr val="000000"/>
                      </a:solidFill>
                      <a:prstDash val="solid"/>
                      <a:round/>
                      <a:headEnd type="none" w="sm" len="sm"/>
                      <a:tailEnd type="none" w="sm" len="sm"/>
                    </a:lnT>
                    <a:lnB w="101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0" i="0" u="none" strike="noStrike" cap="none">
                          <a:solidFill>
                            <a:srgbClr val="000000"/>
                          </a:solidFill>
                          <a:latin typeface="Arial"/>
                          <a:ea typeface="Arial"/>
                          <a:cs typeface="Arial"/>
                          <a:sym typeface="Arial"/>
                        </a:rPr>
                        <a:t>0.897</a:t>
                      </a:r>
                      <a:endParaRPr sz="1800" u="none" strike="noStrike" cap="none"/>
                    </a:p>
                  </a:txBody>
                  <a:tcPr marL="53350" marR="53350" marT="76200" marB="76200">
                    <a:lnL w="10100" cap="flat" cmpd="sng">
                      <a:solidFill>
                        <a:srgbClr val="000000"/>
                      </a:solidFill>
                      <a:prstDash val="solid"/>
                      <a:round/>
                      <a:headEnd type="none" w="sm" len="sm"/>
                      <a:tailEnd type="none" w="sm" len="sm"/>
                    </a:lnL>
                    <a:lnR w="10100" cap="flat" cmpd="sng">
                      <a:solidFill>
                        <a:srgbClr val="000000"/>
                      </a:solidFill>
                      <a:prstDash val="solid"/>
                      <a:round/>
                      <a:headEnd type="none" w="sm" len="sm"/>
                      <a:tailEnd type="none" w="sm" len="sm"/>
                    </a:lnR>
                    <a:lnT w="10100" cap="flat" cmpd="sng">
                      <a:solidFill>
                        <a:srgbClr val="000000"/>
                      </a:solidFill>
                      <a:prstDash val="solid"/>
                      <a:round/>
                      <a:headEnd type="none" w="sm" len="sm"/>
                      <a:tailEnd type="none" w="sm" len="sm"/>
                    </a:lnT>
                    <a:lnB w="101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0" i="0" u="none" strike="noStrike" cap="none">
                          <a:solidFill>
                            <a:srgbClr val="000000"/>
                          </a:solidFill>
                          <a:latin typeface="Arial"/>
                          <a:ea typeface="Arial"/>
                          <a:cs typeface="Arial"/>
                          <a:sym typeface="Arial"/>
                        </a:rPr>
                        <a:t>66.63</a:t>
                      </a:r>
                      <a:endParaRPr sz="1800" u="none" strike="noStrike" cap="none"/>
                    </a:p>
                  </a:txBody>
                  <a:tcPr marL="53350" marR="53350" marT="76200" marB="76200">
                    <a:lnL w="10100" cap="flat" cmpd="sng">
                      <a:solidFill>
                        <a:srgbClr val="000000"/>
                      </a:solidFill>
                      <a:prstDash val="solid"/>
                      <a:round/>
                      <a:headEnd type="none" w="sm" len="sm"/>
                      <a:tailEnd type="none" w="sm" len="sm"/>
                    </a:lnL>
                    <a:lnR w="10100" cap="flat" cmpd="sng">
                      <a:solidFill>
                        <a:srgbClr val="000000"/>
                      </a:solidFill>
                      <a:prstDash val="solid"/>
                      <a:round/>
                      <a:headEnd type="none" w="sm" len="sm"/>
                      <a:tailEnd type="none" w="sm" len="sm"/>
                    </a:lnR>
                    <a:lnT w="10100" cap="flat" cmpd="sng">
                      <a:solidFill>
                        <a:srgbClr val="000000"/>
                      </a:solidFill>
                      <a:prstDash val="solid"/>
                      <a:round/>
                      <a:headEnd type="none" w="sm" len="sm"/>
                      <a:tailEnd type="none" w="sm" len="sm"/>
                    </a:lnT>
                    <a:lnB w="101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498525">
                <a:tc>
                  <a:txBody>
                    <a:bodyPr/>
                    <a:lstStyle/>
                    <a:p>
                      <a:pPr marL="0" marR="0" lvl="0" indent="0" algn="ctr" rtl="0">
                        <a:spcBef>
                          <a:spcPts val="0"/>
                        </a:spcBef>
                        <a:spcAft>
                          <a:spcPts val="0"/>
                        </a:spcAft>
                        <a:buNone/>
                      </a:pPr>
                      <a:r>
                        <a:rPr lang="en-US" sz="1200" b="1" i="0" u="none" strike="noStrike" cap="none">
                          <a:solidFill>
                            <a:srgbClr val="000000"/>
                          </a:solidFill>
                          <a:latin typeface="Arial"/>
                          <a:ea typeface="Arial"/>
                          <a:cs typeface="Arial"/>
                          <a:sym typeface="Arial"/>
                        </a:rPr>
                        <a:t>Elastic</a:t>
                      </a:r>
                      <a:endParaRPr sz="1800" u="none" strike="noStrike" cap="none"/>
                    </a:p>
                  </a:txBody>
                  <a:tcPr marL="53350" marR="53350" marT="76200" marB="76200">
                    <a:lnL w="10100" cap="flat" cmpd="sng">
                      <a:solidFill>
                        <a:srgbClr val="000000"/>
                      </a:solidFill>
                      <a:prstDash val="solid"/>
                      <a:round/>
                      <a:headEnd type="none" w="sm" len="sm"/>
                      <a:tailEnd type="none" w="sm" len="sm"/>
                    </a:lnL>
                    <a:lnR w="10100" cap="flat" cmpd="sng">
                      <a:solidFill>
                        <a:srgbClr val="000000"/>
                      </a:solidFill>
                      <a:prstDash val="solid"/>
                      <a:round/>
                      <a:headEnd type="none" w="sm" len="sm"/>
                      <a:tailEnd type="none" w="sm" len="sm"/>
                    </a:lnR>
                    <a:lnT w="10100" cap="flat" cmpd="sng">
                      <a:solidFill>
                        <a:srgbClr val="000000"/>
                      </a:solidFill>
                      <a:prstDash val="solid"/>
                      <a:round/>
                      <a:headEnd type="none" w="sm" len="sm"/>
                      <a:tailEnd type="none" w="sm" len="sm"/>
                    </a:lnT>
                    <a:lnB w="101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0" i="0" u="none" strike="noStrike" cap="none">
                          <a:solidFill>
                            <a:srgbClr val="000000"/>
                          </a:solidFill>
                          <a:latin typeface="Arial"/>
                          <a:ea typeface="Arial"/>
                          <a:cs typeface="Arial"/>
                          <a:sym typeface="Arial"/>
                        </a:rPr>
                        <a:t>1.066</a:t>
                      </a:r>
                      <a:endParaRPr sz="1800" u="none" strike="noStrike" cap="none"/>
                    </a:p>
                  </a:txBody>
                  <a:tcPr marL="53350" marR="53350" marT="76200" marB="76200">
                    <a:lnL w="10100" cap="flat" cmpd="sng">
                      <a:solidFill>
                        <a:srgbClr val="000000"/>
                      </a:solidFill>
                      <a:prstDash val="solid"/>
                      <a:round/>
                      <a:headEnd type="none" w="sm" len="sm"/>
                      <a:tailEnd type="none" w="sm" len="sm"/>
                    </a:lnL>
                    <a:lnR w="10100" cap="flat" cmpd="sng">
                      <a:solidFill>
                        <a:srgbClr val="000000"/>
                      </a:solidFill>
                      <a:prstDash val="solid"/>
                      <a:round/>
                      <a:headEnd type="none" w="sm" len="sm"/>
                      <a:tailEnd type="none" w="sm" len="sm"/>
                    </a:lnR>
                    <a:lnT w="10100" cap="flat" cmpd="sng">
                      <a:solidFill>
                        <a:srgbClr val="000000"/>
                      </a:solidFill>
                      <a:prstDash val="solid"/>
                      <a:round/>
                      <a:headEnd type="none" w="sm" len="sm"/>
                      <a:tailEnd type="none" w="sm" len="sm"/>
                    </a:lnT>
                    <a:lnB w="101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0" i="0" u="none" strike="noStrike" cap="none">
                          <a:solidFill>
                            <a:srgbClr val="000000"/>
                          </a:solidFill>
                          <a:latin typeface="Arial"/>
                          <a:ea typeface="Arial"/>
                          <a:cs typeface="Arial"/>
                          <a:sym typeface="Arial"/>
                        </a:rPr>
                        <a:t>0.358</a:t>
                      </a:r>
                      <a:endParaRPr sz="1800" u="none" strike="noStrike" cap="none"/>
                    </a:p>
                  </a:txBody>
                  <a:tcPr marL="53350" marR="53350" marT="76200" marB="76200">
                    <a:lnL w="10100" cap="flat" cmpd="sng">
                      <a:solidFill>
                        <a:srgbClr val="000000"/>
                      </a:solidFill>
                      <a:prstDash val="solid"/>
                      <a:round/>
                      <a:headEnd type="none" w="sm" len="sm"/>
                      <a:tailEnd type="none" w="sm" len="sm"/>
                    </a:lnL>
                    <a:lnR w="10100" cap="flat" cmpd="sng">
                      <a:solidFill>
                        <a:srgbClr val="000000"/>
                      </a:solidFill>
                      <a:prstDash val="solid"/>
                      <a:round/>
                      <a:headEnd type="none" w="sm" len="sm"/>
                      <a:tailEnd type="none" w="sm" len="sm"/>
                    </a:lnR>
                    <a:lnT w="10100" cap="flat" cmpd="sng">
                      <a:solidFill>
                        <a:srgbClr val="000000"/>
                      </a:solidFill>
                      <a:prstDash val="solid"/>
                      <a:round/>
                      <a:headEnd type="none" w="sm" len="sm"/>
                      <a:tailEnd type="none" w="sm" len="sm"/>
                    </a:lnT>
                    <a:lnB w="101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0" i="0" u="none" strike="noStrike" cap="none">
                          <a:solidFill>
                            <a:srgbClr val="000000"/>
                          </a:solidFill>
                          <a:latin typeface="Arial"/>
                          <a:ea typeface="Arial"/>
                          <a:cs typeface="Arial"/>
                          <a:sym typeface="Arial"/>
                        </a:rPr>
                        <a:t>4.263</a:t>
                      </a:r>
                      <a:endParaRPr sz="1800" u="none" strike="noStrike" cap="none"/>
                    </a:p>
                  </a:txBody>
                  <a:tcPr marL="53350" marR="53350" marT="76200" marB="76200">
                    <a:lnL w="10100" cap="flat" cmpd="sng">
                      <a:solidFill>
                        <a:srgbClr val="000000"/>
                      </a:solidFill>
                      <a:prstDash val="solid"/>
                      <a:round/>
                      <a:headEnd type="none" w="sm" len="sm"/>
                      <a:tailEnd type="none" w="sm" len="sm"/>
                    </a:lnL>
                    <a:lnR w="10100" cap="flat" cmpd="sng">
                      <a:solidFill>
                        <a:srgbClr val="000000"/>
                      </a:solidFill>
                      <a:prstDash val="solid"/>
                      <a:round/>
                      <a:headEnd type="none" w="sm" len="sm"/>
                      <a:tailEnd type="none" w="sm" len="sm"/>
                    </a:lnR>
                    <a:lnT w="10100" cap="flat" cmpd="sng">
                      <a:solidFill>
                        <a:srgbClr val="000000"/>
                      </a:solidFill>
                      <a:prstDash val="solid"/>
                      <a:round/>
                      <a:headEnd type="none" w="sm" len="sm"/>
                      <a:tailEnd type="none" w="sm" len="sm"/>
                    </a:lnT>
                    <a:lnB w="101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0" i="0" u="none" strike="noStrike" cap="none">
                          <a:solidFill>
                            <a:srgbClr val="000000"/>
                          </a:solidFill>
                          <a:latin typeface="Arial"/>
                          <a:ea typeface="Arial"/>
                          <a:cs typeface="Arial"/>
                          <a:sym typeface="Arial"/>
                        </a:rPr>
                        <a:t>2.065</a:t>
                      </a:r>
                      <a:endParaRPr sz="1800" u="none" strike="noStrike" cap="none"/>
                    </a:p>
                  </a:txBody>
                  <a:tcPr marL="53350" marR="53350" marT="76200" marB="76200">
                    <a:lnL w="10100" cap="flat" cmpd="sng">
                      <a:solidFill>
                        <a:srgbClr val="000000"/>
                      </a:solidFill>
                      <a:prstDash val="solid"/>
                      <a:round/>
                      <a:headEnd type="none" w="sm" len="sm"/>
                      <a:tailEnd type="none" w="sm" len="sm"/>
                    </a:lnL>
                    <a:lnR w="10100" cap="flat" cmpd="sng">
                      <a:solidFill>
                        <a:srgbClr val="000000"/>
                      </a:solidFill>
                      <a:prstDash val="solid"/>
                      <a:round/>
                      <a:headEnd type="none" w="sm" len="sm"/>
                      <a:tailEnd type="none" w="sm" len="sm"/>
                    </a:lnR>
                    <a:lnT w="10100" cap="flat" cmpd="sng">
                      <a:solidFill>
                        <a:srgbClr val="000000"/>
                      </a:solidFill>
                      <a:prstDash val="solid"/>
                      <a:round/>
                      <a:headEnd type="none" w="sm" len="sm"/>
                      <a:tailEnd type="none" w="sm" len="sm"/>
                    </a:lnT>
                    <a:lnB w="101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0" i="0" u="none" strike="noStrike" cap="none">
                          <a:solidFill>
                            <a:srgbClr val="000000"/>
                          </a:solidFill>
                          <a:latin typeface="Arial"/>
                          <a:ea typeface="Arial"/>
                          <a:cs typeface="Arial"/>
                          <a:sym typeface="Arial"/>
                        </a:rPr>
                        <a:t>0.897</a:t>
                      </a:r>
                      <a:endParaRPr sz="1800" u="none" strike="noStrike" cap="none"/>
                    </a:p>
                  </a:txBody>
                  <a:tcPr marL="53350" marR="53350" marT="76200" marB="76200">
                    <a:lnL w="10100" cap="flat" cmpd="sng">
                      <a:solidFill>
                        <a:srgbClr val="000000"/>
                      </a:solidFill>
                      <a:prstDash val="solid"/>
                      <a:round/>
                      <a:headEnd type="none" w="sm" len="sm"/>
                      <a:tailEnd type="none" w="sm" len="sm"/>
                    </a:lnL>
                    <a:lnR w="10100" cap="flat" cmpd="sng">
                      <a:solidFill>
                        <a:srgbClr val="000000"/>
                      </a:solidFill>
                      <a:prstDash val="solid"/>
                      <a:round/>
                      <a:headEnd type="none" w="sm" len="sm"/>
                      <a:tailEnd type="none" w="sm" len="sm"/>
                    </a:lnR>
                    <a:lnT w="10100" cap="flat" cmpd="sng">
                      <a:solidFill>
                        <a:srgbClr val="000000"/>
                      </a:solidFill>
                      <a:prstDash val="solid"/>
                      <a:round/>
                      <a:headEnd type="none" w="sm" len="sm"/>
                      <a:tailEnd type="none" w="sm" len="sm"/>
                    </a:lnT>
                    <a:lnB w="101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0" i="0" u="none" strike="noStrike" cap="none">
                          <a:solidFill>
                            <a:srgbClr val="000000"/>
                          </a:solidFill>
                          <a:latin typeface="Arial"/>
                          <a:ea typeface="Arial"/>
                          <a:cs typeface="Arial"/>
                          <a:sym typeface="Arial"/>
                        </a:rPr>
                        <a:t>64.15</a:t>
                      </a:r>
                      <a:endParaRPr sz="1800" u="none" strike="noStrike" cap="none"/>
                    </a:p>
                  </a:txBody>
                  <a:tcPr marL="53350" marR="53350" marT="76200" marB="76200">
                    <a:lnL w="10100" cap="flat" cmpd="sng">
                      <a:solidFill>
                        <a:srgbClr val="000000"/>
                      </a:solidFill>
                      <a:prstDash val="solid"/>
                      <a:round/>
                      <a:headEnd type="none" w="sm" len="sm"/>
                      <a:tailEnd type="none" w="sm" len="sm"/>
                    </a:lnL>
                    <a:lnR w="10100" cap="flat" cmpd="sng">
                      <a:solidFill>
                        <a:srgbClr val="000000"/>
                      </a:solidFill>
                      <a:prstDash val="solid"/>
                      <a:round/>
                      <a:headEnd type="none" w="sm" len="sm"/>
                      <a:tailEnd type="none" w="sm" len="sm"/>
                    </a:lnR>
                    <a:lnT w="10100" cap="flat" cmpd="sng">
                      <a:solidFill>
                        <a:srgbClr val="000000"/>
                      </a:solidFill>
                      <a:prstDash val="solid"/>
                      <a:round/>
                      <a:headEnd type="none" w="sm" len="sm"/>
                      <a:tailEnd type="none" w="sm" len="sm"/>
                    </a:lnT>
                    <a:lnB w="101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498525">
                <a:tc>
                  <a:txBody>
                    <a:bodyPr/>
                    <a:lstStyle/>
                    <a:p>
                      <a:pPr marL="0" marR="0" lvl="0" indent="0" algn="ctr" rtl="0">
                        <a:spcBef>
                          <a:spcPts val="0"/>
                        </a:spcBef>
                        <a:spcAft>
                          <a:spcPts val="0"/>
                        </a:spcAft>
                        <a:buNone/>
                      </a:pPr>
                      <a:r>
                        <a:rPr lang="en-US" sz="1200" b="1" i="0" u="none" strike="noStrike" cap="none">
                          <a:solidFill>
                            <a:srgbClr val="000000"/>
                          </a:solidFill>
                          <a:latin typeface="Arial"/>
                          <a:ea typeface="Arial"/>
                          <a:cs typeface="Arial"/>
                          <a:sym typeface="Arial"/>
                        </a:rPr>
                        <a:t>RF-1000</a:t>
                      </a:r>
                      <a:endParaRPr sz="1800" u="none" strike="noStrike" cap="none"/>
                    </a:p>
                  </a:txBody>
                  <a:tcPr marL="53350" marR="53350" marT="76200" marB="76200">
                    <a:lnL w="10100" cap="flat" cmpd="sng">
                      <a:solidFill>
                        <a:srgbClr val="000000"/>
                      </a:solidFill>
                      <a:prstDash val="solid"/>
                      <a:round/>
                      <a:headEnd type="none" w="sm" len="sm"/>
                      <a:tailEnd type="none" w="sm" len="sm"/>
                    </a:lnL>
                    <a:lnR w="10100" cap="flat" cmpd="sng">
                      <a:solidFill>
                        <a:srgbClr val="000000"/>
                      </a:solidFill>
                      <a:prstDash val="solid"/>
                      <a:round/>
                      <a:headEnd type="none" w="sm" len="sm"/>
                      <a:tailEnd type="none" w="sm" len="sm"/>
                    </a:lnR>
                    <a:lnT w="10100" cap="flat" cmpd="sng">
                      <a:solidFill>
                        <a:srgbClr val="000000"/>
                      </a:solidFill>
                      <a:prstDash val="solid"/>
                      <a:round/>
                      <a:headEnd type="none" w="sm" len="sm"/>
                      <a:tailEnd type="none" w="sm" len="sm"/>
                    </a:lnT>
                    <a:lnB w="101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0" i="0" u="none" strike="noStrike" cap="none">
                          <a:solidFill>
                            <a:srgbClr val="000000"/>
                          </a:solidFill>
                          <a:latin typeface="Arial"/>
                          <a:ea typeface="Arial"/>
                          <a:cs typeface="Arial"/>
                          <a:sym typeface="Arial"/>
                        </a:rPr>
                        <a:t>0.949</a:t>
                      </a:r>
                      <a:endParaRPr sz="1800" u="none" strike="noStrike" cap="none"/>
                    </a:p>
                  </a:txBody>
                  <a:tcPr marL="53350" marR="53350" marT="76200" marB="76200">
                    <a:lnL w="10100" cap="flat" cmpd="sng">
                      <a:solidFill>
                        <a:srgbClr val="000000"/>
                      </a:solidFill>
                      <a:prstDash val="solid"/>
                      <a:round/>
                      <a:headEnd type="none" w="sm" len="sm"/>
                      <a:tailEnd type="none" w="sm" len="sm"/>
                    </a:lnL>
                    <a:lnR w="10100" cap="flat" cmpd="sng">
                      <a:solidFill>
                        <a:srgbClr val="000000"/>
                      </a:solidFill>
                      <a:prstDash val="solid"/>
                      <a:round/>
                      <a:headEnd type="none" w="sm" len="sm"/>
                      <a:tailEnd type="none" w="sm" len="sm"/>
                    </a:lnR>
                    <a:lnT w="10100" cap="flat" cmpd="sng">
                      <a:solidFill>
                        <a:srgbClr val="000000"/>
                      </a:solidFill>
                      <a:prstDash val="solid"/>
                      <a:round/>
                      <a:headEnd type="none" w="sm" len="sm"/>
                      <a:tailEnd type="none" w="sm" len="sm"/>
                    </a:lnT>
                    <a:lnB w="101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0" i="0" u="none" strike="noStrike" cap="none">
                          <a:solidFill>
                            <a:srgbClr val="000000"/>
                          </a:solidFill>
                          <a:latin typeface="Arial"/>
                          <a:ea typeface="Arial"/>
                          <a:cs typeface="Arial"/>
                          <a:sym typeface="Arial"/>
                        </a:rPr>
                        <a:t>0.293</a:t>
                      </a:r>
                      <a:endParaRPr sz="1800" u="none" strike="noStrike" cap="none"/>
                    </a:p>
                  </a:txBody>
                  <a:tcPr marL="53350" marR="53350" marT="76200" marB="76200">
                    <a:lnL w="10100" cap="flat" cmpd="sng">
                      <a:solidFill>
                        <a:srgbClr val="000000"/>
                      </a:solidFill>
                      <a:prstDash val="solid"/>
                      <a:round/>
                      <a:headEnd type="none" w="sm" len="sm"/>
                      <a:tailEnd type="none" w="sm" len="sm"/>
                    </a:lnL>
                    <a:lnR w="10100" cap="flat" cmpd="sng">
                      <a:solidFill>
                        <a:srgbClr val="000000"/>
                      </a:solidFill>
                      <a:prstDash val="solid"/>
                      <a:round/>
                      <a:headEnd type="none" w="sm" len="sm"/>
                      <a:tailEnd type="none" w="sm" len="sm"/>
                    </a:lnR>
                    <a:lnT w="10100" cap="flat" cmpd="sng">
                      <a:solidFill>
                        <a:srgbClr val="000000"/>
                      </a:solidFill>
                      <a:prstDash val="solid"/>
                      <a:round/>
                      <a:headEnd type="none" w="sm" len="sm"/>
                      <a:tailEnd type="none" w="sm" len="sm"/>
                    </a:lnT>
                    <a:lnB w="101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0" i="0" u="none" strike="noStrike" cap="none">
                          <a:solidFill>
                            <a:srgbClr val="000000"/>
                          </a:solidFill>
                          <a:latin typeface="Arial"/>
                          <a:ea typeface="Arial"/>
                          <a:cs typeface="Arial"/>
                          <a:sym typeface="Arial"/>
                        </a:rPr>
                        <a:t>4.705</a:t>
                      </a:r>
                      <a:endParaRPr sz="1800" u="none" strike="noStrike" cap="none"/>
                    </a:p>
                  </a:txBody>
                  <a:tcPr marL="53350" marR="53350" marT="76200" marB="76200">
                    <a:lnL w="10100" cap="flat" cmpd="sng">
                      <a:solidFill>
                        <a:srgbClr val="000000"/>
                      </a:solidFill>
                      <a:prstDash val="solid"/>
                      <a:round/>
                      <a:headEnd type="none" w="sm" len="sm"/>
                      <a:tailEnd type="none" w="sm" len="sm"/>
                    </a:lnL>
                    <a:lnR w="10100" cap="flat" cmpd="sng">
                      <a:solidFill>
                        <a:srgbClr val="000000"/>
                      </a:solidFill>
                      <a:prstDash val="solid"/>
                      <a:round/>
                      <a:headEnd type="none" w="sm" len="sm"/>
                      <a:tailEnd type="none" w="sm" len="sm"/>
                    </a:lnR>
                    <a:lnT w="10100" cap="flat" cmpd="sng">
                      <a:solidFill>
                        <a:srgbClr val="000000"/>
                      </a:solidFill>
                      <a:prstDash val="solid"/>
                      <a:round/>
                      <a:headEnd type="none" w="sm" len="sm"/>
                      <a:tailEnd type="none" w="sm" len="sm"/>
                    </a:lnT>
                    <a:lnB w="101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0" i="0" u="none" strike="noStrike" cap="none">
                          <a:solidFill>
                            <a:srgbClr val="000000"/>
                          </a:solidFill>
                          <a:latin typeface="Arial"/>
                          <a:ea typeface="Arial"/>
                          <a:cs typeface="Arial"/>
                          <a:sym typeface="Arial"/>
                        </a:rPr>
                        <a:t>2.169</a:t>
                      </a:r>
                      <a:endParaRPr sz="1800" u="none" strike="noStrike" cap="none"/>
                    </a:p>
                  </a:txBody>
                  <a:tcPr marL="53350" marR="53350" marT="76200" marB="76200">
                    <a:lnL w="10100" cap="flat" cmpd="sng">
                      <a:solidFill>
                        <a:srgbClr val="000000"/>
                      </a:solidFill>
                      <a:prstDash val="solid"/>
                      <a:round/>
                      <a:headEnd type="none" w="sm" len="sm"/>
                      <a:tailEnd type="none" w="sm" len="sm"/>
                    </a:lnL>
                    <a:lnR w="10100" cap="flat" cmpd="sng">
                      <a:solidFill>
                        <a:srgbClr val="000000"/>
                      </a:solidFill>
                      <a:prstDash val="solid"/>
                      <a:round/>
                      <a:headEnd type="none" w="sm" len="sm"/>
                      <a:tailEnd type="none" w="sm" len="sm"/>
                    </a:lnR>
                    <a:lnT w="10100" cap="flat" cmpd="sng">
                      <a:solidFill>
                        <a:srgbClr val="000000"/>
                      </a:solidFill>
                      <a:prstDash val="solid"/>
                      <a:round/>
                      <a:headEnd type="none" w="sm" len="sm"/>
                      <a:tailEnd type="none" w="sm" len="sm"/>
                    </a:lnT>
                    <a:lnB w="101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1" i="0" u="none" strike="noStrike" cap="none">
                          <a:solidFill>
                            <a:srgbClr val="000000"/>
                          </a:solidFill>
                          <a:latin typeface="Arial"/>
                          <a:ea typeface="Arial"/>
                          <a:cs typeface="Arial"/>
                          <a:sym typeface="Arial"/>
                        </a:rPr>
                        <a:t>0.942</a:t>
                      </a:r>
                      <a:endParaRPr sz="1800" u="none" strike="noStrike" cap="none"/>
                    </a:p>
                  </a:txBody>
                  <a:tcPr marL="53350" marR="53350" marT="76200" marB="76200">
                    <a:lnL w="10100" cap="flat" cmpd="sng">
                      <a:solidFill>
                        <a:srgbClr val="000000"/>
                      </a:solidFill>
                      <a:prstDash val="solid"/>
                      <a:round/>
                      <a:headEnd type="none" w="sm" len="sm"/>
                      <a:tailEnd type="none" w="sm" len="sm"/>
                    </a:lnL>
                    <a:lnR w="10100" cap="flat" cmpd="sng">
                      <a:solidFill>
                        <a:srgbClr val="000000"/>
                      </a:solidFill>
                      <a:prstDash val="solid"/>
                      <a:round/>
                      <a:headEnd type="none" w="sm" len="sm"/>
                      <a:tailEnd type="none" w="sm" len="sm"/>
                    </a:lnR>
                    <a:lnT w="10100" cap="flat" cmpd="sng">
                      <a:solidFill>
                        <a:srgbClr val="000000"/>
                      </a:solidFill>
                      <a:prstDash val="solid"/>
                      <a:round/>
                      <a:headEnd type="none" w="sm" len="sm"/>
                      <a:tailEnd type="none" w="sm" len="sm"/>
                    </a:lnT>
                    <a:lnB w="101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0" i="0" u="none" strike="noStrike" cap="none">
                          <a:solidFill>
                            <a:srgbClr val="000000"/>
                          </a:solidFill>
                          <a:latin typeface="Arial"/>
                          <a:ea typeface="Arial"/>
                          <a:cs typeface="Arial"/>
                          <a:sym typeface="Arial"/>
                        </a:rPr>
                        <a:t>70.68</a:t>
                      </a:r>
                      <a:endParaRPr sz="1800" u="none" strike="noStrike" cap="none"/>
                    </a:p>
                  </a:txBody>
                  <a:tcPr marL="53350" marR="53350" marT="76200" marB="76200">
                    <a:lnL w="10100" cap="flat" cmpd="sng">
                      <a:solidFill>
                        <a:srgbClr val="000000"/>
                      </a:solidFill>
                      <a:prstDash val="solid"/>
                      <a:round/>
                      <a:headEnd type="none" w="sm" len="sm"/>
                      <a:tailEnd type="none" w="sm" len="sm"/>
                    </a:lnL>
                    <a:lnR w="10100" cap="flat" cmpd="sng">
                      <a:solidFill>
                        <a:srgbClr val="000000"/>
                      </a:solidFill>
                      <a:prstDash val="solid"/>
                      <a:round/>
                      <a:headEnd type="none" w="sm" len="sm"/>
                      <a:tailEnd type="none" w="sm" len="sm"/>
                    </a:lnR>
                    <a:lnT w="10100" cap="flat" cmpd="sng">
                      <a:solidFill>
                        <a:srgbClr val="000000"/>
                      </a:solidFill>
                      <a:prstDash val="solid"/>
                      <a:round/>
                      <a:headEnd type="none" w="sm" len="sm"/>
                      <a:tailEnd type="none" w="sm" len="sm"/>
                    </a:lnT>
                    <a:lnB w="101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498525">
                <a:tc>
                  <a:txBody>
                    <a:bodyPr/>
                    <a:lstStyle/>
                    <a:p>
                      <a:pPr marL="0" marR="0" lvl="0" indent="0" algn="ctr" rtl="0">
                        <a:spcBef>
                          <a:spcPts val="0"/>
                        </a:spcBef>
                        <a:spcAft>
                          <a:spcPts val="0"/>
                        </a:spcAft>
                        <a:buNone/>
                      </a:pPr>
                      <a:r>
                        <a:rPr lang="en-US" sz="1200" b="1" i="0" u="none" strike="noStrike" cap="none">
                          <a:solidFill>
                            <a:srgbClr val="000000"/>
                          </a:solidFill>
                          <a:latin typeface="Arial"/>
                          <a:ea typeface="Arial"/>
                          <a:cs typeface="Arial"/>
                          <a:sym typeface="Arial"/>
                        </a:rPr>
                        <a:t>RF-HT</a:t>
                      </a:r>
                      <a:endParaRPr sz="1800" u="none" strike="noStrike" cap="none"/>
                    </a:p>
                  </a:txBody>
                  <a:tcPr marL="53350" marR="53350" marT="76200" marB="76200">
                    <a:lnL w="10100" cap="flat" cmpd="sng">
                      <a:solidFill>
                        <a:srgbClr val="000000"/>
                      </a:solidFill>
                      <a:prstDash val="solid"/>
                      <a:round/>
                      <a:headEnd type="none" w="sm" len="sm"/>
                      <a:tailEnd type="none" w="sm" len="sm"/>
                    </a:lnL>
                    <a:lnR w="10100" cap="flat" cmpd="sng">
                      <a:solidFill>
                        <a:srgbClr val="000000"/>
                      </a:solidFill>
                      <a:prstDash val="solid"/>
                      <a:round/>
                      <a:headEnd type="none" w="sm" len="sm"/>
                      <a:tailEnd type="none" w="sm" len="sm"/>
                    </a:lnR>
                    <a:lnT w="10100" cap="flat" cmpd="sng">
                      <a:solidFill>
                        <a:srgbClr val="000000"/>
                      </a:solidFill>
                      <a:prstDash val="solid"/>
                      <a:round/>
                      <a:headEnd type="none" w="sm" len="sm"/>
                      <a:tailEnd type="none" w="sm" len="sm"/>
                    </a:lnT>
                    <a:lnB w="101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0" i="0" u="none" strike="noStrike" cap="none">
                          <a:solidFill>
                            <a:srgbClr val="000000"/>
                          </a:solidFill>
                          <a:latin typeface="Arial"/>
                          <a:ea typeface="Arial"/>
                          <a:cs typeface="Arial"/>
                          <a:sym typeface="Arial"/>
                        </a:rPr>
                        <a:t>0.915</a:t>
                      </a:r>
                      <a:endParaRPr sz="1800" u="none" strike="noStrike" cap="none"/>
                    </a:p>
                  </a:txBody>
                  <a:tcPr marL="53350" marR="53350" marT="76200" marB="76200">
                    <a:lnL w="10100" cap="flat" cmpd="sng">
                      <a:solidFill>
                        <a:srgbClr val="000000"/>
                      </a:solidFill>
                      <a:prstDash val="solid"/>
                      <a:round/>
                      <a:headEnd type="none" w="sm" len="sm"/>
                      <a:tailEnd type="none" w="sm" len="sm"/>
                    </a:lnL>
                    <a:lnR w="10100" cap="flat" cmpd="sng">
                      <a:solidFill>
                        <a:srgbClr val="000000"/>
                      </a:solidFill>
                      <a:prstDash val="solid"/>
                      <a:round/>
                      <a:headEnd type="none" w="sm" len="sm"/>
                      <a:tailEnd type="none" w="sm" len="sm"/>
                    </a:lnR>
                    <a:lnT w="10100" cap="flat" cmpd="sng">
                      <a:solidFill>
                        <a:srgbClr val="000000"/>
                      </a:solidFill>
                      <a:prstDash val="solid"/>
                      <a:round/>
                      <a:headEnd type="none" w="sm" len="sm"/>
                      <a:tailEnd type="none" w="sm" len="sm"/>
                    </a:lnT>
                    <a:lnB w="101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0" i="0" u="none" strike="noStrike" cap="none">
                          <a:solidFill>
                            <a:srgbClr val="000000"/>
                          </a:solidFill>
                          <a:latin typeface="Arial"/>
                          <a:ea typeface="Arial"/>
                          <a:cs typeface="Arial"/>
                          <a:sym typeface="Arial"/>
                        </a:rPr>
                        <a:t>0.284</a:t>
                      </a:r>
                      <a:endParaRPr sz="1800" u="none" strike="noStrike" cap="none"/>
                    </a:p>
                  </a:txBody>
                  <a:tcPr marL="53350" marR="53350" marT="76200" marB="76200">
                    <a:lnL w="10100" cap="flat" cmpd="sng">
                      <a:solidFill>
                        <a:srgbClr val="000000"/>
                      </a:solidFill>
                      <a:prstDash val="solid"/>
                      <a:round/>
                      <a:headEnd type="none" w="sm" len="sm"/>
                      <a:tailEnd type="none" w="sm" len="sm"/>
                    </a:lnL>
                    <a:lnR w="10100" cap="flat" cmpd="sng">
                      <a:solidFill>
                        <a:srgbClr val="000000"/>
                      </a:solidFill>
                      <a:prstDash val="solid"/>
                      <a:round/>
                      <a:headEnd type="none" w="sm" len="sm"/>
                      <a:tailEnd type="none" w="sm" len="sm"/>
                    </a:lnR>
                    <a:lnT w="10100" cap="flat" cmpd="sng">
                      <a:solidFill>
                        <a:srgbClr val="000000"/>
                      </a:solidFill>
                      <a:prstDash val="solid"/>
                      <a:round/>
                      <a:headEnd type="none" w="sm" len="sm"/>
                      <a:tailEnd type="none" w="sm" len="sm"/>
                    </a:lnT>
                    <a:lnB w="101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0" i="0" u="none" strike="noStrike" cap="none">
                          <a:solidFill>
                            <a:srgbClr val="000000"/>
                          </a:solidFill>
                          <a:latin typeface="Arial"/>
                          <a:ea typeface="Arial"/>
                          <a:cs typeface="Arial"/>
                          <a:sym typeface="Arial"/>
                        </a:rPr>
                        <a:t>4.364</a:t>
                      </a:r>
                      <a:endParaRPr sz="1800" u="none" strike="noStrike" cap="none"/>
                    </a:p>
                  </a:txBody>
                  <a:tcPr marL="53350" marR="53350" marT="76200" marB="76200">
                    <a:lnL w="10100" cap="flat" cmpd="sng">
                      <a:solidFill>
                        <a:srgbClr val="000000"/>
                      </a:solidFill>
                      <a:prstDash val="solid"/>
                      <a:round/>
                      <a:headEnd type="none" w="sm" len="sm"/>
                      <a:tailEnd type="none" w="sm" len="sm"/>
                    </a:lnL>
                    <a:lnR w="10100" cap="flat" cmpd="sng">
                      <a:solidFill>
                        <a:srgbClr val="000000"/>
                      </a:solidFill>
                      <a:prstDash val="solid"/>
                      <a:round/>
                      <a:headEnd type="none" w="sm" len="sm"/>
                      <a:tailEnd type="none" w="sm" len="sm"/>
                    </a:lnR>
                    <a:lnT w="10100" cap="flat" cmpd="sng">
                      <a:solidFill>
                        <a:srgbClr val="000000"/>
                      </a:solidFill>
                      <a:prstDash val="solid"/>
                      <a:round/>
                      <a:headEnd type="none" w="sm" len="sm"/>
                      <a:tailEnd type="none" w="sm" len="sm"/>
                    </a:lnT>
                    <a:lnB w="101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0" i="0" u="none" strike="noStrike" cap="none">
                          <a:solidFill>
                            <a:srgbClr val="000000"/>
                          </a:solidFill>
                          <a:latin typeface="Arial"/>
                          <a:ea typeface="Arial"/>
                          <a:cs typeface="Arial"/>
                          <a:sym typeface="Arial"/>
                        </a:rPr>
                        <a:t>2.089</a:t>
                      </a:r>
                      <a:endParaRPr sz="1800" u="none" strike="noStrike" cap="none"/>
                    </a:p>
                  </a:txBody>
                  <a:tcPr marL="53350" marR="53350" marT="76200" marB="76200">
                    <a:lnL w="10100" cap="flat" cmpd="sng">
                      <a:solidFill>
                        <a:srgbClr val="000000"/>
                      </a:solidFill>
                      <a:prstDash val="solid"/>
                      <a:round/>
                      <a:headEnd type="none" w="sm" len="sm"/>
                      <a:tailEnd type="none" w="sm" len="sm"/>
                    </a:lnL>
                    <a:lnR w="10100" cap="flat" cmpd="sng">
                      <a:solidFill>
                        <a:srgbClr val="000000"/>
                      </a:solidFill>
                      <a:prstDash val="solid"/>
                      <a:round/>
                      <a:headEnd type="none" w="sm" len="sm"/>
                      <a:tailEnd type="none" w="sm" len="sm"/>
                    </a:lnR>
                    <a:lnT w="10100" cap="flat" cmpd="sng">
                      <a:solidFill>
                        <a:srgbClr val="000000"/>
                      </a:solidFill>
                      <a:prstDash val="solid"/>
                      <a:round/>
                      <a:headEnd type="none" w="sm" len="sm"/>
                      <a:tailEnd type="none" w="sm" len="sm"/>
                    </a:lnT>
                    <a:lnB w="101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0" i="0" u="none" strike="noStrike" cap="none">
                          <a:solidFill>
                            <a:srgbClr val="000000"/>
                          </a:solidFill>
                          <a:latin typeface="Arial"/>
                          <a:ea typeface="Arial"/>
                          <a:cs typeface="Arial"/>
                          <a:sym typeface="Arial"/>
                        </a:rPr>
                        <a:t>0.908</a:t>
                      </a:r>
                      <a:endParaRPr sz="1800" u="none" strike="noStrike" cap="none"/>
                    </a:p>
                  </a:txBody>
                  <a:tcPr marL="53350" marR="53350" marT="76200" marB="76200">
                    <a:lnL w="10100" cap="flat" cmpd="sng">
                      <a:solidFill>
                        <a:srgbClr val="000000"/>
                      </a:solidFill>
                      <a:prstDash val="solid"/>
                      <a:round/>
                      <a:headEnd type="none" w="sm" len="sm"/>
                      <a:tailEnd type="none" w="sm" len="sm"/>
                    </a:lnL>
                    <a:lnR w="10100" cap="flat" cmpd="sng">
                      <a:solidFill>
                        <a:srgbClr val="000000"/>
                      </a:solidFill>
                      <a:prstDash val="solid"/>
                      <a:round/>
                      <a:headEnd type="none" w="sm" len="sm"/>
                      <a:tailEnd type="none" w="sm" len="sm"/>
                    </a:lnR>
                    <a:lnT w="10100" cap="flat" cmpd="sng">
                      <a:solidFill>
                        <a:srgbClr val="000000"/>
                      </a:solidFill>
                      <a:prstDash val="solid"/>
                      <a:round/>
                      <a:headEnd type="none" w="sm" len="sm"/>
                      <a:tailEnd type="none" w="sm" len="sm"/>
                    </a:lnT>
                    <a:lnB w="101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0" i="0" u="none" strike="noStrike" cap="none">
                          <a:solidFill>
                            <a:srgbClr val="000000"/>
                          </a:solidFill>
                          <a:latin typeface="Arial"/>
                          <a:ea typeface="Arial"/>
                          <a:cs typeface="Arial"/>
                          <a:sym typeface="Arial"/>
                        </a:rPr>
                        <a:t>70.69</a:t>
                      </a:r>
                      <a:endParaRPr sz="1800" u="none" strike="noStrike" cap="none"/>
                    </a:p>
                  </a:txBody>
                  <a:tcPr marL="53350" marR="53350" marT="76200" marB="76200">
                    <a:lnL w="10100" cap="flat" cmpd="sng">
                      <a:solidFill>
                        <a:srgbClr val="000000"/>
                      </a:solidFill>
                      <a:prstDash val="solid"/>
                      <a:round/>
                      <a:headEnd type="none" w="sm" len="sm"/>
                      <a:tailEnd type="none" w="sm" len="sm"/>
                    </a:lnL>
                    <a:lnR w="10100" cap="flat" cmpd="sng">
                      <a:solidFill>
                        <a:srgbClr val="000000"/>
                      </a:solidFill>
                      <a:prstDash val="solid"/>
                      <a:round/>
                      <a:headEnd type="none" w="sm" len="sm"/>
                      <a:tailEnd type="none" w="sm" len="sm"/>
                    </a:lnR>
                    <a:lnT w="10100" cap="flat" cmpd="sng">
                      <a:solidFill>
                        <a:srgbClr val="000000"/>
                      </a:solidFill>
                      <a:prstDash val="solid"/>
                      <a:round/>
                      <a:headEnd type="none" w="sm" len="sm"/>
                      <a:tailEnd type="none" w="sm" len="sm"/>
                    </a:lnT>
                    <a:lnB w="1010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323" name="Google Shape;323;p16"/>
          <p:cNvSpPr/>
          <p:nvPr/>
        </p:nvSpPr>
        <p:spPr>
          <a:xfrm>
            <a:off x="0" y="0"/>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27"/>
        <p:cNvGrpSpPr/>
        <p:nvPr/>
      </p:nvGrpSpPr>
      <p:grpSpPr>
        <a:xfrm>
          <a:off x="0" y="0"/>
          <a:ext cx="0" cy="0"/>
          <a:chOff x="0" y="0"/>
          <a:chExt cx="0" cy="0"/>
        </a:xfrm>
      </p:grpSpPr>
      <p:sp>
        <p:nvSpPr>
          <p:cNvPr id="328" name="Google Shape;328;p17"/>
          <p:cNvSpPr txBox="1">
            <a:spLocks noGrp="1"/>
          </p:cNvSpPr>
          <p:nvPr>
            <p:ph type="body" idx="1"/>
          </p:nvPr>
        </p:nvSpPr>
        <p:spPr>
          <a:xfrm>
            <a:off x="2689781" y="2808900"/>
            <a:ext cx="6306300" cy="3930300"/>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SzPts val="5400"/>
              <a:buNone/>
            </a:pPr>
            <a:r>
              <a:rPr lang="en-US" sz="5400" u="sng" dirty="0">
                <a:solidFill>
                  <a:schemeClr val="hlink"/>
                </a:solidFill>
                <a:hlinkClick r:id="rId3"/>
              </a:rPr>
              <a:t>User Demo</a:t>
            </a:r>
            <a:endParaRPr dirty="0"/>
          </a:p>
        </p:txBody>
      </p:sp>
      <p:pic>
        <p:nvPicPr>
          <p:cNvPr id="329" name="Google Shape;329;p17"/>
          <p:cNvPicPr preferRelativeResize="0"/>
          <p:nvPr/>
        </p:nvPicPr>
        <p:blipFill rotWithShape="1">
          <a:blip r:embed="rId4">
            <a:alphaModFix/>
          </a:blip>
          <a:srcRect/>
          <a:stretch/>
        </p:blipFill>
        <p:spPr>
          <a:xfrm>
            <a:off x="8050787" y="1600709"/>
            <a:ext cx="3656581" cy="365658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36"/>
        <p:cNvGrpSpPr/>
        <p:nvPr/>
      </p:nvGrpSpPr>
      <p:grpSpPr>
        <a:xfrm>
          <a:off x="0" y="0"/>
          <a:ext cx="0" cy="0"/>
          <a:chOff x="0" y="0"/>
          <a:chExt cx="0" cy="0"/>
        </a:xfrm>
      </p:grpSpPr>
      <p:sp>
        <p:nvSpPr>
          <p:cNvPr id="137" name="Google Shape;137;p3"/>
          <p:cNvSpPr txBox="1">
            <a:spLocks noGrp="1"/>
          </p:cNvSpPr>
          <p:nvPr>
            <p:ph type="title"/>
          </p:nvPr>
        </p:nvSpPr>
        <p:spPr>
          <a:xfrm>
            <a:off x="926932" y="2976036"/>
            <a:ext cx="3111669" cy="89978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2"/>
              </a:buClr>
              <a:buSzPts val="4000"/>
              <a:buFont typeface="Impact"/>
              <a:buNone/>
            </a:pPr>
            <a:r>
              <a:rPr lang="en-US" sz="4000"/>
              <a:t>EDA</a:t>
            </a:r>
            <a:endParaRPr/>
          </a:p>
        </p:txBody>
      </p:sp>
      <p:pic>
        <p:nvPicPr>
          <p:cNvPr id="138" name="Google Shape;138;p3"/>
          <p:cNvPicPr preferRelativeResize="0"/>
          <p:nvPr/>
        </p:nvPicPr>
        <p:blipFill rotWithShape="1">
          <a:blip r:embed="rId3">
            <a:alphaModFix/>
          </a:blip>
          <a:srcRect/>
          <a:stretch/>
        </p:blipFill>
        <p:spPr>
          <a:xfrm>
            <a:off x="3176016" y="820495"/>
            <a:ext cx="7174992" cy="580928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33"/>
        <p:cNvGrpSpPr/>
        <p:nvPr/>
      </p:nvGrpSpPr>
      <p:grpSpPr>
        <a:xfrm>
          <a:off x="0" y="0"/>
          <a:ext cx="0" cy="0"/>
          <a:chOff x="0" y="0"/>
          <a:chExt cx="0" cy="0"/>
        </a:xfrm>
      </p:grpSpPr>
      <p:sp>
        <p:nvSpPr>
          <p:cNvPr id="334" name="Google Shape;334;p18"/>
          <p:cNvSpPr txBox="1">
            <a:spLocks noGrp="1"/>
          </p:cNvSpPr>
          <p:nvPr>
            <p:ph type="title"/>
          </p:nvPr>
        </p:nvSpPr>
        <p:spPr>
          <a:xfrm>
            <a:off x="8050787" y="482321"/>
            <a:ext cx="3656581" cy="557162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5100"/>
              <a:buFont typeface="Impact"/>
              <a:buNone/>
            </a:pPr>
            <a:r>
              <a:rPr lang="en-US"/>
              <a:t>FUTURE OUTLOOK</a:t>
            </a:r>
            <a:endParaRPr/>
          </a:p>
        </p:txBody>
      </p:sp>
      <p:grpSp>
        <p:nvGrpSpPr>
          <p:cNvPr id="335" name="Google Shape;335;p18"/>
          <p:cNvGrpSpPr/>
          <p:nvPr/>
        </p:nvGrpSpPr>
        <p:grpSpPr>
          <a:xfrm>
            <a:off x="283464" y="1540834"/>
            <a:ext cx="7282666" cy="4211489"/>
            <a:chOff x="0" y="1059822"/>
            <a:chExt cx="7282666" cy="4211489"/>
          </a:xfrm>
        </p:grpSpPr>
        <p:sp>
          <p:nvSpPr>
            <p:cNvPr id="336" name="Google Shape;336;p18"/>
            <p:cNvSpPr/>
            <p:nvPr/>
          </p:nvSpPr>
          <p:spPr>
            <a:xfrm>
              <a:off x="0" y="1061673"/>
              <a:ext cx="7089609" cy="1886318"/>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8"/>
            <p:cNvSpPr/>
            <p:nvPr/>
          </p:nvSpPr>
          <p:spPr>
            <a:xfrm>
              <a:off x="232881" y="1370916"/>
              <a:ext cx="1039504" cy="1037475"/>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8"/>
            <p:cNvSpPr/>
            <p:nvPr/>
          </p:nvSpPr>
          <p:spPr>
            <a:xfrm>
              <a:off x="1016463" y="1059822"/>
              <a:ext cx="6266203" cy="188816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8"/>
            <p:cNvSpPr txBox="1"/>
            <p:nvPr/>
          </p:nvSpPr>
          <p:spPr>
            <a:xfrm>
              <a:off x="1016463" y="1059822"/>
              <a:ext cx="6266203" cy="1888162"/>
            </a:xfrm>
            <a:prstGeom prst="rect">
              <a:avLst/>
            </a:prstGeom>
            <a:noFill/>
            <a:ln>
              <a:noFill/>
            </a:ln>
          </p:spPr>
          <p:txBody>
            <a:bodyPr spcFirstLastPara="1" wrap="square" lIns="199825" tIns="199825" rIns="199825" bIns="199825" anchor="ctr" anchorCtr="0">
              <a:noAutofit/>
            </a:bodyPr>
            <a:lstStyle/>
            <a:p>
              <a:pPr marL="0" marR="0" lvl="0" indent="0" algn="l" rtl="0">
                <a:lnSpc>
                  <a:spcPct val="100000"/>
                </a:lnSpc>
                <a:spcBef>
                  <a:spcPts val="0"/>
                </a:spcBef>
                <a:spcAft>
                  <a:spcPts val="0"/>
                </a:spcAft>
                <a:buClr>
                  <a:schemeClr val="dk1"/>
                </a:buClr>
                <a:buSzPts val="1800"/>
                <a:buFont typeface="Gill Sans"/>
                <a:buNone/>
              </a:pPr>
              <a:r>
                <a:rPr lang="en-US" sz="1800" dirty="0">
                  <a:solidFill>
                    <a:schemeClr val="dk1"/>
                  </a:solidFill>
                  <a:latin typeface="Gill Sans"/>
                  <a:ea typeface="Gill Sans"/>
                  <a:cs typeface="Gill Sans"/>
                  <a:sym typeface="Gill Sans"/>
                </a:rPr>
                <a:t>The model works well when there are actual conversions. It can predict campaigns that are doing well given the hour of the day and other features, however it cannot predict the outliers or extravagant campaigns which did not do so well or have returned with a 0% conversion rate. </a:t>
              </a:r>
              <a:endParaRPr dirty="0"/>
            </a:p>
          </p:txBody>
        </p:sp>
        <p:sp>
          <p:nvSpPr>
            <p:cNvPr id="340" name="Google Shape;340;p18"/>
            <p:cNvSpPr/>
            <p:nvPr/>
          </p:nvSpPr>
          <p:spPr>
            <a:xfrm>
              <a:off x="0" y="3384993"/>
              <a:ext cx="7089609" cy="1886318"/>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8"/>
            <p:cNvSpPr/>
            <p:nvPr/>
          </p:nvSpPr>
          <p:spPr>
            <a:xfrm>
              <a:off x="232881" y="3716815"/>
              <a:ext cx="1039504" cy="1037475"/>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8"/>
            <p:cNvSpPr/>
            <p:nvPr/>
          </p:nvSpPr>
          <p:spPr>
            <a:xfrm>
              <a:off x="1199252" y="3367618"/>
              <a:ext cx="5299973" cy="188816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8"/>
            <p:cNvSpPr txBox="1"/>
            <p:nvPr/>
          </p:nvSpPr>
          <p:spPr>
            <a:xfrm>
              <a:off x="1199252" y="3367618"/>
              <a:ext cx="5299973" cy="1888162"/>
            </a:xfrm>
            <a:prstGeom prst="rect">
              <a:avLst/>
            </a:prstGeom>
            <a:noFill/>
            <a:ln>
              <a:noFill/>
            </a:ln>
          </p:spPr>
          <p:txBody>
            <a:bodyPr spcFirstLastPara="1" wrap="square" lIns="199825" tIns="199825" rIns="199825" bIns="199825" anchor="ctr" anchorCtr="0">
              <a:noAutofit/>
            </a:bodyPr>
            <a:lstStyle/>
            <a:p>
              <a:pPr marL="0" marR="0" lvl="0" indent="0" algn="l" rtl="0">
                <a:lnSpc>
                  <a:spcPct val="100000"/>
                </a:lnSpc>
                <a:spcBef>
                  <a:spcPts val="0"/>
                </a:spcBef>
                <a:spcAft>
                  <a:spcPts val="0"/>
                </a:spcAft>
                <a:buClr>
                  <a:schemeClr val="dk1"/>
                </a:buClr>
                <a:buSzPts val="1800"/>
                <a:buFont typeface="Gill Sans"/>
                <a:buNone/>
              </a:pPr>
              <a:r>
                <a:rPr lang="en-US" sz="1800" dirty="0">
                  <a:solidFill>
                    <a:schemeClr val="dk1"/>
                  </a:solidFill>
                  <a:latin typeface="Gill Sans"/>
                  <a:ea typeface="Gill Sans"/>
                  <a:cs typeface="Gill Sans"/>
                  <a:sym typeface="Gill Sans"/>
                </a:rPr>
                <a:t>In the future, it is advised to Mobiground that if possible, we should collect other features in regards to a campaigns performance in order to be able to predict the campaigns that might not do well in terms of conversion. Also the sample size was very small and hence we had to make assumptions. </a:t>
              </a:r>
              <a:endParaRPr dirty="0"/>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47"/>
        <p:cNvGrpSpPr/>
        <p:nvPr/>
      </p:nvGrpSpPr>
      <p:grpSpPr>
        <a:xfrm>
          <a:off x="0" y="0"/>
          <a:ext cx="0" cy="0"/>
          <a:chOff x="0" y="0"/>
          <a:chExt cx="0" cy="0"/>
        </a:xfrm>
      </p:grpSpPr>
      <p:sp>
        <p:nvSpPr>
          <p:cNvPr id="348" name="Google Shape;348;g6c6d99e741_0_0"/>
          <p:cNvSpPr txBox="1">
            <a:spLocks noGrp="1"/>
          </p:cNvSpPr>
          <p:nvPr>
            <p:ph type="title"/>
          </p:nvPr>
        </p:nvSpPr>
        <p:spPr>
          <a:xfrm>
            <a:off x="1682939" y="1231493"/>
            <a:ext cx="6145200" cy="4395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dk2"/>
              </a:buClr>
              <a:buSzPts val="4800"/>
              <a:buFont typeface="Impact"/>
              <a:buNone/>
            </a:pPr>
            <a:r>
              <a:rPr lang="en-US" sz="4600"/>
              <a:t>ACTIONABLE MODEL 2</a:t>
            </a:r>
            <a:endParaRPr sz="4600"/>
          </a:p>
        </p:txBody>
      </p:sp>
      <p:sp>
        <p:nvSpPr>
          <p:cNvPr id="349" name="Google Shape;349;g6c6d99e741_0_0"/>
          <p:cNvSpPr txBox="1">
            <a:spLocks noGrp="1"/>
          </p:cNvSpPr>
          <p:nvPr>
            <p:ph type="body" idx="1"/>
          </p:nvPr>
        </p:nvSpPr>
        <p:spPr>
          <a:xfrm>
            <a:off x="7828150" y="1300843"/>
            <a:ext cx="4324800" cy="4256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sz="3200">
                <a:solidFill>
                  <a:schemeClr val="dk2"/>
                </a:solidFill>
              </a:rPr>
              <a:t>METHODOLOGY, DEMO &amp; FUTURE OUTLOOK</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g6c6d99e741_0_26"/>
          <p:cNvSpPr txBox="1">
            <a:spLocks noGrp="1"/>
          </p:cNvSpPr>
          <p:nvPr>
            <p:ph type="ctrTitle"/>
          </p:nvPr>
        </p:nvSpPr>
        <p:spPr>
          <a:xfrm>
            <a:off x="1078523" y="1098388"/>
            <a:ext cx="10318500" cy="4395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pic>
        <p:nvPicPr>
          <p:cNvPr id="355" name="Google Shape;355;g6c6d99e741_0_26"/>
          <p:cNvPicPr preferRelativeResize="0"/>
          <p:nvPr/>
        </p:nvPicPr>
        <p:blipFill>
          <a:blip r:embed="rId3">
            <a:alphaModFix/>
          </a:blip>
          <a:stretch>
            <a:fillRect/>
          </a:stretch>
        </p:blipFill>
        <p:spPr>
          <a:xfrm>
            <a:off x="937100" y="623888"/>
            <a:ext cx="10601325" cy="54578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g6c6d99e741_0_32"/>
          <p:cNvPicPr preferRelativeResize="0"/>
          <p:nvPr/>
        </p:nvPicPr>
        <p:blipFill>
          <a:blip r:embed="rId3">
            <a:alphaModFix/>
          </a:blip>
          <a:stretch>
            <a:fillRect/>
          </a:stretch>
        </p:blipFill>
        <p:spPr>
          <a:xfrm>
            <a:off x="1017450" y="3253976"/>
            <a:ext cx="10157093" cy="6734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64"/>
        <p:cNvGrpSpPr/>
        <p:nvPr/>
      </p:nvGrpSpPr>
      <p:grpSpPr>
        <a:xfrm>
          <a:off x="0" y="0"/>
          <a:ext cx="0" cy="0"/>
          <a:chOff x="0" y="0"/>
          <a:chExt cx="0" cy="0"/>
        </a:xfrm>
      </p:grpSpPr>
      <p:sp>
        <p:nvSpPr>
          <p:cNvPr id="365" name="Google Shape;365;g6c6d99e741_0_5"/>
          <p:cNvSpPr txBox="1">
            <a:spLocks noGrp="1"/>
          </p:cNvSpPr>
          <p:nvPr>
            <p:ph type="body" idx="1"/>
          </p:nvPr>
        </p:nvSpPr>
        <p:spPr>
          <a:xfrm>
            <a:off x="2689781" y="2808900"/>
            <a:ext cx="6306300" cy="3930300"/>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5400"/>
              <a:buNone/>
            </a:pPr>
            <a:r>
              <a:rPr lang="en-US" sz="5400" u="sng" dirty="0">
                <a:solidFill>
                  <a:schemeClr val="hlink"/>
                </a:solidFill>
                <a:hlinkClick r:id="rId3"/>
              </a:rPr>
              <a:t>User Demo</a:t>
            </a:r>
            <a:endParaRPr dirty="0"/>
          </a:p>
        </p:txBody>
      </p:sp>
      <p:pic>
        <p:nvPicPr>
          <p:cNvPr id="366" name="Google Shape;366;g6c6d99e741_0_5"/>
          <p:cNvPicPr preferRelativeResize="0"/>
          <p:nvPr/>
        </p:nvPicPr>
        <p:blipFill rotWithShape="1">
          <a:blip r:embed="rId4">
            <a:alphaModFix/>
          </a:blip>
          <a:srcRect/>
          <a:stretch/>
        </p:blipFill>
        <p:spPr>
          <a:xfrm>
            <a:off x="8050787" y="1600709"/>
            <a:ext cx="3656581" cy="365658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75048-490F-49FA-ADF4-43A5F31FE4DA}"/>
              </a:ext>
            </a:extLst>
          </p:cNvPr>
          <p:cNvSpPr>
            <a:spLocks noGrp="1"/>
          </p:cNvSpPr>
          <p:nvPr>
            <p:ph type="ctrTitle"/>
          </p:nvPr>
        </p:nvSpPr>
        <p:spPr/>
        <p:txBody>
          <a:bodyPr/>
          <a:lstStyle/>
          <a:p>
            <a:r>
              <a:rPr lang="en-US" dirty="0"/>
              <a:t>Q&amp;A</a:t>
            </a:r>
          </a:p>
        </p:txBody>
      </p:sp>
      <p:sp>
        <p:nvSpPr>
          <p:cNvPr id="3" name="Subtitle 2">
            <a:extLst>
              <a:ext uri="{FF2B5EF4-FFF2-40B4-BE49-F238E27FC236}">
                <a16:creationId xmlns:a16="http://schemas.microsoft.com/office/drawing/2014/main" id="{DB6A2592-AFA0-473C-A047-343140C697D7}"/>
              </a:ext>
            </a:extLst>
          </p:cNvPr>
          <p:cNvSpPr>
            <a:spLocks noGrp="1"/>
          </p:cNvSpPr>
          <p:nvPr>
            <p:ph type="subTitle" idx="1"/>
          </p:nvPr>
        </p:nvSpPr>
        <p:spPr/>
        <p:txBody>
          <a:bodyPr/>
          <a:lstStyle/>
          <a:p>
            <a:r>
              <a:rPr lang="en-US" dirty="0"/>
              <a:t>Any Questions/Answers/Inquiries?</a:t>
            </a:r>
          </a:p>
        </p:txBody>
      </p:sp>
    </p:spTree>
    <p:extLst>
      <p:ext uri="{BB962C8B-B14F-4D97-AF65-F5344CB8AC3E}">
        <p14:creationId xmlns:p14="http://schemas.microsoft.com/office/powerpoint/2010/main" val="180282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2"/>
        <p:cNvGrpSpPr/>
        <p:nvPr/>
      </p:nvGrpSpPr>
      <p:grpSpPr>
        <a:xfrm>
          <a:off x="0" y="0"/>
          <a:ext cx="0" cy="0"/>
          <a:chOff x="0" y="0"/>
          <a:chExt cx="0" cy="0"/>
        </a:xfrm>
      </p:grpSpPr>
      <p:pic>
        <p:nvPicPr>
          <p:cNvPr id="143" name="Google Shape;143;p4"/>
          <p:cNvPicPr preferRelativeResize="0"/>
          <p:nvPr/>
        </p:nvPicPr>
        <p:blipFill rotWithShape="1">
          <a:blip r:embed="rId3">
            <a:alphaModFix/>
          </a:blip>
          <a:srcRect/>
          <a:stretch/>
        </p:blipFill>
        <p:spPr>
          <a:xfrm>
            <a:off x="6931742" y="2487168"/>
            <a:ext cx="4601890" cy="4161348"/>
          </a:xfrm>
          <a:prstGeom prst="rect">
            <a:avLst/>
          </a:prstGeom>
          <a:noFill/>
          <a:ln>
            <a:noFill/>
          </a:ln>
        </p:spPr>
      </p:pic>
      <p:pic>
        <p:nvPicPr>
          <p:cNvPr id="144" name="Google Shape;144;p4"/>
          <p:cNvPicPr preferRelativeResize="0"/>
          <p:nvPr/>
        </p:nvPicPr>
        <p:blipFill rotWithShape="1">
          <a:blip r:embed="rId4">
            <a:alphaModFix/>
          </a:blip>
          <a:srcRect/>
          <a:stretch/>
        </p:blipFill>
        <p:spPr>
          <a:xfrm>
            <a:off x="1493134" y="373428"/>
            <a:ext cx="4698137" cy="466784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48"/>
        <p:cNvGrpSpPr/>
        <p:nvPr/>
      </p:nvGrpSpPr>
      <p:grpSpPr>
        <a:xfrm>
          <a:off x="0" y="0"/>
          <a:ext cx="0" cy="0"/>
          <a:chOff x="0" y="0"/>
          <a:chExt cx="0" cy="0"/>
        </a:xfrm>
      </p:grpSpPr>
      <p:pic>
        <p:nvPicPr>
          <p:cNvPr id="149" name="Google Shape;149;p5"/>
          <p:cNvPicPr preferRelativeResize="0"/>
          <p:nvPr/>
        </p:nvPicPr>
        <p:blipFill rotWithShape="1">
          <a:blip r:embed="rId3">
            <a:alphaModFix/>
          </a:blip>
          <a:srcRect/>
          <a:stretch/>
        </p:blipFill>
        <p:spPr>
          <a:xfrm>
            <a:off x="2460392" y="614648"/>
            <a:ext cx="8333661" cy="562870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Google Shape;154;p6"/>
          <p:cNvPicPr preferRelativeResize="0"/>
          <p:nvPr/>
        </p:nvPicPr>
        <p:blipFill rotWithShape="1">
          <a:blip r:embed="rId3">
            <a:alphaModFix/>
          </a:blip>
          <a:srcRect/>
          <a:stretch/>
        </p:blipFill>
        <p:spPr>
          <a:xfrm>
            <a:off x="1028700" y="346420"/>
            <a:ext cx="5067300" cy="4533900"/>
          </a:xfrm>
          <a:prstGeom prst="rect">
            <a:avLst/>
          </a:prstGeom>
          <a:noFill/>
          <a:ln>
            <a:noFill/>
          </a:ln>
        </p:spPr>
      </p:pic>
      <p:pic>
        <p:nvPicPr>
          <p:cNvPr id="155" name="Google Shape;155;p6"/>
          <p:cNvPicPr preferRelativeResize="0"/>
          <p:nvPr/>
        </p:nvPicPr>
        <p:blipFill rotWithShape="1">
          <a:blip r:embed="rId4">
            <a:alphaModFix/>
          </a:blip>
          <a:srcRect/>
          <a:stretch/>
        </p:blipFill>
        <p:spPr>
          <a:xfrm>
            <a:off x="6284310" y="1210246"/>
            <a:ext cx="5541930" cy="5095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FA36C-450A-4680-8092-5C171C8462A0}"/>
              </a:ext>
            </a:extLst>
          </p:cNvPr>
          <p:cNvSpPr>
            <a:spLocks noGrp="1"/>
          </p:cNvSpPr>
          <p:nvPr>
            <p:ph type="title"/>
          </p:nvPr>
        </p:nvSpPr>
        <p:spPr/>
        <p:txBody>
          <a:bodyPr/>
          <a:lstStyle/>
          <a:p>
            <a:r>
              <a:rPr lang="en-US" dirty="0"/>
              <a:t>Data Cleaning</a:t>
            </a:r>
          </a:p>
        </p:txBody>
      </p:sp>
      <p:sp>
        <p:nvSpPr>
          <p:cNvPr id="3" name="Text Placeholder 2">
            <a:extLst>
              <a:ext uri="{FF2B5EF4-FFF2-40B4-BE49-F238E27FC236}">
                <a16:creationId xmlns:a16="http://schemas.microsoft.com/office/drawing/2014/main" id="{22487381-3755-4120-B5B3-29D17E9856BF}"/>
              </a:ext>
            </a:extLst>
          </p:cNvPr>
          <p:cNvSpPr>
            <a:spLocks noGrp="1"/>
          </p:cNvSpPr>
          <p:nvPr>
            <p:ph type="body" idx="1"/>
          </p:nvPr>
        </p:nvSpPr>
        <p:spPr>
          <a:xfrm>
            <a:off x="1251678" y="1527143"/>
            <a:ext cx="10178322" cy="4588120"/>
          </a:xfrm>
        </p:spPr>
        <p:txBody>
          <a:bodyPr>
            <a:normAutofit fontScale="70000" lnSpcReduction="20000"/>
          </a:bodyPr>
          <a:lstStyle/>
          <a:p>
            <a:pPr marL="114300" indent="0">
              <a:buNone/>
            </a:pPr>
            <a:r>
              <a:rPr lang="en-US" sz="2100" b="1" dirty="0"/>
              <a:t>Python</a:t>
            </a:r>
          </a:p>
          <a:p>
            <a:r>
              <a:rPr lang="en-US" dirty="0"/>
              <a:t>Dealt with missing-values (strip dashes, treat all dashes as nulls)</a:t>
            </a:r>
          </a:p>
          <a:p>
            <a:r>
              <a:rPr lang="en-US" dirty="0"/>
              <a:t>Use only fully completed rows</a:t>
            </a:r>
          </a:p>
          <a:p>
            <a:r>
              <a:rPr lang="en-US" dirty="0"/>
              <a:t>One-hot encoding techniques to treat categorical </a:t>
            </a:r>
            <a:r>
              <a:rPr lang="en-US" dirty="0" err="1"/>
              <a:t>varibles</a:t>
            </a:r>
            <a:r>
              <a:rPr lang="en-US" dirty="0"/>
              <a:t> (will illustrate later)</a:t>
            </a:r>
          </a:p>
          <a:p>
            <a:r>
              <a:rPr lang="en-US" dirty="0"/>
              <a:t>Replace null non-viewable impressions distribution with 0 </a:t>
            </a:r>
          </a:p>
          <a:p>
            <a:pPr marL="114300" indent="0">
              <a:buNone/>
            </a:pPr>
            <a:r>
              <a:rPr lang="en-US" sz="2100" b="1" dirty="0"/>
              <a:t>SQL</a:t>
            </a:r>
          </a:p>
          <a:p>
            <a:r>
              <a:rPr lang="en-US" dirty="0"/>
              <a:t>Join </a:t>
            </a:r>
            <a:r>
              <a:rPr lang="en-US" b="1" dirty="0"/>
              <a:t>Campaign Performance by Hour </a:t>
            </a:r>
            <a:r>
              <a:rPr lang="en-US" dirty="0"/>
              <a:t>with </a:t>
            </a:r>
            <a:r>
              <a:rPr lang="en-US" b="1" dirty="0"/>
              <a:t>Campaign Performance by User</a:t>
            </a:r>
            <a:r>
              <a:rPr lang="en-US" dirty="0"/>
              <a:t> to get Campaign ID and Name</a:t>
            </a:r>
          </a:p>
          <a:p>
            <a:r>
              <a:rPr lang="en-US" dirty="0"/>
              <a:t>Join </a:t>
            </a:r>
            <a:r>
              <a:rPr lang="en-US" b="1" dirty="0"/>
              <a:t>Campaign name and Campaign ID </a:t>
            </a:r>
            <a:r>
              <a:rPr lang="en-US" dirty="0"/>
              <a:t>to get which Content belongs to which Campaign</a:t>
            </a:r>
          </a:p>
          <a:p>
            <a:r>
              <a:rPr lang="en-US" dirty="0"/>
              <a:t>Create Channel column with the following ruleset:</a:t>
            </a:r>
          </a:p>
          <a:p>
            <a:pPr marL="1028700" lvl="2" indent="0">
              <a:buNone/>
            </a:pPr>
            <a:r>
              <a:rPr lang="en-US" dirty="0"/>
              <a:t>case when Content like '%Google%' then 'Google Play’  </a:t>
            </a:r>
          </a:p>
          <a:p>
            <a:pPr marL="1028700" lvl="2" indent="0">
              <a:buNone/>
            </a:pPr>
            <a:r>
              <a:rPr lang="en-US" dirty="0"/>
              <a:t>when Content like '%iTunes% or Content like '%Apple%' then 'iTunes App Store’ </a:t>
            </a:r>
          </a:p>
          <a:p>
            <a:pPr marL="1028700" lvl="2" indent="0">
              <a:buNone/>
            </a:pPr>
            <a:r>
              <a:rPr lang="en-US" dirty="0"/>
              <a:t>when Content like '%</a:t>
            </a:r>
            <a:r>
              <a:rPr lang="en-US" dirty="0" err="1"/>
              <a:t>youtube</a:t>
            </a:r>
            <a:r>
              <a:rPr lang="en-US" dirty="0"/>
              <a:t>%' then '</a:t>
            </a:r>
            <a:r>
              <a:rPr lang="en-US" dirty="0" err="1"/>
              <a:t>Youtube</a:t>
            </a:r>
            <a:r>
              <a:rPr lang="en-US" dirty="0"/>
              <a:t>’ </a:t>
            </a:r>
          </a:p>
          <a:p>
            <a:pPr marL="1028700" lvl="2" indent="0">
              <a:buNone/>
            </a:pPr>
            <a:r>
              <a:rPr lang="en-US" dirty="0"/>
              <a:t>else 'Other' end Channel</a:t>
            </a:r>
          </a:p>
          <a:p>
            <a:pPr marL="1028700" lvl="2" indent="0">
              <a:buNone/>
            </a:pPr>
            <a:endParaRPr lang="en-US" b="1" dirty="0"/>
          </a:p>
          <a:p>
            <a:pPr marL="1028700" lvl="2" indent="0">
              <a:buNone/>
            </a:pPr>
            <a:endParaRPr lang="en-US" b="1" dirty="0"/>
          </a:p>
          <a:p>
            <a:pPr marL="114300" indent="0" algn="ctr">
              <a:buNone/>
            </a:pPr>
            <a:r>
              <a:rPr lang="en-US" sz="2900" b="1" dirty="0"/>
              <a:t>The result are 4 datasets fully cleaned and ready to be analyzed </a:t>
            </a:r>
            <a:r>
              <a:rPr lang="en-US" sz="2900" b="1" dirty="0">
                <a:sym typeface="Wingdings" panose="05000000000000000000" pitchFamily="2" charset="2"/>
              </a:rPr>
              <a:t> </a:t>
            </a:r>
            <a:endParaRPr lang="en-US" sz="2900" b="1" dirty="0"/>
          </a:p>
        </p:txBody>
      </p:sp>
    </p:spTree>
    <p:extLst>
      <p:ext uri="{BB962C8B-B14F-4D97-AF65-F5344CB8AC3E}">
        <p14:creationId xmlns:p14="http://schemas.microsoft.com/office/powerpoint/2010/main" val="1659729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59"/>
        <p:cNvGrpSpPr/>
        <p:nvPr/>
      </p:nvGrpSpPr>
      <p:grpSpPr>
        <a:xfrm>
          <a:off x="0" y="0"/>
          <a:ext cx="0" cy="0"/>
          <a:chOff x="0" y="0"/>
          <a:chExt cx="0" cy="0"/>
        </a:xfrm>
      </p:grpSpPr>
      <p:sp>
        <p:nvSpPr>
          <p:cNvPr id="160" name="Google Shape;160;p7"/>
          <p:cNvSpPr txBox="1">
            <a:spLocks noGrp="1"/>
          </p:cNvSpPr>
          <p:nvPr>
            <p:ph type="title"/>
          </p:nvPr>
        </p:nvSpPr>
        <p:spPr>
          <a:xfrm>
            <a:off x="8050787" y="482321"/>
            <a:ext cx="3656581" cy="557162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4700"/>
              <a:buFont typeface="Impact"/>
              <a:buNone/>
            </a:pPr>
            <a:r>
              <a:rPr lang="en-US" sz="4700"/>
              <a:t>ACTIONABLE DASHBOARDS</a:t>
            </a:r>
            <a:endParaRPr/>
          </a:p>
        </p:txBody>
      </p:sp>
      <p:grpSp>
        <p:nvGrpSpPr>
          <p:cNvPr id="161" name="Google Shape;161;p7"/>
          <p:cNvGrpSpPr/>
          <p:nvPr/>
        </p:nvGrpSpPr>
        <p:grpSpPr>
          <a:xfrm>
            <a:off x="3284726" y="2203796"/>
            <a:ext cx="5139946" cy="4826467"/>
            <a:chOff x="582801" y="373408"/>
            <a:chExt cx="5139946" cy="4826467"/>
          </a:xfrm>
        </p:grpSpPr>
        <p:sp>
          <p:nvSpPr>
            <p:cNvPr id="162" name="Google Shape;162;p7"/>
            <p:cNvSpPr/>
            <p:nvPr/>
          </p:nvSpPr>
          <p:spPr>
            <a:xfrm>
              <a:off x="1232680" y="373408"/>
              <a:ext cx="1063437" cy="106343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7"/>
            <p:cNvSpPr/>
            <p:nvPr/>
          </p:nvSpPr>
          <p:spPr>
            <a:xfrm>
              <a:off x="582801" y="1771242"/>
              <a:ext cx="2363193"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txBox="1"/>
            <p:nvPr/>
          </p:nvSpPr>
          <p:spPr>
            <a:xfrm>
              <a:off x="582801" y="1771242"/>
              <a:ext cx="2363193" cy="72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900"/>
                <a:buFont typeface="Gill Sans"/>
                <a:buNone/>
              </a:pPr>
              <a:r>
                <a:rPr lang="en-US" sz="1900" b="0" i="0" u="none" strike="noStrike" cap="none" dirty="0">
                  <a:solidFill>
                    <a:schemeClr val="dk1"/>
                  </a:solidFill>
                  <a:latin typeface="Gill Sans"/>
                  <a:ea typeface="Gill Sans"/>
                  <a:cs typeface="Gill Sans"/>
                  <a:sym typeface="Gill Sans"/>
                </a:rPr>
                <a:t>Page 1: </a:t>
              </a:r>
              <a:r>
                <a:rPr lang="en-US" sz="1900" b="0" i="0" u="sng" strike="noStrike" cap="none" dirty="0">
                  <a:solidFill>
                    <a:schemeClr val="dk1"/>
                  </a:solidFill>
                  <a:latin typeface="Gill Sans"/>
                  <a:ea typeface="Gill Sans"/>
                  <a:cs typeface="Gill Sans"/>
                  <a:sym typeface="Gill Sans"/>
                  <a:hlinkClick r:id="rId4"/>
                </a:rPr>
                <a:t>Campaign Performance</a:t>
              </a:r>
              <a:endParaRPr sz="1900" b="0" i="0" u="none" strike="noStrike" cap="none" dirty="0">
                <a:solidFill>
                  <a:schemeClr val="dk1"/>
                </a:solidFill>
                <a:latin typeface="Gill Sans"/>
                <a:ea typeface="Gill Sans"/>
                <a:cs typeface="Gill Sans"/>
                <a:sym typeface="Gill Sans"/>
              </a:endParaRPr>
            </a:p>
          </p:txBody>
        </p:sp>
        <p:sp>
          <p:nvSpPr>
            <p:cNvPr id="165" name="Google Shape;165;p7"/>
            <p:cNvSpPr/>
            <p:nvPr/>
          </p:nvSpPr>
          <p:spPr>
            <a:xfrm>
              <a:off x="3359554" y="1771242"/>
              <a:ext cx="2363193"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a:off x="582801" y="4479875"/>
              <a:ext cx="2363193"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a:off x="3359554" y="4479875"/>
              <a:ext cx="2363193"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71"/>
        <p:cNvGrpSpPr/>
        <p:nvPr/>
      </p:nvGrpSpPr>
      <p:grpSpPr>
        <a:xfrm>
          <a:off x="0" y="0"/>
          <a:ext cx="0" cy="0"/>
          <a:chOff x="0" y="0"/>
          <a:chExt cx="0" cy="0"/>
        </a:xfrm>
      </p:grpSpPr>
      <p:sp>
        <p:nvSpPr>
          <p:cNvPr id="172" name="Google Shape;172;g6c6d99e741_0_38"/>
          <p:cNvSpPr txBox="1">
            <a:spLocks noGrp="1"/>
          </p:cNvSpPr>
          <p:nvPr>
            <p:ph type="title"/>
          </p:nvPr>
        </p:nvSpPr>
        <p:spPr>
          <a:xfrm>
            <a:off x="8050787" y="482321"/>
            <a:ext cx="3656700" cy="5571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2"/>
              </a:buClr>
              <a:buSzPts val="4700"/>
              <a:buFont typeface="Impact"/>
              <a:buNone/>
            </a:pPr>
            <a:r>
              <a:rPr lang="en-US" sz="4700"/>
              <a:t>ACTIONABLE DASHBOARDS</a:t>
            </a:r>
            <a:endParaRPr/>
          </a:p>
        </p:txBody>
      </p:sp>
      <p:grpSp>
        <p:nvGrpSpPr>
          <p:cNvPr id="173" name="Google Shape;173;g6c6d99e741_0_38"/>
          <p:cNvGrpSpPr/>
          <p:nvPr/>
        </p:nvGrpSpPr>
        <p:grpSpPr>
          <a:xfrm>
            <a:off x="681226" y="2362546"/>
            <a:ext cx="5139853" cy="4826467"/>
            <a:chOff x="582801" y="373408"/>
            <a:chExt cx="5139853" cy="4826467"/>
          </a:xfrm>
        </p:grpSpPr>
        <p:sp>
          <p:nvSpPr>
            <p:cNvPr id="174" name="Google Shape;174;g6c6d99e741_0_38"/>
            <p:cNvSpPr/>
            <p:nvPr/>
          </p:nvSpPr>
          <p:spPr>
            <a:xfrm>
              <a:off x="582801" y="1771242"/>
              <a:ext cx="236310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g6c6d99e741_0_38"/>
            <p:cNvSpPr/>
            <p:nvPr/>
          </p:nvSpPr>
          <p:spPr>
            <a:xfrm>
              <a:off x="4009432" y="373408"/>
              <a:ext cx="1063500" cy="10635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g6c6d99e741_0_38"/>
            <p:cNvSpPr/>
            <p:nvPr/>
          </p:nvSpPr>
          <p:spPr>
            <a:xfrm>
              <a:off x="3359554" y="1771242"/>
              <a:ext cx="236310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g6c6d99e741_0_38"/>
            <p:cNvSpPr txBox="1"/>
            <p:nvPr/>
          </p:nvSpPr>
          <p:spPr>
            <a:xfrm>
              <a:off x="3359554" y="1771242"/>
              <a:ext cx="2363100" cy="72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900"/>
                <a:buFont typeface="Gill Sans"/>
                <a:buNone/>
              </a:pPr>
              <a:r>
                <a:rPr lang="en-US" sz="1900" b="0" i="0" u="none" strike="noStrike" cap="none">
                  <a:solidFill>
                    <a:schemeClr val="dk1"/>
                  </a:solidFill>
                  <a:latin typeface="Gill Sans"/>
                  <a:ea typeface="Gill Sans"/>
                  <a:cs typeface="Gill Sans"/>
                  <a:sym typeface="Gill Sans"/>
                </a:rPr>
                <a:t>Page 2: </a:t>
              </a:r>
              <a:r>
                <a:rPr lang="en-US" sz="1900" u="sng">
                  <a:solidFill>
                    <a:schemeClr val="hlink"/>
                  </a:solidFill>
                  <a:latin typeface="Gill Sans"/>
                  <a:ea typeface="Gill Sans"/>
                  <a:cs typeface="Gill Sans"/>
                  <a:sym typeface="Gill Sans"/>
                  <a:hlinkClick r:id="rId4"/>
                </a:rPr>
                <a:t>Channel Analysis</a:t>
              </a:r>
              <a:endParaRPr sz="1900" b="0" i="0" u="none" strike="noStrike" cap="none">
                <a:solidFill>
                  <a:schemeClr val="dk1"/>
                </a:solidFill>
                <a:latin typeface="Gill Sans"/>
                <a:ea typeface="Gill Sans"/>
                <a:cs typeface="Gill Sans"/>
                <a:sym typeface="Gill Sans"/>
              </a:endParaRPr>
            </a:p>
          </p:txBody>
        </p:sp>
        <p:sp>
          <p:nvSpPr>
            <p:cNvPr id="178" name="Google Shape;178;g6c6d99e741_0_38"/>
            <p:cNvSpPr/>
            <p:nvPr/>
          </p:nvSpPr>
          <p:spPr>
            <a:xfrm>
              <a:off x="582801" y="4479875"/>
              <a:ext cx="236310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g6c6d99e741_0_38"/>
            <p:cNvSpPr/>
            <p:nvPr/>
          </p:nvSpPr>
          <p:spPr>
            <a:xfrm>
              <a:off x="3359554" y="4479875"/>
              <a:ext cx="236310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徽章">
  <a:themeElements>
    <a:clrScheme name="徽章">
      <a:dk1>
        <a:srgbClr val="000000"/>
      </a:dk1>
      <a:lt1>
        <a:srgbClr val="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1511</Words>
  <Application>Microsoft Office PowerPoint</Application>
  <PresentationFormat>Widescreen</PresentationFormat>
  <Paragraphs>166</Paragraphs>
  <Slides>35</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Impact</vt:lpstr>
      <vt:lpstr>Gill Sans</vt:lpstr>
      <vt:lpstr>Roboto</vt:lpstr>
      <vt:lpstr>徽章</vt:lpstr>
      <vt:lpstr>ALY 6080 MOBIGROUND PROJECT</vt:lpstr>
      <vt:lpstr>INTRODUCTION &amp; GOALS</vt:lpstr>
      <vt:lpstr>EDA</vt:lpstr>
      <vt:lpstr>PowerPoint Presentation</vt:lpstr>
      <vt:lpstr>PowerPoint Presentation</vt:lpstr>
      <vt:lpstr>PowerPoint Presentation</vt:lpstr>
      <vt:lpstr>Data Cleaning</vt:lpstr>
      <vt:lpstr>ACTIONABLE DASHBOARDS</vt:lpstr>
      <vt:lpstr>ACTIONABLE DASHBOARDS</vt:lpstr>
      <vt:lpstr>Customer Segmentation</vt:lpstr>
      <vt:lpstr>Correlation of User dataset</vt:lpstr>
      <vt:lpstr>Correlation of User dataset</vt:lpstr>
      <vt:lpstr>Classification and Prediction</vt:lpstr>
      <vt:lpstr>Labeling</vt:lpstr>
      <vt:lpstr>Classification and Prediction </vt:lpstr>
      <vt:lpstr>ACTIONABLE DASHBOARDS</vt:lpstr>
      <vt:lpstr>ACTIONABLE DASHBOARDS</vt:lpstr>
      <vt:lpstr>ACTIONABLE MODEL 1</vt:lpstr>
      <vt:lpstr>PowerPoint Presentation</vt:lpstr>
      <vt:lpstr>PowerPoint Presentation</vt:lpstr>
      <vt:lpstr>PowerPoint Presentation</vt:lpstr>
      <vt:lpstr>PowerPoint Presentation</vt:lpstr>
      <vt:lpstr>PowerPoint Presentation</vt:lpstr>
      <vt:lpstr>PowerPoint Presentation</vt:lpstr>
      <vt:lpstr>Hyper-parameter tuning technique:  RandomizedSearchCV</vt:lpstr>
      <vt:lpstr>PowerPoint Presentation</vt:lpstr>
      <vt:lpstr>Evaluation Metrics</vt:lpstr>
      <vt:lpstr>PowerPoint Presentation</vt:lpstr>
      <vt:lpstr>PowerPoint Presentation</vt:lpstr>
      <vt:lpstr>FUTURE OUTLOOK</vt:lpstr>
      <vt:lpstr>ACTIONABLE MODEL 2</vt:lpstr>
      <vt:lpstr>PowerPoint Presentation</vt:lpstr>
      <vt:lpstr>PowerPoint Presentation</vt:lpstr>
      <vt:lpstr>PowerPoint Presentation</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ALY 6080 MOBIGROUND PROJECT</dc:title>
  <dc:creator>Li Tianke</dc:creator>
  <cp:lastModifiedBy>Trung Pham</cp:lastModifiedBy>
  <cp:revision>10</cp:revision>
  <dcterms:created xsi:type="dcterms:W3CDTF">2019-12-12T04:40:00Z</dcterms:created>
  <dcterms:modified xsi:type="dcterms:W3CDTF">2019-12-13T03:50:13Z</dcterms:modified>
</cp:coreProperties>
</file>