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240750" cy="15119350"/>
  <p:notesSz cx="14211300" cy="20478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6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4A7FBA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 autoAdjust="0"/>
    <p:restoredTop sz="90929"/>
  </p:normalViewPr>
  <p:slideViewPr>
    <p:cSldViewPr>
      <p:cViewPr>
        <p:scale>
          <a:sx n="50" d="100"/>
          <a:sy n="50" d="100"/>
        </p:scale>
        <p:origin x="1572" y="-138"/>
      </p:cViewPr>
      <p:guideLst>
        <p:guide orient="horz" pos="4762"/>
        <p:guide pos="669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AEB2DA-8DED-4DEF-9EBA-2260C5D313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1642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t" anchorCtr="0" compatLnSpc="1">
            <a:prstTxWarp prst="textNoShape">
              <a:avLst/>
            </a:prstTxWarp>
          </a:bodyPr>
          <a:lstStyle>
            <a:lvl1pPr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813128-4AAE-4ECB-878A-1F01F9691C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047038" y="0"/>
            <a:ext cx="61642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t" anchorCtr="0" compatLnSpc="1">
            <a:prstTxWarp prst="textNoShape">
              <a:avLst/>
            </a:prstTxWarp>
          </a:bodyPr>
          <a:lstStyle>
            <a:lvl1pPr algn="r"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88B9CA2-594A-4205-9AE2-AC476D76A4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9453225"/>
            <a:ext cx="61642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b" anchorCtr="0" compatLnSpc="1">
            <a:prstTxWarp prst="textNoShape">
              <a:avLst/>
            </a:prstTxWarp>
          </a:bodyPr>
          <a:lstStyle>
            <a:lvl1pPr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3A2CB21-47FF-4667-9700-3042B8160C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047038" y="19453225"/>
            <a:ext cx="61642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b" anchorCtr="0" compatLnSpc="1">
            <a:prstTxWarp prst="textNoShape">
              <a:avLst/>
            </a:prstTxWarp>
          </a:bodyPr>
          <a:lstStyle>
            <a:lvl1pPr algn="r"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D2749B7F-DDDD-4771-B4FF-CDFCA88A9DE7}" type="slidenum">
              <a:rPr lang="en-GB" altLang="fi-FI"/>
              <a:pPr/>
              <a:t>‹#›</a:t>
            </a:fld>
            <a:endParaRPr lang="en-GB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39C5E2-7556-4C64-918F-B727A5ADCE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1642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t" anchorCtr="0" compatLnSpc="1">
            <a:prstTxWarp prst="textNoShape">
              <a:avLst/>
            </a:prstTxWarp>
          </a:bodyPr>
          <a:lstStyle>
            <a:lvl1pPr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D0BEC98-CD50-4779-9E2E-371F1BADBD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047038" y="0"/>
            <a:ext cx="61642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t" anchorCtr="0" compatLnSpc="1">
            <a:prstTxWarp prst="textNoShape">
              <a:avLst/>
            </a:prstTxWarp>
          </a:bodyPr>
          <a:lstStyle>
            <a:lvl1pPr algn="r"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7F11DFD-D72F-45D4-8F0E-F3F46AA9E3A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709738" y="1527175"/>
            <a:ext cx="10814050" cy="769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79154BE-DE24-4D78-992B-AEBD3F2A04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0" y="9726613"/>
            <a:ext cx="10401300" cy="922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i-FI"/>
              <a:t>Click to edit Master text styles</a:t>
            </a:r>
          </a:p>
          <a:p>
            <a:pPr lvl="1"/>
            <a:r>
              <a:rPr lang="en-GB" altLang="fi-FI"/>
              <a:t>Second level</a:t>
            </a:r>
          </a:p>
          <a:p>
            <a:pPr lvl="2"/>
            <a:r>
              <a:rPr lang="en-GB" altLang="fi-FI"/>
              <a:t>Third level</a:t>
            </a:r>
          </a:p>
          <a:p>
            <a:pPr lvl="3"/>
            <a:r>
              <a:rPr lang="en-GB" altLang="fi-FI"/>
              <a:t>Fourth level</a:t>
            </a:r>
          </a:p>
          <a:p>
            <a:pPr lvl="4"/>
            <a:r>
              <a:rPr lang="en-GB" altLang="fi-FI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5B4295D4-2445-489F-B49E-7F6C0AA0A8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453225"/>
            <a:ext cx="61642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b" anchorCtr="0" compatLnSpc="1">
            <a:prstTxWarp prst="textNoShape">
              <a:avLst/>
            </a:prstTxWarp>
          </a:bodyPr>
          <a:lstStyle>
            <a:lvl1pPr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GB" altLang="fi-FI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5F646196-3127-4EC0-92AB-56DFB21AA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047038" y="19453225"/>
            <a:ext cx="61642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10" tIns="96255" rIns="192510" bIns="96255" numCol="1" anchor="b" anchorCtr="0" compatLnSpc="1">
            <a:prstTxWarp prst="textNoShape">
              <a:avLst/>
            </a:prstTxWarp>
          </a:bodyPr>
          <a:lstStyle>
            <a:lvl1pPr algn="r" defTabSz="1912938" eaLnBrk="0" hangingPunct="0">
              <a:defRPr kumimoji="0"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1A2160A-51C0-4B41-BB3D-F54E2CA4A2E6}" type="slidenum">
              <a:rPr lang="en-GB" altLang="fi-FI"/>
              <a:pPr/>
              <a:t>‹#›</a:t>
            </a:fld>
            <a:endParaRPr lang="en-GB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9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78744" algn="l" rtl="0" eaLnBrk="0" fontAlgn="base" hangingPunct="0">
      <a:spcBef>
        <a:spcPct val="30000"/>
      </a:spcBef>
      <a:spcAft>
        <a:spcPct val="0"/>
      </a:spcAft>
      <a:defRPr kumimoji="1" sz="99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57489" algn="l" rtl="0" eaLnBrk="0" fontAlgn="base" hangingPunct="0">
      <a:spcBef>
        <a:spcPct val="30000"/>
      </a:spcBef>
      <a:spcAft>
        <a:spcPct val="0"/>
      </a:spcAft>
      <a:defRPr kumimoji="1" sz="99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36233" algn="l" rtl="0" eaLnBrk="0" fontAlgn="base" hangingPunct="0">
      <a:spcBef>
        <a:spcPct val="30000"/>
      </a:spcBef>
      <a:spcAft>
        <a:spcPct val="0"/>
      </a:spcAft>
      <a:defRPr kumimoji="1" sz="99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14978" algn="l" rtl="0" eaLnBrk="0" fontAlgn="base" hangingPunct="0">
      <a:spcBef>
        <a:spcPct val="30000"/>
      </a:spcBef>
      <a:spcAft>
        <a:spcPct val="0"/>
      </a:spcAft>
      <a:defRPr kumimoji="1" sz="994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893722" algn="l" defTabSz="75748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6pPr>
    <a:lvl7pPr marL="2272467" algn="l" defTabSz="75748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7pPr>
    <a:lvl8pPr marL="2651211" algn="l" defTabSz="75748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8pPr>
    <a:lvl9pPr marL="3029956" algn="l" defTabSz="757489" rtl="0" eaLnBrk="1" latinLnBrk="0" hangingPunct="1">
      <a:defRPr sz="9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2474395"/>
            <a:ext cx="18054638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7941160"/>
            <a:ext cx="15930563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1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804966"/>
            <a:ext cx="4580037" cy="1281295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804966"/>
            <a:ext cx="13474601" cy="128129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ytuł i tekst nad zawartości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E94E8-3B8C-40D8-AE8A-C2A23F24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303" y="805279"/>
            <a:ext cx="18320146" cy="2922061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A3F88A-B5A6-4A70-A5B0-9C00221103C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60303" y="4024515"/>
            <a:ext cx="18320146" cy="47510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57FEE21-4B88-4E23-82AB-3917A328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0303" y="8865557"/>
            <a:ext cx="18320146" cy="4751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8510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6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3769342"/>
            <a:ext cx="1832014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10118069"/>
            <a:ext cx="1832014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4024827"/>
            <a:ext cx="9027319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4024827"/>
            <a:ext cx="9027319" cy="959308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804969"/>
            <a:ext cx="18320147" cy="292237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3706342"/>
            <a:ext cx="8985831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5522763"/>
            <a:ext cx="8985831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3706342"/>
            <a:ext cx="9030085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5522763"/>
            <a:ext cx="9030085" cy="812315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007957"/>
            <a:ext cx="6850695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2176910"/>
            <a:ext cx="1075313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4535805"/>
            <a:ext cx="6850695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007957"/>
            <a:ext cx="6850695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2176910"/>
            <a:ext cx="1075313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4535805"/>
            <a:ext cx="6850695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804969"/>
            <a:ext cx="1832014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4024827"/>
            <a:ext cx="1832014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14013401"/>
            <a:ext cx="477916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14013401"/>
            <a:ext cx="716875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14013401"/>
            <a:ext cx="4779169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66A7ADC-B55D-4263-B488-45C5C1446B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17462" y="13051315"/>
            <a:ext cx="18154203" cy="1202761"/>
          </a:xfrm>
          <a:prstGeom prst="rect">
            <a:avLst/>
          </a:prstGeom>
          <a:solidFill>
            <a:srgbClr val="4A7F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74536" tIns="72966" rIns="861805" bIns="72966"/>
          <a:lstStyle>
            <a:lvl1pPr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9113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82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589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8038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52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24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96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68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endParaRPr lang="fi-FI" altLang="pl-PL" sz="3231" b="1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algn="r" eaLnBrk="1" hangingPunct="1"/>
            <a:r>
              <a:rPr lang="en-GB" altLang="pl-PL" sz="3231">
                <a:solidFill>
                  <a:srgbClr val="FFFFFF"/>
                </a:solidFill>
                <a:latin typeface="Verdana" panose="020B0604030504040204" pitchFamily="34" charset="0"/>
              </a:rPr>
              <a:t>Visiting Address: Spektrin Kvartti, 3d Floor</a:t>
            </a:r>
          </a:p>
          <a:p>
            <a:pPr algn="r" eaLnBrk="1" hangingPunct="1"/>
            <a:r>
              <a:rPr lang="en-GB" altLang="pl-PL" sz="3231">
                <a:solidFill>
                  <a:srgbClr val="FFFFFF"/>
                </a:solidFill>
                <a:latin typeface="Verdana" panose="020B0604030504040204" pitchFamily="34" charset="0"/>
              </a:rPr>
              <a:t>Metsänneidonkuja 10, Espoo</a:t>
            </a:r>
          </a:p>
          <a:p>
            <a:pPr algn="r" eaLnBrk="1" hangingPunct="1"/>
            <a:r>
              <a:rPr lang="en-GB" altLang="pl-PL" sz="3231">
                <a:solidFill>
                  <a:srgbClr val="FFFFFF"/>
                </a:solidFill>
                <a:latin typeface="Verdana" panose="020B0604030504040204" pitchFamily="34" charset="0"/>
              </a:rPr>
              <a:t>Mail Address: P.O. Box 9600, 02015 HUT, Finland</a:t>
            </a:r>
          </a:p>
          <a:p>
            <a:pPr algn="r" eaLnBrk="1" hangingPunct="1"/>
            <a:r>
              <a:rPr lang="en-GB" altLang="pl-PL" sz="3231">
                <a:solidFill>
                  <a:srgbClr val="FFFFFF"/>
                </a:solidFill>
                <a:latin typeface="Verdana" panose="020B0604030504040204" pitchFamily="34" charset="0"/>
              </a:rPr>
              <a:t>Tel: +358 9 451 4851 Fax: +358 9 451 4958</a:t>
            </a:r>
          </a:p>
          <a:p>
            <a:pPr algn="r" eaLnBrk="1" hangingPunct="1"/>
            <a:endParaRPr lang="en-GB" altLang="pl-PL" sz="323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341487C-2622-46E7-980D-AA0B888E9C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25486" y="13490045"/>
            <a:ext cx="5867019" cy="1314728"/>
          </a:xfrm>
          <a:prstGeom prst="rect">
            <a:avLst/>
          </a:prstGeom>
          <a:solidFill>
            <a:srgbClr val="4A7F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5932" tIns="72966" rIns="145932" bIns="72966">
            <a:spAutoFit/>
          </a:bodyPr>
          <a:lstStyle>
            <a:lvl1pPr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9113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82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589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8038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52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24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96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68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fi-FI" altLang="pl-PL" sz="3793">
                <a:solidFill>
                  <a:schemeClr val="bg1"/>
                </a:solidFill>
                <a:latin typeface="Verdana" panose="020B0604030504040204" pitchFamily="34" charset="0"/>
              </a:rPr>
              <a:t>www.soberit.hut.fi/project</a:t>
            </a:r>
            <a:endParaRPr lang="en-GB" altLang="pl-PL" sz="3793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B9A5FE3-B602-41FF-82A5-901D3F3E08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1821" y="1124952"/>
            <a:ext cx="9187730" cy="96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4755" tIns="695190" rIns="354755" bIns="695190" anchor="ctr"/>
          <a:lstStyle>
            <a:lvl1pPr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fi-FI" altLang="fi-FI" sz="15454">
                <a:solidFill>
                  <a:srgbClr val="4A7FBA"/>
                </a:solidFill>
                <a:latin typeface="Verdana" panose="020B0604030504040204" pitchFamily="34" charset="0"/>
              </a:rPr>
              <a:t>Project</a:t>
            </a:r>
            <a:r>
              <a:rPr kumimoji="0" lang="fi-FI" altLang="fi-FI" sz="17561">
                <a:solidFill>
                  <a:srgbClr val="4A7FBA"/>
                </a:solidFill>
                <a:latin typeface="Verdana" panose="020B0604030504040204" pitchFamily="34" charset="0"/>
              </a:rPr>
              <a:t>       </a:t>
            </a:r>
            <a:br>
              <a:rPr kumimoji="0" lang="fi-FI" altLang="fi-FI" sz="17561">
                <a:solidFill>
                  <a:srgbClr val="4A7FBA"/>
                </a:solidFill>
                <a:latin typeface="Verdana" panose="020B0604030504040204" pitchFamily="34" charset="0"/>
              </a:rPr>
            </a:br>
            <a:endParaRPr kumimoji="0" lang="en-GB" altLang="fi-FI" sz="8710">
              <a:solidFill>
                <a:srgbClr val="4A7FBA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25143690-3927-4916-A96B-09F348B3F2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16050" y="2188969"/>
            <a:ext cx="17497806" cy="103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5932" tIns="72966" rIns="145932" bIns="72966">
            <a:spAutoFit/>
          </a:bodyPr>
          <a:lstStyle>
            <a:lvl1pPr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19113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382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58925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78038" defTabSz="1038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352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24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96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06838" defTabSz="10382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fi-FI" altLang="pl-PL" sz="5760">
                <a:solidFill>
                  <a:srgbClr val="4A7FBA"/>
                </a:solidFill>
                <a:latin typeface="Verdana" panose="020B0604030504040204" pitchFamily="34" charset="0"/>
              </a:rPr>
              <a:t>Slogan</a:t>
            </a:r>
            <a:endParaRPr lang="en-GB" altLang="pl-PL" sz="5760">
              <a:solidFill>
                <a:srgbClr val="4A7FBA"/>
              </a:solidFill>
              <a:latin typeface="Verdana" panose="020B0604030504040204" pitchFamily="34" charset="0"/>
            </a:endParaRPr>
          </a:p>
        </p:txBody>
      </p:sp>
      <p:pic>
        <p:nvPicPr>
          <p:cNvPr id="11" name="Picture 12" descr="C:\saadsul\Brochures\QC-conference\Projects\tkk-e-1-cv_7808-772-918-21061-re_.png">
            <a:extLst>
              <a:ext uri="{FF2B5EF4-FFF2-40B4-BE49-F238E27FC236}">
                <a16:creationId xmlns:a16="http://schemas.microsoft.com/office/drawing/2014/main" id="{312548C3-36D2-4E51-A4AE-19A2E398BD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198" y="743406"/>
            <a:ext cx="7284914" cy="134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3B5DF8D8-CE92-4FE3-86B9-30D93977A7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18871" y="3025183"/>
            <a:ext cx="17901601" cy="949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4755" tIns="177381" rIns="354755" bIns="177381"/>
          <a:lstStyle>
            <a:lvl1pPr marL="939800" indent="-939800"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38350" indent="-784225"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133725" indent="-625475"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4389438" indent="-627063"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5643563" indent="-628650" defTabSz="2508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100763" indent="-62865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6557963" indent="-62865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015163" indent="-62865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7472363" indent="-628650" defTabSz="25082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fi-FI" altLang="fi-FI" sz="3372">
                <a:solidFill>
                  <a:srgbClr val="4A7FBA"/>
                </a:solidFill>
              </a:rPr>
              <a:t>Put your text and graphics within this placeholder</a:t>
            </a: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endParaRPr kumimoji="0" lang="en-GB" altLang="fi-FI" sz="3372">
              <a:solidFill>
                <a:srgbClr val="4A7FBA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endParaRPr kumimoji="0" lang="en-GB" altLang="fi-FI" sz="3372">
              <a:solidFill>
                <a:srgbClr val="4A7F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BDC82842-77A9-4030-BFD3-B6C4A3E72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915"/>
            <a:ext cx="21240750" cy="937576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95AC3335-E6A6-4443-9741-F4DBB83EB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46" y="1767474"/>
            <a:ext cx="6624736" cy="6624736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CE6C2F4F-52F8-4BA5-B814-27EF8B9B6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8" y="3565674"/>
            <a:ext cx="9333683" cy="9333683"/>
          </a:xfrm>
          <a:prstGeom prst="rect">
            <a:avLst/>
          </a:prstGeom>
        </p:spPr>
      </p:pic>
      <p:pic>
        <p:nvPicPr>
          <p:cNvPr id="4097" name="Obraz 4096">
            <a:extLst>
              <a:ext uri="{FF2B5EF4-FFF2-40B4-BE49-F238E27FC236}">
                <a16:creationId xmlns:a16="http://schemas.microsoft.com/office/drawing/2014/main" id="{C27A80A7-6863-4907-94D9-FA0395A46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781" y="8503194"/>
            <a:ext cx="6624736" cy="6624736"/>
          </a:xfrm>
          <a:prstGeom prst="rect">
            <a:avLst/>
          </a:prstGeom>
        </p:spPr>
      </p:pic>
      <p:sp>
        <p:nvSpPr>
          <p:cNvPr id="4098" name="pole tekstowe 4097">
            <a:extLst>
              <a:ext uri="{FF2B5EF4-FFF2-40B4-BE49-F238E27FC236}">
                <a16:creationId xmlns:a16="http://schemas.microsoft.com/office/drawing/2014/main" id="{EE55C680-0273-4360-80D3-B8983A1808D0}"/>
              </a:ext>
            </a:extLst>
          </p:cNvPr>
          <p:cNvSpPr txBox="1"/>
          <p:nvPr/>
        </p:nvSpPr>
        <p:spPr>
          <a:xfrm>
            <a:off x="854643" y="1699584"/>
            <a:ext cx="901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Arial Black" panose="020B0A040201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Piotr Luboń</a:t>
            </a:r>
          </a:p>
        </p:txBody>
      </p:sp>
      <p:sp>
        <p:nvSpPr>
          <p:cNvPr id="4102" name="pole tekstowe 4101">
            <a:extLst>
              <a:ext uri="{FF2B5EF4-FFF2-40B4-BE49-F238E27FC236}">
                <a16:creationId xmlns:a16="http://schemas.microsoft.com/office/drawing/2014/main" id="{10452800-C7F3-4226-A93E-B21A477E1DB2}"/>
              </a:ext>
            </a:extLst>
          </p:cNvPr>
          <p:cNvSpPr txBox="1"/>
          <p:nvPr/>
        </p:nvSpPr>
        <p:spPr>
          <a:xfrm>
            <a:off x="842726" y="2540508"/>
            <a:ext cx="96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 Black" panose="020B0A04020102020204" pitchFamily="34" charset="0"/>
              </a:rPr>
              <a:t>Saga Gry o Tron zmierza ku końcowi.  Poniższe wykresy pokazują jak serial zmieniał się na przestrzeni sezonów.</a:t>
            </a:r>
          </a:p>
        </p:txBody>
      </p:sp>
      <p:sp>
        <p:nvSpPr>
          <p:cNvPr id="4104" name="pole tekstowe 4103">
            <a:extLst>
              <a:ext uri="{FF2B5EF4-FFF2-40B4-BE49-F238E27FC236}">
                <a16:creationId xmlns:a16="http://schemas.microsoft.com/office/drawing/2014/main" id="{CF31A939-F78B-4D2F-9D48-E708471C1551}"/>
              </a:ext>
            </a:extLst>
          </p:cNvPr>
          <p:cNvSpPr txBox="1"/>
          <p:nvPr/>
        </p:nvSpPr>
        <p:spPr>
          <a:xfrm>
            <a:off x="696948" y="13200106"/>
            <a:ext cx="992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Jedną z charakterystycznych cech serialu jest olbrzymia liczba występujących w nim postaci.</a:t>
            </a:r>
          </a:p>
          <a:p>
            <a:r>
              <a:rPr lang="pl-PL" b="1" dirty="0"/>
              <a:t>Powyższy wykres pokazuje, które z nich najczęściej występowały razem na ekranie w poszczególnych sezonach. W najnowszym sezonie najpopularniejsze pary bohaterów występują wspólnie przez długi czas co pokazuje zbiegające się losy postaci. </a:t>
            </a:r>
          </a:p>
        </p:txBody>
      </p:sp>
      <p:sp>
        <p:nvSpPr>
          <p:cNvPr id="4105" name="pole tekstowe 4104">
            <a:extLst>
              <a:ext uri="{FF2B5EF4-FFF2-40B4-BE49-F238E27FC236}">
                <a16:creationId xmlns:a16="http://schemas.microsoft.com/office/drawing/2014/main" id="{651F66C0-DF49-43D0-B051-A1B029219F30}"/>
              </a:ext>
            </a:extLst>
          </p:cNvPr>
          <p:cNvSpPr txBox="1"/>
          <p:nvPr/>
        </p:nvSpPr>
        <p:spPr>
          <a:xfrm>
            <a:off x="17893183" y="3371682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Od początku emisji serialu Gra o Tron szokowała ilością pokazywanego seksu i przemocy. Wykres obok pokazuje, że wraz  z biegiem serialu twórcy zdecydowali się ograniczyć liczbę scen erotycznych, podczas gdy liczba ginących postaci osiągnęła szczyt w szóstym sezonie, by mocno spaść w siódmym. </a:t>
            </a:r>
          </a:p>
        </p:txBody>
      </p:sp>
      <p:sp>
        <p:nvSpPr>
          <p:cNvPr id="4106" name="pole tekstowe 4105">
            <a:extLst>
              <a:ext uri="{FF2B5EF4-FFF2-40B4-BE49-F238E27FC236}">
                <a16:creationId xmlns:a16="http://schemas.microsoft.com/office/drawing/2014/main" id="{9F4E9795-5C1C-46EF-8EFC-D2F04FAE3880}"/>
              </a:ext>
            </a:extLst>
          </p:cNvPr>
          <p:cNvSpPr txBox="1"/>
          <p:nvPr/>
        </p:nvSpPr>
        <p:spPr>
          <a:xfrm>
            <a:off x="17893183" y="10661400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Wykres obok pokazuje w jakich miejscach w </a:t>
            </a:r>
            <a:r>
              <a:rPr lang="pl-PL" b="1" dirty="0" err="1"/>
              <a:t>Westeros</a:t>
            </a:r>
            <a:r>
              <a:rPr lang="pl-PL" b="1" dirty="0"/>
              <a:t> i </a:t>
            </a:r>
            <a:r>
              <a:rPr lang="pl-PL" b="1" dirty="0" err="1"/>
              <a:t>Essos</a:t>
            </a:r>
            <a:r>
              <a:rPr lang="pl-PL" b="1" dirty="0"/>
              <a:t> działa się akcja serialu. W siódmym sezonie ponad 4/5 czasu akcji dzieje się tylko w 3 lokacjach, co jest wynikiem łączących się </a:t>
            </a:r>
            <a:r>
              <a:rPr lang="pl-PL" b="1" dirty="0" err="1"/>
              <a:t>watków</a:t>
            </a:r>
            <a:r>
              <a:rPr lang="pl-PL" b="1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152</Words>
  <Application>Microsoft Office PowerPoint</Application>
  <PresentationFormat>Niestandardowy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Times New Roman</vt:lpstr>
      <vt:lpstr>Verdana</vt:lpstr>
      <vt:lpstr>Wingdings</vt:lpstr>
      <vt:lpstr>Arial</vt:lpstr>
      <vt:lpstr>Default Design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</dc:creator>
  <cp:lastModifiedBy>Piotr</cp:lastModifiedBy>
  <cp:revision>55</cp:revision>
  <cp:lastPrinted>2002-06-03T12:13:21Z</cp:lastPrinted>
  <dcterms:created xsi:type="dcterms:W3CDTF">2009-04-22T19:24:48Z</dcterms:created>
  <dcterms:modified xsi:type="dcterms:W3CDTF">2018-11-18T20:54:13Z</dcterms:modified>
</cp:coreProperties>
</file>