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8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1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9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20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3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7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4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16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4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8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0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3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2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039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1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6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FE328A4C-387C-4F0D-BD48-B9B7DC76736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2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9CFF-C2E9-F30C-581D-6868FEE5C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Stock Dashboard: Real-Time Tracking and Future Price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16FAE-A6B7-8929-6256-BB4A6F2FE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9564" y="4261103"/>
            <a:ext cx="3823854" cy="1990067"/>
          </a:xfrm>
        </p:spPr>
        <p:txBody>
          <a:bodyPr/>
          <a:lstStyle/>
          <a:p>
            <a:pPr algn="l"/>
            <a:r>
              <a:rPr lang="en-US" dirty="0"/>
              <a:t>S Sarvesh         – 23BRS1380</a:t>
            </a:r>
            <a:endParaRPr lang="en-IN" dirty="0"/>
          </a:p>
          <a:p>
            <a:pPr algn="l"/>
            <a:r>
              <a:rPr lang="en-IN" dirty="0"/>
              <a:t>R </a:t>
            </a:r>
            <a:r>
              <a:rPr lang="en-IN" dirty="0" err="1"/>
              <a:t>Rithvik</a:t>
            </a:r>
            <a:r>
              <a:rPr lang="en-IN" dirty="0"/>
              <a:t> </a:t>
            </a:r>
            <a:r>
              <a:rPr lang="en-IN" dirty="0" err="1"/>
              <a:t>Nimal</a:t>
            </a:r>
            <a:r>
              <a:rPr lang="en-IN" dirty="0"/>
              <a:t> – 23BRS1377</a:t>
            </a:r>
          </a:p>
          <a:p>
            <a:pPr algn="l"/>
            <a:r>
              <a:rPr lang="en-IN" dirty="0" err="1"/>
              <a:t>Shuruthi</a:t>
            </a:r>
            <a:r>
              <a:rPr lang="en-IN" dirty="0"/>
              <a:t> Ajay    – 23BRS1338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512-458C-E2D8-B331-715E12A2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63A5-FBFF-2494-F0ED-AA18D1558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9469859" cy="328269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Enhanced Model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Future versions could use additional data, such as financial news or trading volume, to improve prediction accuracy.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Expanded Data 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Adding data from multiple sources or APIs could provide broader and more reliable data for both tracking and predictions.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Additional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Implementing more financial indicators, such as moving averages or RSI, would give users deeper insights.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Adding alert features to notify users when a stock price reaches certain thresholds or deviates significantly from predictions.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93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4AE31-FBF9-4AAF-D46C-6828838D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C7C68F-B62F-CE68-057E-1932EBBB3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46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B6E0-6124-062C-FF54-A63F3D07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F85F4F-367D-AEC0-6E86-5AB208DA3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8845" y="2328661"/>
            <a:ext cx="10374282" cy="254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This project is a stock dashboard that shows live stock prices and predicts future prices.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Accurate stock predictions help investors make better financial choices.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dashboard tracks live stock prices, shows price changes, and predicts future stock values.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It uses Flask for the app,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stock data, and an LSTM model for predictions.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User-Friendly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dashboard is easy to use, letting users track stocks and see predictions in one place.</a:t>
            </a:r>
          </a:p>
        </p:txBody>
      </p:sp>
    </p:spTree>
    <p:extLst>
      <p:ext uri="{BB962C8B-B14F-4D97-AF65-F5344CB8AC3E}">
        <p14:creationId xmlns:p14="http://schemas.microsoft.com/office/powerpoint/2010/main" val="96780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3A9D-3681-AB97-A762-383E5CD7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38F9B-543E-2FC8-4C37-132F3E745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Front-End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49034-AE17-02C0-96B1-0B98DAA1C6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Back-End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5FC0A2-721A-DB6E-3F56-67BAFD07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15" y="2583993"/>
            <a:ext cx="3943900" cy="23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D3E31-E430-754B-E8D0-55E6CBEC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08" y="2728815"/>
            <a:ext cx="472505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DE1C-06A5-0373-E831-A4E37DE7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ADF9-DE0F-6786-D29F-CBBCF450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988405"/>
            <a:ext cx="9478172" cy="3282696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We use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 to collect historical and real-time stock data directly from Yahoo Finance.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main data includes stock prices and volume, focusing on closing prices for predictions.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For model training, data is collected from 2012 to the present to capture long-term trends.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Update Frequency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Real-time data updates every 25 seconds on the dashboard, keeping the information current.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Collected data is scaled (using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MinMaxScaler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to fit within a range, which improves the accuracy of predictions.</a:t>
            </a: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8797-8E32-B3D0-DF9E-A7F63D8B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2C2D-D1DB-35FC-513A-14D34F7B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614332"/>
            <a:ext cx="9968623" cy="328269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model is an LSTM (Long Short-Term Memory) neural network, which is effective for time-series data like stock prices.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 Shape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model takes sequences of stock prices over a 60-day period, allowing it to learn from recent trends.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Layers and 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model has three LSTM layers, each with 60 units, capturing complex patterns in stock price movements.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Dropout 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Dropout layers are added after each LSTM layer to prevent overfitting, improving the model's generalization to new data.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final layer is a dense layer with one unit, which predicts the stock price for the next day based on learned trends.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9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667C-9D9D-E462-6CDD-64D8D052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317B59-C594-C39E-EB27-528B7D3FFD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6291"/>
            <a:ext cx="4565073" cy="3585741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03BC0-9E38-9434-8193-5560D02D6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8729" y="2010405"/>
            <a:ext cx="4490255" cy="3546989"/>
          </a:xfrm>
        </p:spPr>
      </p:pic>
    </p:spTree>
    <p:extLst>
      <p:ext uri="{BB962C8B-B14F-4D97-AF65-F5344CB8AC3E}">
        <p14:creationId xmlns:p14="http://schemas.microsoft.com/office/powerpoint/2010/main" val="204527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F301AA-B132-D1BA-E81B-4543643C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Workflow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054C93-5CE1-1AAE-9F4E-23B28065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506267"/>
            <a:ext cx="10209692" cy="328269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Users can enter stock ticker symbols (e.g., AAPL, TSLA) to add stocks they want to track.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Real-Time Data Fetching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dashboard fetches the latest stock prices from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API, updating every 25 seconds to display current prices and percentage changes.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Price 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Each stock’s price and daily percentage change are displayed in a table, providing a quick overview of current performance.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Prediction 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Users can click the "Predict" button next to a stock to generate a forecasted price. The app then sends the ticker symbol to the prediction API endpoint.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Prediction 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predicted stock price is returned and displayed alongside the real-time data, allowing users to view both the current and predicted values for better insights.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4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3F3C-C6E0-5539-8E85-805D36DF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UI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4B537-7F4B-923B-2797-04B7525C0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298" y="2079972"/>
            <a:ext cx="6317418" cy="4213406"/>
          </a:xfrm>
        </p:spPr>
      </p:pic>
    </p:spTree>
    <p:extLst>
      <p:ext uri="{BB962C8B-B14F-4D97-AF65-F5344CB8AC3E}">
        <p14:creationId xmlns:p14="http://schemas.microsoft.com/office/powerpoint/2010/main" val="83102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5D56-6A8F-8787-8D6F-77BB58A7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64B3-F0E6-4AFF-2835-D13CBBB8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9677677" cy="328269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Summary of Accomplishments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dashboard successfully combines real-time stock tracking with predictive insights, providing a valuable tool for investors.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It offers a simple and interactive way for users to monitor stocks and anticipate potential price trends.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Learning 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This project demonstrates how machine learning models, specifically LSTMs, can be integrated with live data to generate meaningful predictions.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674853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 design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42</TotalTime>
  <Words>661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Segoe UI Light</vt:lpstr>
      <vt:lpstr>Tw Cen MT</vt:lpstr>
      <vt:lpstr>Financial design</vt:lpstr>
      <vt:lpstr>Smart Stock Dashboard: Real-Time Tracking and Future Price Prediction</vt:lpstr>
      <vt:lpstr>Introduction</vt:lpstr>
      <vt:lpstr>Technology Stack</vt:lpstr>
      <vt:lpstr>Data Collection</vt:lpstr>
      <vt:lpstr>Model Architecture</vt:lpstr>
      <vt:lpstr>Model Accuracy</vt:lpstr>
      <vt:lpstr>Dashboard Workflow</vt:lpstr>
      <vt:lpstr>Dashboard UI</vt:lpstr>
      <vt:lpstr>Conclusion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Stock Dashboard: Real-Time Tracking and Future Price Prediction</dc:title>
  <dc:creator>Suthanthira Devi P 103157</dc:creator>
  <cp:lastModifiedBy>Suthanthira Devi P 103157</cp:lastModifiedBy>
  <cp:revision>8</cp:revision>
  <dcterms:created xsi:type="dcterms:W3CDTF">2024-11-02T13:16:34Z</dcterms:created>
  <dcterms:modified xsi:type="dcterms:W3CDTF">2024-11-04T00:28:57Z</dcterms:modified>
</cp:coreProperties>
</file>