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238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900E-4AB7-C647-898E-87DDB274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27A5-1C87-8648-84AF-6516C2C4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5F67-DCCD-874C-BA0A-9D623876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1D0D-9153-BB47-A976-48B3FE3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227E-A5BC-D647-B53B-07225063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88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DCA-BA26-6749-BC3C-3ECE1B31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18685-DE07-F946-84D2-C8EB8D05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5C25-F6D3-5544-9DED-683C65A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77EC7-6D89-1246-A439-EC41CD40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5565-AA87-8C42-9B06-3E466E0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93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4AF0-23EE-DD49-8C55-08CE36816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5D490-1A2F-AC46-A3FE-73A839EF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BF48-0831-4244-9851-3902450C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C1D-57E1-BC43-A9F5-14CD12BF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7B12-700B-E449-BCD4-1693263D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96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B9F9-8A8C-2546-A9D0-CDE50C0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A97F-2230-8A48-B299-7526CD79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C2E6-B514-8041-A105-64434BA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CE1A-EE3B-E94E-B7AF-63166F70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F409-7440-B244-8BED-60296106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48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48CB-EA68-D843-9E52-250F723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3F0D-DF46-6D40-AA8B-72236423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83E9-5706-3B41-8516-A0B4C3A4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E6BD-783B-C944-83B3-231F5667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DCA-D5F2-0347-B26A-B7322DC2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ED8A-96C0-0F4E-B5A9-4522F5BC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C91D-CA49-F846-8B03-DDFAF484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F479-85DB-0542-A2CD-DF9B7400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AC91-58EC-2B46-86BD-94665520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EDD6-BDDA-064A-BCED-9183E536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1FF4-78B1-6144-ABA8-5E586F3D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077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F170-8365-E14B-8E07-41431ACB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C94-097A-B64E-9B4E-A73A0F67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64825-BC36-9947-93B7-E585707B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2879C-1BF7-054C-95E0-6A2F44AA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3A8D-9FAD-FD43-9389-1BCE4083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90C07-BE21-C14B-AECA-D0A1C818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18811-D96C-6640-968E-BFC1177B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1D805-68AA-1242-B244-9064FEBD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79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3EF4-2F93-734C-9BFB-740B6F30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D5ED7-FA9D-3749-8399-8DA3ABE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3DEC-1472-744F-8B00-5F1BB334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C94A8-8D96-E44E-A5D6-5AB99D0B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62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3138F-A629-A043-AB3E-6AFD370B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30603-FC63-4D44-811A-14EE526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8F79-8051-CD44-9B95-48A61500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62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BE06-17E0-5440-B018-8B5ED831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C1FF-74D9-5E43-9141-32EC9830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50FE5-7CA1-364A-A752-D0F96FE9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49D1C-B6CE-9A41-854F-C4B4608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6F80-F0A0-584C-BD5E-DEA1F66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C892-DD19-FE4E-B3DC-D40931F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11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6D29-90E5-0045-9830-33A6584D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F5ACE-01FD-454B-9665-620AB8F39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C832-0289-9E4A-A0C4-BCDE2171E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D3376-8A5F-0A4C-B685-BCEBA33D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74D9-ED09-4043-B148-6536E2D6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0242-D7FB-F743-AAF5-6AB8565D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86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B350E-9C89-C445-8A0B-C47ABE03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4A5F-5215-1544-8061-0704CBE5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33B9-9DBE-1D4C-986B-FCD91357E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AC31-67C0-AB42-B9FE-A85E5AFBC0C0}" type="datetimeFigureOut">
              <a:rPr lang="en-BE" smtClean="0"/>
              <a:t>07/10/2020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A7B-C497-3145-BACF-0D3A0C0E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7A35-23A7-6F4C-B0C9-B50CBD07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D4E8-F8E0-544B-A8D8-E50F82F04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88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E9845-19CB-124D-AAEE-AE115D9CE41F}"/>
              </a:ext>
            </a:extLst>
          </p:cNvPr>
          <p:cNvSpPr/>
          <p:nvPr/>
        </p:nvSpPr>
        <p:spPr>
          <a:xfrm>
            <a:off x="3759200" y="2728476"/>
            <a:ext cx="3572933" cy="1154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/>
              <a:t>TCP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3F7B2-0CDC-4743-A453-D0B4D9C139F4}"/>
              </a:ext>
            </a:extLst>
          </p:cNvPr>
          <p:cNvSpPr/>
          <p:nvPr/>
        </p:nvSpPr>
        <p:spPr>
          <a:xfrm>
            <a:off x="3759201" y="2438401"/>
            <a:ext cx="3589866" cy="3445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98D3E-A545-DD47-8BE7-69A96F14FFAC}"/>
              </a:ext>
            </a:extLst>
          </p:cNvPr>
          <p:cNvSpPr/>
          <p:nvPr/>
        </p:nvSpPr>
        <p:spPr>
          <a:xfrm>
            <a:off x="6626087" y="3154018"/>
            <a:ext cx="560272" cy="5499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MIB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D645F-067E-5B44-AD8B-E4352F1A0DA1}"/>
              </a:ext>
            </a:extLst>
          </p:cNvPr>
          <p:cNvCxnSpPr/>
          <p:nvPr/>
        </p:nvCxnSpPr>
        <p:spPr>
          <a:xfrm>
            <a:off x="7186359" y="3429000"/>
            <a:ext cx="711937" cy="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FF101A-E8FC-A94A-BD7A-58184EFD1C5C}"/>
              </a:ext>
            </a:extLst>
          </p:cNvPr>
          <p:cNvSpPr txBox="1"/>
          <p:nvPr/>
        </p:nvSpPr>
        <p:spPr>
          <a:xfrm>
            <a:off x="7892405" y="32443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FFC000"/>
                </a:solidFill>
              </a:rPr>
              <a:t>SNMP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58E6D-2ECF-AF4E-972C-CC3C06E0EA6F}"/>
              </a:ext>
            </a:extLst>
          </p:cNvPr>
          <p:cNvSpPr txBox="1"/>
          <p:nvPr/>
        </p:nvSpPr>
        <p:spPr>
          <a:xfrm>
            <a:off x="7892404" y="2409504"/>
            <a:ext cx="143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System-wide </a:t>
            </a:r>
            <a:br>
              <a:rPr lang="en-BE" dirty="0">
                <a:solidFill>
                  <a:srgbClr val="FF0000"/>
                </a:solidFill>
              </a:rPr>
            </a:br>
            <a:r>
              <a:rPr lang="en-BE" dirty="0">
                <a:solidFill>
                  <a:srgbClr val="FF0000"/>
                </a:solidFill>
              </a:rPr>
              <a:t>configuration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55CA80-015E-0E40-BF45-D50C663DED8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180467" y="2732670"/>
            <a:ext cx="711937" cy="23466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8F3F9-22C0-3B45-A1BE-135F01E47C4D}"/>
              </a:ext>
            </a:extLst>
          </p:cNvPr>
          <p:cNvSpPr/>
          <p:nvPr/>
        </p:nvSpPr>
        <p:spPr>
          <a:xfrm>
            <a:off x="3759199" y="4075044"/>
            <a:ext cx="3572933" cy="8832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61EC7-C25F-7E45-8E02-4736F75B3ABC}"/>
              </a:ext>
            </a:extLst>
          </p:cNvPr>
          <p:cNvSpPr/>
          <p:nvPr/>
        </p:nvSpPr>
        <p:spPr>
          <a:xfrm>
            <a:off x="3776134" y="1398344"/>
            <a:ext cx="3572933" cy="8832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4123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Bonaventure</dc:creator>
  <cp:lastModifiedBy>Olivier Bonaventure</cp:lastModifiedBy>
  <cp:revision>3</cp:revision>
  <dcterms:created xsi:type="dcterms:W3CDTF">2020-10-07T08:49:54Z</dcterms:created>
  <dcterms:modified xsi:type="dcterms:W3CDTF">2020-10-07T08:56:59Z</dcterms:modified>
</cp:coreProperties>
</file>