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8" r:id="rId3"/>
    <p:sldId id="259" r:id="rId4"/>
    <p:sldId id="285" r:id="rId5"/>
    <p:sldId id="284" r:id="rId6"/>
    <p:sldId id="262" r:id="rId7"/>
    <p:sldId id="286" r:id="rId8"/>
    <p:sldId id="287" r:id="rId9"/>
    <p:sldId id="288" r:id="rId10"/>
    <p:sldId id="263" r:id="rId11"/>
    <p:sldId id="264" r:id="rId12"/>
    <p:sldId id="289" r:id="rId13"/>
    <p:sldId id="290" r:id="rId14"/>
    <p:sldId id="291" r:id="rId15"/>
    <p:sldId id="266" r:id="rId16"/>
  </p:sldIdLst>
  <p:sldSz cx="9144000" cy="5143500" type="screen16x9"/>
  <p:notesSz cx="6858000" cy="9144000"/>
  <p:embeddedFontLst>
    <p:embeddedFont>
      <p:font typeface="Raleway ExtraBold" panose="020B0604020202020204" charset="0"/>
      <p:bold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aleway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E7A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53E8F5-0270-41CB-AAA7-A6223937E748}">
  <a:tblStyle styleId="{EC53E8F5-0270-41CB-AAA7-A6223937E7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67911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404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380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978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264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855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314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5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94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8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32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460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14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06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296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30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15462" y="202667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Android MVP Architecture pattern using Kotlin</a:t>
            </a:r>
            <a:endParaRPr sz="4400" dirty="0"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57;p12"/>
          <p:cNvSpPr txBox="1">
            <a:spLocks/>
          </p:cNvSpPr>
          <p:nvPr/>
        </p:nvSpPr>
        <p:spPr>
          <a:xfrm>
            <a:off x="5349911" y="3815031"/>
            <a:ext cx="3411011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Prieyudha Akadita S</a:t>
            </a:r>
          </a:p>
          <a:p>
            <a:r>
              <a:rPr lang="en-ID" sz="1200" i="1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ID" sz="1200" i="1" dirty="0" smtClean="0">
                <a:solidFill>
                  <a:schemeClr val="bg2">
                    <a:lumMod val="75000"/>
                  </a:schemeClr>
                </a:solidFill>
              </a:rPr>
              <a:t>edium.com/@</a:t>
            </a:r>
            <a:r>
              <a:rPr lang="en-ID" sz="1200" i="1" dirty="0" err="1" smtClean="0">
                <a:solidFill>
                  <a:schemeClr val="bg2">
                    <a:lumMod val="75000"/>
                  </a:schemeClr>
                </a:solidFill>
              </a:rPr>
              <a:t>ydhnwb</a:t>
            </a:r>
            <a:endParaRPr lang="en-US" sz="1200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95" y="3815031"/>
            <a:ext cx="610868" cy="610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590404" y="207671"/>
            <a:ext cx="6866100" cy="483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contracts</a:t>
            </a: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4;p21"/>
          <p:cNvSpPr txBox="1">
            <a:spLocks noGrp="1"/>
          </p:cNvSpPr>
          <p:nvPr>
            <p:ph type="body" idx="1"/>
          </p:nvPr>
        </p:nvSpPr>
        <p:spPr>
          <a:xfrm>
            <a:off x="731081" y="1088832"/>
            <a:ext cx="7076488" cy="3352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 smtClean="0"/>
              <a:t>Contracts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suatu</a:t>
            </a:r>
            <a:r>
              <a:rPr lang="en-ID" dirty="0" smtClean="0"/>
              <a:t> </a:t>
            </a:r>
            <a:r>
              <a:rPr lang="en-ID" b="1" dirty="0" err="1" smtClean="0"/>
              <a:t>perjanjian</a:t>
            </a:r>
            <a:r>
              <a:rPr lang="en-ID" dirty="0" smtClean="0"/>
              <a:t> </a:t>
            </a:r>
            <a:r>
              <a:rPr lang="en-ID" dirty="0" err="1" smtClean="0"/>
              <a:t>mengenai</a:t>
            </a:r>
            <a:r>
              <a:rPr lang="en-ID" dirty="0" smtClean="0"/>
              <a:t> </a:t>
            </a:r>
            <a:r>
              <a:rPr lang="en-ID" dirty="0" err="1" smtClean="0"/>
              <a:t>apa-apa</a:t>
            </a:r>
            <a:r>
              <a:rPr lang="en-ID" dirty="0" smtClean="0"/>
              <a:t> </a:t>
            </a:r>
            <a:r>
              <a:rPr lang="en-ID" dirty="0" err="1" smtClean="0"/>
              <a:t>saja</a:t>
            </a:r>
            <a:r>
              <a:rPr lang="en-ID" dirty="0" smtClean="0"/>
              <a:t> yang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dilakukan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</a:t>
            </a:r>
            <a:r>
              <a:rPr lang="en-ID" b="1" dirty="0" smtClean="0"/>
              <a:t>View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b="1" dirty="0" smtClean="0"/>
              <a:t>Presenter.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D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b="1" dirty="0" err="1" smtClean="0"/>
              <a:t>teknis</a:t>
            </a:r>
            <a:r>
              <a:rPr lang="en-ID" dirty="0" smtClean="0"/>
              <a:t>, Contracts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b="1" dirty="0" smtClean="0"/>
              <a:t>Interface </a:t>
            </a:r>
            <a:r>
              <a:rPr lang="en-ID" dirty="0" smtClean="0"/>
              <a:t>yang </a:t>
            </a:r>
            <a:r>
              <a:rPr lang="en-ID" dirty="0" err="1" smtClean="0"/>
              <a:t>dibuat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b="1" dirty="0" smtClean="0"/>
              <a:t>UI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b="1" dirty="0" smtClean="0"/>
              <a:t>Logic</a:t>
            </a:r>
            <a:r>
              <a:rPr lang="en-ID" dirty="0" smtClean="0"/>
              <a:t> 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 smtClean="0"/>
              <a:t>Contracts </a:t>
            </a:r>
            <a:r>
              <a:rPr lang="en-ID" b="1" dirty="0" err="1" smtClean="0"/>
              <a:t>merepresentasikan</a:t>
            </a:r>
            <a:r>
              <a:rPr lang="en-ID" dirty="0" smtClean="0"/>
              <a:t> </a:t>
            </a:r>
            <a:r>
              <a:rPr lang="en-ID" b="1" dirty="0" smtClean="0"/>
              <a:t>Activity</a:t>
            </a:r>
            <a:r>
              <a:rPr lang="en-ID" dirty="0" smtClean="0"/>
              <a:t> yang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buat</a:t>
            </a:r>
            <a:r>
              <a:rPr lang="en-ID" dirty="0" smtClean="0"/>
              <a:t>. </a:t>
            </a:r>
            <a:r>
              <a:rPr lang="en-ID" dirty="0" err="1" smtClean="0"/>
              <a:t>Jika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punya</a:t>
            </a:r>
            <a:r>
              <a:rPr lang="en-ID" dirty="0" smtClean="0"/>
              <a:t> </a:t>
            </a:r>
            <a:r>
              <a:rPr lang="en-ID" b="1" dirty="0" err="1" smtClean="0"/>
              <a:t>MainActivity</a:t>
            </a:r>
            <a:r>
              <a:rPr lang="en-ID" dirty="0" smtClean="0"/>
              <a:t>,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b="1" dirty="0" err="1" smtClean="0"/>
              <a:t>perlu</a:t>
            </a:r>
            <a:r>
              <a:rPr lang="en-ID" b="1" dirty="0" smtClean="0"/>
              <a:t> </a:t>
            </a:r>
            <a:r>
              <a:rPr lang="en-ID" b="1" dirty="0" err="1" smtClean="0"/>
              <a:t>membuat</a:t>
            </a:r>
            <a:r>
              <a:rPr lang="en-ID" b="1" dirty="0" smtClean="0"/>
              <a:t> </a:t>
            </a:r>
            <a:r>
              <a:rPr lang="en-ID" b="1" dirty="0" err="1" smtClean="0"/>
              <a:t>MainActivityContract</a:t>
            </a:r>
            <a:r>
              <a:rPr lang="en-ID" dirty="0" smtClean="0"/>
              <a:t>. </a:t>
            </a:r>
            <a:r>
              <a:rPr lang="en-ID" dirty="0" err="1" smtClean="0"/>
              <a:t>Jika</a:t>
            </a:r>
            <a:r>
              <a:rPr lang="en-ID" dirty="0" smtClean="0"/>
              <a:t> </a:t>
            </a:r>
            <a:r>
              <a:rPr lang="en-ID" dirty="0" err="1" smtClean="0"/>
              <a:t>suatu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b="1" dirty="0" err="1" smtClean="0"/>
              <a:t>LoginActivity</a:t>
            </a:r>
            <a:r>
              <a:rPr lang="en-ID" dirty="0" smtClean="0"/>
              <a:t>,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juga</a:t>
            </a:r>
            <a:r>
              <a:rPr lang="en-ID" dirty="0" smtClean="0"/>
              <a:t> </a:t>
            </a:r>
            <a:r>
              <a:rPr lang="en-ID" dirty="0" err="1" smtClean="0"/>
              <a:t>perlu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b="1" dirty="0" err="1" smtClean="0"/>
              <a:t>LoginActivityContract</a:t>
            </a:r>
            <a:r>
              <a:rPr lang="en-ID" dirty="0" smtClean="0"/>
              <a:t> </a:t>
            </a:r>
            <a:r>
              <a:rPr lang="en-ID" dirty="0" err="1" smtClean="0"/>
              <a:t>juga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10222" y="498584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 smtClean="0"/>
              <a:t>View Contract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smtClean="0"/>
              <a:t>(</a:t>
            </a:r>
            <a:r>
              <a:rPr lang="en-ID" dirty="0" err="1" smtClean="0"/>
              <a:t>diterapkan</a:t>
            </a:r>
            <a:r>
              <a:rPr lang="en-ID" dirty="0" smtClean="0"/>
              <a:t> di Activity.java)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7875" y="498584"/>
            <a:ext cx="3358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 smtClean="0"/>
              <a:t>Logic Contract</a:t>
            </a:r>
          </a:p>
          <a:p>
            <a:pPr algn="ctr"/>
            <a:r>
              <a:rPr lang="en-ID" dirty="0" smtClean="0"/>
              <a:t>(</a:t>
            </a:r>
            <a:r>
              <a:rPr lang="en-ID" dirty="0" err="1" smtClean="0"/>
              <a:t>diterapkan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ActivityPresenter.java)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4147" y="188654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isLoading</a:t>
            </a:r>
            <a:r>
              <a:rPr lang="en-ID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7360" y="243672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attachRecycler</a:t>
            </a:r>
            <a:r>
              <a:rPr lang="en-ID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9863" y="298689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toast()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3030" y="188654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fetchUser</a:t>
            </a:r>
            <a:r>
              <a:rPr lang="en-ID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2572" y="262138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destroyView</a:t>
            </a:r>
            <a:r>
              <a:rPr lang="en-ID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4147" y="498584"/>
            <a:ext cx="261258" cy="261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22263" y="498584"/>
            <a:ext cx="261258" cy="261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0"/>
            <a:ext cx="257175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01" y="426173"/>
            <a:ext cx="7783011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89" y="234707"/>
            <a:ext cx="7234813" cy="478726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174901" y="542611"/>
            <a:ext cx="944545" cy="6631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10848" y="1175657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Implement </a:t>
            </a:r>
            <a:r>
              <a:rPr lang="en-ID" b="1" dirty="0" err="1" smtClean="0"/>
              <a:t>Contract.Interactor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98277" y="1326382"/>
            <a:ext cx="2914022" cy="16780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672862" y="1708220"/>
            <a:ext cx="3868615" cy="13967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12299" y="3195376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Method </a:t>
            </a:r>
            <a:r>
              <a:rPr lang="en-ID" b="1" dirty="0" err="1" smtClean="0"/>
              <a:t>hasil</a:t>
            </a:r>
            <a:r>
              <a:rPr lang="en-ID" b="1" dirty="0" smtClean="0"/>
              <a:t> generate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80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47" y="249337"/>
            <a:ext cx="8518171" cy="465425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305530" y="522514"/>
            <a:ext cx="622997" cy="1607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6459" y="683288"/>
            <a:ext cx="342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err="1" smtClean="0"/>
              <a:t>MainActivity</a:t>
            </a:r>
            <a:r>
              <a:rPr lang="en-ID" b="1" dirty="0" smtClean="0"/>
              <a:t> implement </a:t>
            </a:r>
            <a:r>
              <a:rPr lang="en-ID" b="1" dirty="0" err="1" smtClean="0"/>
              <a:t>Contract.View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93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 idx="4294967295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0" dirty="0" smtClean="0">
                <a:solidFill>
                  <a:srgbClr val="FFFFFF"/>
                </a:solidFill>
              </a:rPr>
              <a:t>Practice!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7" name="Google Shape;167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731081" y="653041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rgbClr val="FFB600"/>
                </a:solidFill>
              </a:rPr>
              <a:t>What is Archictecture Pattern?</a:t>
            </a:r>
            <a:endParaRPr sz="4400" dirty="0">
              <a:solidFill>
                <a:srgbClr val="FFB600"/>
              </a:solidFill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Google Shape;154;p21"/>
          <p:cNvSpPr txBox="1">
            <a:spLocks/>
          </p:cNvSpPr>
          <p:nvPr/>
        </p:nvSpPr>
        <p:spPr>
          <a:xfrm>
            <a:off x="731081" y="2666950"/>
            <a:ext cx="7076488" cy="177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konsep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arsitektur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memisahkan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tampilan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/UI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bisnis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/LOGIC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bekerja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Arsitektur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terstuktur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mudah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di-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juga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mudah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di-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maintain.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ID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33" y="100168"/>
            <a:ext cx="2471424" cy="4942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33" y="100168"/>
            <a:ext cx="2471424" cy="494284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381459" y="482321"/>
            <a:ext cx="698674" cy="110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51557" y="281354"/>
            <a:ext cx="768856" cy="1306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255288" y="592853"/>
            <a:ext cx="713433" cy="4220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893547" y="592853"/>
            <a:ext cx="874207" cy="803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2523" y="1175657"/>
            <a:ext cx="673240" cy="401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406013" y="2029767"/>
            <a:ext cx="683288" cy="602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02523" y="2592475"/>
            <a:ext cx="1095270" cy="2512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32185" y="4129873"/>
            <a:ext cx="663191" cy="4320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93442" y="3727938"/>
            <a:ext cx="1286189" cy="783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255288" y="4230356"/>
            <a:ext cx="834013" cy="281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0069" y="465314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ID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inish()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0403" y="1207347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setupImageSlider</a:t>
            </a:r>
            <a:r>
              <a:rPr lang="en-ID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95968" y="126760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onOptionsSelected</a:t>
            </a:r>
            <a:r>
              <a:rPr lang="en-ID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4129" y="877297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myCart</a:t>
            </a:r>
            <a:r>
              <a:rPr lang="en-ID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43128" y="1319424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shareMenu</a:t>
            </a:r>
            <a:r>
              <a:rPr lang="en-ID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3422" y="2021263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addToFav</a:t>
            </a:r>
            <a:r>
              <a:rPr lang="en-ID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4914" y="2638465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fetchData</a:t>
            </a:r>
            <a:r>
              <a:rPr lang="en-ID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ID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0407" y="4129873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goToChat</a:t>
            </a:r>
            <a:r>
              <a:rPr lang="en-ID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58680" y="3479532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buyItem</a:t>
            </a:r>
            <a:r>
              <a:rPr lang="en-ID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68058" y="3912677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addToCart</a:t>
            </a:r>
            <a:r>
              <a:rPr lang="en-ID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" name="Google Shape;89;p15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spcBef>
                <a:spcPts val="0"/>
              </a:spcBef>
              <a:buFont typeface="Raleway Light"/>
              <a:buNone/>
            </a:pPr>
            <a:r>
              <a:rPr lang="en-ID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ID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ProductDetalActivity</a:t>
            </a: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ID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D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ID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ID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title;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ID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tergantung</a:t>
            </a: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banyaknya</a:t>
            </a: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komponen</a:t>
            </a: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endParaRPr lang="en-ID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D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D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D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ID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ID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ID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D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D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D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D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getIdItem</a:t>
            </a:r>
            <a:r>
              <a:rPr lang="en-ID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 </a:t>
            </a:r>
            <a:r>
              <a:rPr lang="en-ID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lang="en-ID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	}</a:t>
            </a:r>
            <a:endParaRPr lang="en-ID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D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ID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ID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fetchData</a:t>
            </a: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D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D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loading.setVisibility</a:t>
            </a:r>
            <a:r>
              <a:rPr lang="en-ID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View.VISIBLE</a:t>
            </a:r>
            <a:r>
              <a:rPr lang="en-ID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D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D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D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request.enqeue</a:t>
            </a:r>
            <a:r>
              <a:rPr lang="en-ID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D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+35 lines or more code</a:t>
            </a:r>
            <a:endParaRPr lang="en-ID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ID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D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ID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bind(Product product){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D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title.setText</a:t>
            </a:r>
            <a:r>
              <a:rPr lang="en-ID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product.getTitle</a:t>
            </a:r>
            <a:r>
              <a:rPr lang="en-ID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D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+10 lines or more code</a:t>
            </a:r>
            <a:endParaRPr lang="en-ID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//more </a:t>
            </a:r>
            <a:r>
              <a:rPr lang="en-ID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more code</a:t>
            </a:r>
          </a:p>
          <a:p>
            <a:pPr marL="0" indent="0">
              <a:spcBef>
                <a:spcPts val="0"/>
              </a:spcBef>
              <a:buFont typeface="Raleway Light"/>
              <a:buNone/>
            </a:pPr>
            <a:r>
              <a:rPr lang="en-ID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1622" y="612949"/>
            <a:ext cx="261258" cy="261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71622" y="1046703"/>
            <a:ext cx="261258" cy="261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43895" y="612949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Berhubungan</a:t>
            </a:r>
            <a:r>
              <a:rPr lang="en-ID" dirty="0" smtClean="0"/>
              <a:t> dg UI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43894" y="1046703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Berhubungan</a:t>
            </a:r>
            <a:r>
              <a:rPr lang="en-ID" dirty="0" smtClean="0"/>
              <a:t> dg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6" y="861646"/>
            <a:ext cx="38100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76" y="1602396"/>
            <a:ext cx="1784420" cy="133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47" y="1608443"/>
            <a:ext cx="1818541" cy="13639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42196" y="3949002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Without pattern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7174" y="307479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logic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86989" y="307479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ui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88849" y="3942116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With pattern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0" y="556175"/>
            <a:ext cx="5506497" cy="40851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4" y="-80387"/>
            <a:ext cx="4636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800" b="1" dirty="0" smtClean="0"/>
              <a:t>Software tester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10154" y="4472002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b="1" dirty="0" smtClean="0"/>
              <a:t>Before using pattern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74054" y="4472002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b="1" dirty="0" smtClean="0"/>
              <a:t>After using pattern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701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B600"/>
                </a:solidFill>
              </a:rPr>
              <a:t>MVP</a:t>
            </a:r>
            <a:r>
              <a:rPr lang="en" sz="7200" dirty="0" smtClean="0">
                <a:solidFill>
                  <a:srgbClr val="FFB600"/>
                </a:solidFill>
              </a:rPr>
              <a:t> </a:t>
            </a:r>
            <a:r>
              <a:rPr lang="en" sz="7200" dirty="0">
                <a:solidFill>
                  <a:srgbClr val="FFB600"/>
                </a:solidFill>
              </a:rPr>
              <a:t>concept</a:t>
            </a:r>
            <a:endParaRPr sz="7200" dirty="0"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675999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Google Shape;11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9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67235"/>
            <a:ext cx="5715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196</Words>
  <Application>Microsoft Office PowerPoint</Application>
  <PresentationFormat>On-screen Show (16:9)</PresentationFormat>
  <Paragraphs>72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Raleway ExtraBold</vt:lpstr>
      <vt:lpstr>Calibri</vt:lpstr>
      <vt:lpstr>Raleway Light</vt:lpstr>
      <vt:lpstr>Olivia template</vt:lpstr>
      <vt:lpstr>Android MVP Architecture pattern using Kotlin</vt:lpstr>
      <vt:lpstr>What is Archictecture Pattern?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MVP concept</vt:lpstr>
      <vt:lpstr>PowerPoint Presentation</vt:lpstr>
      <vt:lpstr>contracts</vt:lpstr>
      <vt:lpstr>PowerPoint Presentation</vt:lpstr>
      <vt:lpstr>PowerPoint Presentation</vt:lpstr>
      <vt:lpstr>PowerPoint Presentation</vt:lpstr>
      <vt:lpstr>PowerPoint Presentation</vt:lpstr>
      <vt:lpstr>Practice!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Prieyudha Akadita S</dc:creator>
  <cp:lastModifiedBy>Prieyudha Akadita S</cp:lastModifiedBy>
  <cp:revision>108</cp:revision>
  <dcterms:modified xsi:type="dcterms:W3CDTF">2019-09-20T10:11:15Z</dcterms:modified>
</cp:coreProperties>
</file>