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138D-26E1-A794-A22D-4E7D5C9DB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2DC39-90F8-56BD-CED3-1098CFEF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2E06-3E94-528D-1C0A-DAFDAD00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F4DC-A430-ECBE-0D87-A3564D9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A9B3-C6B4-B291-3AC2-E799D6A1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81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11A1-7910-EAD0-9C3E-C9020DD2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43360-42BC-8340-B3C0-0B400D33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A04-BFB9-B09C-B0AA-8FFE36A5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BC3A-35A8-44B2-B9D6-7B85AE7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B8F4-5606-7C58-5FF8-461438A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1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684FD-CF91-DC08-36A5-F9179A2A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59C30-33C7-ACAB-C7AC-E01A82A3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4604-F6B8-C51F-90D6-2FFC615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1C0F-1B83-D8A9-52DB-564AD3A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38A6-425C-E0C4-5504-C92D10F7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8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62E-77F2-C4D3-508D-353E8A43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F9BE-2DD6-59CE-A24A-19637B7A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C11A-A667-74A6-111A-9E31613D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8347-0FDD-41AD-B5C7-DC49E392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85A6-0811-A6A2-A550-D1DFB7E0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4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139-1F8E-BA0F-02C1-9A0CC829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69E1-4D84-5BDE-10B3-D01032B8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DE3E-EEE1-5E39-070C-76C8F7DF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44C-F2B3-8736-44D0-E2BE8E2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4B07-37FE-6390-17E7-923DB80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6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B44-2D3A-A489-6BDF-418A8B99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C7B6-2243-F4F0-77A5-C0B407DC2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711F-50B8-0BD4-EE5F-A2D1D733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28874-CF48-4E79-0269-2E8C72F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A70BC-0505-4462-9D94-42C33908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03E2-F385-4019-7BDE-87858EA3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5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373-4607-852E-5AD8-B5D06DD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2D93-6690-BD34-65C5-B9CF9DF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AF5CF-15D0-E56F-2583-9BAD816B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07434-09EA-B84E-9F6C-78A1491D0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A9081-66CF-EAB2-5876-98449D7A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82ED-1D61-03B9-BCFE-116A0D91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81BE-5E9F-E925-F28F-A556CF1E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11D59-1DF5-D7A6-82D8-ADC35CC6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1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347-5C8F-C5C4-3650-FE411256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B474E-0AC5-ACAB-9E2E-F509264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FA209-EFD2-D1C0-5746-55778FB2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B9232-B75F-514E-25D8-A1072271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84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85D2C-D4CE-53AA-9552-E07AADBF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7E78F-9FA7-F67C-5EB0-E1283E63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6461-A952-0D93-9D15-12180EDC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95CF-8154-349A-2EFE-84375564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51D1-8B6B-4B4C-472C-29112437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62658-D76A-36F9-A97E-EDF39CB4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6E13-E1A2-0443-4F8D-79FFE17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2524-613D-1492-9EF8-63A1E5E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091F-DA08-E676-A32A-63D13C8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19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A62A-633B-E16A-5FFC-D3960032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EEE43-423C-D780-985F-8174C2C2F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1F403-D6FF-B6B4-C0D5-D9D15C7E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B7D1-41E6-0C1B-79C6-E5775430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C0720-EFC4-13DA-3C33-340B612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D942-1634-A62C-2AA5-977D7E25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82696-4466-9B23-5D47-128B1EB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ECF1-BC58-6966-F0B3-6F640EA5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F08E-AA47-01A5-B10F-2D8F4538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D01D-2C10-4B9D-9DBD-77ABA0D0AD7C}" type="datetimeFigureOut">
              <a:rPr lang="en-CA" smtClean="0"/>
              <a:t>2022-11-04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1B8F-3494-71D6-9D7D-1134E512D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B100-8E49-6DA6-84FC-81C3392D7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0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7ED7B-2F7E-E7BE-24CF-099C627BAA2E}"/>
              </a:ext>
            </a:extLst>
          </p:cNvPr>
          <p:cNvSpPr/>
          <p:nvPr/>
        </p:nvSpPr>
        <p:spPr>
          <a:xfrm>
            <a:off x="1545772" y="478972"/>
            <a:ext cx="9949541" cy="596537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20CEC-4ACF-3AA9-A167-20C602B5DCD8}"/>
              </a:ext>
            </a:extLst>
          </p:cNvPr>
          <p:cNvSpPr/>
          <p:nvPr/>
        </p:nvSpPr>
        <p:spPr>
          <a:xfrm>
            <a:off x="1774351" y="574962"/>
            <a:ext cx="9546791" cy="5987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17840-F646-D7C0-1A6F-10AD0F71D70E}"/>
              </a:ext>
            </a:extLst>
          </p:cNvPr>
          <p:cNvSpPr/>
          <p:nvPr/>
        </p:nvSpPr>
        <p:spPr>
          <a:xfrm>
            <a:off x="1774351" y="5985121"/>
            <a:ext cx="9546791" cy="359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61040-AE78-207B-4C97-105061EC4EF7}"/>
              </a:ext>
            </a:extLst>
          </p:cNvPr>
          <p:cNvSpPr/>
          <p:nvPr/>
        </p:nvSpPr>
        <p:spPr>
          <a:xfrm>
            <a:off x="1774352" y="1338943"/>
            <a:ext cx="2589847" cy="454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E77E-4237-1276-2D1D-96B6AEE5D5ED}"/>
              </a:ext>
            </a:extLst>
          </p:cNvPr>
          <p:cNvSpPr txBox="1"/>
          <p:nvPr/>
        </p:nvSpPr>
        <p:spPr>
          <a:xfrm>
            <a:off x="2356295" y="1416041"/>
            <a:ext cx="238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Basic Song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ADEA-D66B-A21B-E7CB-202226F0CF19}"/>
              </a:ext>
            </a:extLst>
          </p:cNvPr>
          <p:cNvSpPr txBox="1"/>
          <p:nvPr/>
        </p:nvSpPr>
        <p:spPr>
          <a:xfrm>
            <a:off x="2071471" y="2439213"/>
            <a:ext cx="70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Artist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DD041-7449-76C2-CD42-2089534AB92F}"/>
              </a:ext>
            </a:extLst>
          </p:cNvPr>
          <p:cNvSpPr/>
          <p:nvPr/>
        </p:nvSpPr>
        <p:spPr>
          <a:xfrm>
            <a:off x="2597545" y="240679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4051905" y="2561316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EC59B-CF54-E082-628F-962B18B82FF4}"/>
              </a:ext>
            </a:extLst>
          </p:cNvPr>
          <p:cNvSpPr/>
          <p:nvPr/>
        </p:nvSpPr>
        <p:spPr>
          <a:xfrm>
            <a:off x="2603880" y="194238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2091129" y="1985587"/>
            <a:ext cx="67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E9970B-2A83-2253-1F62-A1630CD49A4A}"/>
              </a:ext>
            </a:extLst>
          </p:cNvPr>
          <p:cNvSpPr txBox="1"/>
          <p:nvPr/>
        </p:nvSpPr>
        <p:spPr>
          <a:xfrm>
            <a:off x="2073318" y="2915671"/>
            <a:ext cx="79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60DBD-A52D-45C4-07EC-F1B9931A97EF}"/>
              </a:ext>
            </a:extLst>
          </p:cNvPr>
          <p:cNvSpPr/>
          <p:nvPr/>
        </p:nvSpPr>
        <p:spPr>
          <a:xfrm>
            <a:off x="2597544" y="2885205"/>
            <a:ext cx="1664357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F171E1D-9F2D-A67D-1EBE-51C29FB5F0A1}"/>
              </a:ext>
            </a:extLst>
          </p:cNvPr>
          <p:cNvSpPr/>
          <p:nvPr/>
        </p:nvSpPr>
        <p:spPr>
          <a:xfrm rot="10800000">
            <a:off x="4068271" y="3032487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FB675B-77A8-8010-2833-95B57BF1BF23}"/>
              </a:ext>
            </a:extLst>
          </p:cNvPr>
          <p:cNvGrpSpPr/>
          <p:nvPr/>
        </p:nvGrpSpPr>
        <p:grpSpPr>
          <a:xfrm>
            <a:off x="3119956" y="3445205"/>
            <a:ext cx="1244243" cy="320579"/>
            <a:chOff x="2056417" y="-465665"/>
            <a:chExt cx="959559" cy="320579"/>
          </a:xfrm>
        </p:grpSpPr>
        <p:sp>
          <p:nvSpPr>
            <p:cNvPr id="33" name="Rounded Rectangle 104">
              <a:extLst>
                <a:ext uri="{FF2B5EF4-FFF2-40B4-BE49-F238E27FC236}">
                  <a16:creationId xmlns:a16="http://schemas.microsoft.com/office/drawing/2014/main" id="{8228D757-26B7-FFD4-F3A4-BC476ABC62E4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95C419-BAED-BDD3-7B28-F88AC0D4D358}"/>
                </a:ext>
              </a:extLst>
            </p:cNvPr>
            <p:cNvSpPr txBox="1"/>
            <p:nvPr/>
          </p:nvSpPr>
          <p:spPr>
            <a:xfrm>
              <a:off x="2262512" y="-447533"/>
              <a:ext cx="753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Filter</a:t>
              </a:r>
              <a:endParaRPr lang="en-US" sz="1400" b="1" dirty="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2591942" y="2945273"/>
            <a:ext cx="11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Pick one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D802F54-B440-1604-A830-996202488EA9}"/>
              </a:ext>
            </a:extLst>
          </p:cNvPr>
          <p:cNvGrpSpPr/>
          <p:nvPr/>
        </p:nvGrpSpPr>
        <p:grpSpPr>
          <a:xfrm>
            <a:off x="1934121" y="2972340"/>
            <a:ext cx="163660" cy="163660"/>
            <a:chOff x="561326" y="4614874"/>
            <a:chExt cx="163660" cy="163660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D323D21-A5CE-3B3F-ABE7-DD78B30A2AB7}"/>
                </a:ext>
              </a:extLst>
            </p:cNvPr>
            <p:cNvSpPr/>
            <p:nvPr/>
          </p:nvSpPr>
          <p:spPr>
            <a:xfrm>
              <a:off x="561326" y="4614874"/>
              <a:ext cx="163660" cy="163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6EB04224-9F20-9C77-7665-49D220B0E911}"/>
                </a:ext>
              </a:extLst>
            </p:cNvPr>
            <p:cNvSpPr/>
            <p:nvPr/>
          </p:nvSpPr>
          <p:spPr>
            <a:xfrm>
              <a:off x="577744" y="4631292"/>
              <a:ext cx="130824" cy="13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A7FADCBF-91A6-370C-06DA-8D9F7BD67635}"/>
              </a:ext>
            </a:extLst>
          </p:cNvPr>
          <p:cNvSpPr/>
          <p:nvPr/>
        </p:nvSpPr>
        <p:spPr>
          <a:xfrm>
            <a:off x="1939887" y="248593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8BB0011-581C-D53C-F283-87232B2DC37D}"/>
              </a:ext>
            </a:extLst>
          </p:cNvPr>
          <p:cNvSpPr/>
          <p:nvPr/>
        </p:nvSpPr>
        <p:spPr>
          <a:xfrm>
            <a:off x="1939887" y="203808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839FB9F-C1F0-4959-3DFD-13D3E136A387}"/>
              </a:ext>
            </a:extLst>
          </p:cNvPr>
          <p:cNvSpPr/>
          <p:nvPr/>
        </p:nvSpPr>
        <p:spPr>
          <a:xfrm>
            <a:off x="4454578" y="1328850"/>
            <a:ext cx="6866564" cy="45562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729009-2B3C-AE97-4678-53D2DABEC62D}"/>
              </a:ext>
            </a:extLst>
          </p:cNvPr>
          <p:cNvSpPr txBox="1"/>
          <p:nvPr/>
        </p:nvSpPr>
        <p:spPr>
          <a:xfrm>
            <a:off x="6093660" y="1397515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Browse / Search Results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6390CD-CF35-D160-5413-E2047FC8B6F1}"/>
              </a:ext>
            </a:extLst>
          </p:cNvPr>
          <p:cNvSpPr txBox="1"/>
          <p:nvPr/>
        </p:nvSpPr>
        <p:spPr>
          <a:xfrm>
            <a:off x="6616926" y="2060439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FFC97A-A911-3E94-04A5-7825593705F8}"/>
              </a:ext>
            </a:extLst>
          </p:cNvPr>
          <p:cNvSpPr txBox="1"/>
          <p:nvPr/>
        </p:nvSpPr>
        <p:spPr>
          <a:xfrm>
            <a:off x="4579638" y="2064426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C53A1F-2FA7-8EF9-ECA8-A86C7696755D}"/>
              </a:ext>
            </a:extLst>
          </p:cNvPr>
          <p:cNvSpPr txBox="1"/>
          <p:nvPr/>
        </p:nvSpPr>
        <p:spPr>
          <a:xfrm>
            <a:off x="7696559" y="2052076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6A16F0D-F436-7125-9227-8D7B452BEDC4}"/>
              </a:ext>
            </a:extLst>
          </p:cNvPr>
          <p:cNvSpPr txBox="1"/>
          <p:nvPr/>
        </p:nvSpPr>
        <p:spPr>
          <a:xfrm>
            <a:off x="8410359" y="2030843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9AE7C3-F8EA-F77D-E260-AF7C56F981D5}"/>
              </a:ext>
            </a:extLst>
          </p:cNvPr>
          <p:cNvCxnSpPr>
            <a:cxnSpLocks/>
          </p:cNvCxnSpPr>
          <p:nvPr/>
        </p:nvCxnSpPr>
        <p:spPr>
          <a:xfrm>
            <a:off x="6705958" y="2498170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C77C9E-F59F-12A1-C7DE-B84BDD54DAC2}"/>
              </a:ext>
            </a:extLst>
          </p:cNvPr>
          <p:cNvCxnSpPr>
            <a:cxnSpLocks/>
          </p:cNvCxnSpPr>
          <p:nvPr/>
        </p:nvCxnSpPr>
        <p:spPr>
          <a:xfrm flipV="1">
            <a:off x="4624470" y="2496599"/>
            <a:ext cx="1907317" cy="13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3B488E5-99D5-723D-F1D3-258980C700C9}"/>
              </a:ext>
            </a:extLst>
          </p:cNvPr>
          <p:cNvCxnSpPr>
            <a:cxnSpLocks/>
          </p:cNvCxnSpPr>
          <p:nvPr/>
        </p:nvCxnSpPr>
        <p:spPr>
          <a:xfrm>
            <a:off x="7738364" y="2498170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233319" y="2341425"/>
            <a:ext cx="860316" cy="320579"/>
            <a:chOff x="2056417" y="-465665"/>
            <a:chExt cx="860316" cy="320579"/>
          </a:xfrm>
        </p:grpSpPr>
        <p:sp>
          <p:nvSpPr>
            <p:cNvPr id="13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262512" y="-447533"/>
              <a:ext cx="5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Add</a:t>
              </a:r>
              <a:endParaRPr lang="en-US" sz="1400" b="1" dirty="0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9AC0A18-A03D-55CC-8DD3-BAC533365149}"/>
              </a:ext>
            </a:extLst>
          </p:cNvPr>
          <p:cNvCxnSpPr>
            <a:cxnSpLocks/>
          </p:cNvCxnSpPr>
          <p:nvPr/>
        </p:nvCxnSpPr>
        <p:spPr>
          <a:xfrm>
            <a:off x="8402431" y="2491203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075E9CE-66DE-9A22-0510-84F3C254BCE2}"/>
              </a:ext>
            </a:extLst>
          </p:cNvPr>
          <p:cNvSpPr txBox="1"/>
          <p:nvPr/>
        </p:nvSpPr>
        <p:spPr>
          <a:xfrm>
            <a:off x="9137562" y="2052076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65F2FD-F6D1-1728-3A66-7EA459452DD3}"/>
              </a:ext>
            </a:extLst>
          </p:cNvPr>
          <p:cNvCxnSpPr>
            <a:cxnSpLocks/>
          </p:cNvCxnSpPr>
          <p:nvPr/>
        </p:nvCxnSpPr>
        <p:spPr>
          <a:xfrm>
            <a:off x="9229995" y="2501812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A34E49B-B39C-787A-CFD0-FF514CC5AD2F}"/>
              </a:ext>
            </a:extLst>
          </p:cNvPr>
          <p:cNvCxnSpPr>
            <a:cxnSpLocks/>
          </p:cNvCxnSpPr>
          <p:nvPr/>
        </p:nvCxnSpPr>
        <p:spPr>
          <a:xfrm>
            <a:off x="10663477" y="2789226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D9B453-6F2E-B297-9F6C-6C6E7AB5500E}"/>
              </a:ext>
            </a:extLst>
          </p:cNvPr>
          <p:cNvCxnSpPr>
            <a:cxnSpLocks/>
          </p:cNvCxnSpPr>
          <p:nvPr/>
        </p:nvCxnSpPr>
        <p:spPr>
          <a:xfrm>
            <a:off x="9529892" y="2754147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C5104A7-C43F-4A1F-8B90-F5408E7C96B0}"/>
              </a:ext>
            </a:extLst>
          </p:cNvPr>
          <p:cNvCxnSpPr>
            <a:cxnSpLocks/>
          </p:cNvCxnSpPr>
          <p:nvPr/>
        </p:nvCxnSpPr>
        <p:spPr>
          <a:xfrm>
            <a:off x="8663722" y="2730472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9AA0F7E-2E3D-3E9C-AC4F-FDF4A5CDC9EE}"/>
              </a:ext>
            </a:extLst>
          </p:cNvPr>
          <p:cNvCxnSpPr>
            <a:cxnSpLocks/>
          </p:cNvCxnSpPr>
          <p:nvPr/>
        </p:nvCxnSpPr>
        <p:spPr>
          <a:xfrm>
            <a:off x="7900911" y="276477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C40CEB-1876-F42B-7BF4-5EEC495C8676}"/>
              </a:ext>
            </a:extLst>
          </p:cNvPr>
          <p:cNvCxnSpPr>
            <a:cxnSpLocks/>
          </p:cNvCxnSpPr>
          <p:nvPr/>
        </p:nvCxnSpPr>
        <p:spPr>
          <a:xfrm>
            <a:off x="6853438" y="276477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E266FF-1087-E557-360F-4CD4F1E127EE}"/>
              </a:ext>
            </a:extLst>
          </p:cNvPr>
          <p:cNvCxnSpPr>
            <a:cxnSpLocks/>
          </p:cNvCxnSpPr>
          <p:nvPr/>
        </p:nvCxnSpPr>
        <p:spPr>
          <a:xfrm>
            <a:off x="4913352" y="277712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75">
            <a:extLst>
              <a:ext uri="{FF2B5EF4-FFF2-40B4-BE49-F238E27FC236}">
                <a16:creationId xmlns:a16="http://schemas.microsoft.com/office/drawing/2014/main" id="{8037A716-E2F2-4EEF-0868-FAA241988619}"/>
              </a:ext>
            </a:extLst>
          </p:cNvPr>
          <p:cNvSpPr/>
          <p:nvPr/>
        </p:nvSpPr>
        <p:spPr>
          <a:xfrm>
            <a:off x="1924956" y="3438566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8DF9168-3386-081B-FCD0-24BE844CCD05}"/>
              </a:ext>
            </a:extLst>
          </p:cNvPr>
          <p:cNvSpPr txBox="1"/>
          <p:nvPr/>
        </p:nvSpPr>
        <p:spPr>
          <a:xfrm>
            <a:off x="2009624" y="3475509"/>
            <a:ext cx="91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Clear</a:t>
            </a:r>
            <a:endParaRPr lang="en-US" sz="1400" b="1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6404345" y="2145982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7442111" y="2132263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8113034" y="2132263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8935615" y="2116886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9956127" y="2107568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474005" y="714029"/>
            <a:ext cx="678235" cy="314671"/>
            <a:chOff x="2056417" y="-465665"/>
            <a:chExt cx="860316" cy="320579"/>
          </a:xfrm>
        </p:grpSpPr>
        <p:sp>
          <p:nvSpPr>
            <p:cNvPr id="178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Credits</a:t>
              </a:r>
              <a:endParaRPr lang="en-US" sz="1400" b="1" dirty="0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9782836" y="1024556"/>
            <a:ext cx="1625162" cy="60329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10065604" y="1072121"/>
            <a:ext cx="108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Group names </a:t>
            </a:r>
            <a:endParaRPr lang="en-US" sz="105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10014646" y="1310808"/>
            <a:ext cx="973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GitHub </a:t>
            </a:r>
            <a:r>
              <a:rPr lang="en-US" sz="1050" b="1" dirty="0" err="1" smtClean="0"/>
              <a:t>url</a:t>
            </a:r>
            <a:endParaRPr lang="en-US" sz="105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3967" y1="27825" x2="73967" y2="27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8" y="724097"/>
            <a:ext cx="307446" cy="307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136" y="796747"/>
            <a:ext cx="405117" cy="40511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15" y="2386197"/>
            <a:ext cx="405117" cy="40511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12" y="2992206"/>
            <a:ext cx="405117" cy="40511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2600861" y="2462305"/>
            <a:ext cx="1126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Pick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one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2617462" y="1986940"/>
            <a:ext cx="11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Type here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5029200" y="1077684"/>
            <a:ext cx="4212772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B5095-7722-4C5C-E327-8263BE080D42}"/>
              </a:ext>
            </a:extLst>
          </p:cNvPr>
          <p:cNvSpPr/>
          <p:nvPr/>
        </p:nvSpPr>
        <p:spPr>
          <a:xfrm>
            <a:off x="1545772" y="239487"/>
            <a:ext cx="7859485" cy="564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CF8D5-8A98-829B-698F-DACC39B4B604}"/>
              </a:ext>
            </a:extLst>
          </p:cNvPr>
          <p:cNvSpPr/>
          <p:nvPr/>
        </p:nvSpPr>
        <p:spPr>
          <a:xfrm>
            <a:off x="1660071" y="375557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4CB1-BA06-D558-C371-4699CC3A2322}"/>
              </a:ext>
            </a:extLst>
          </p:cNvPr>
          <p:cNvSpPr/>
          <p:nvPr/>
        </p:nvSpPr>
        <p:spPr>
          <a:xfrm>
            <a:off x="1643743" y="5181600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1676400" y="1077687"/>
            <a:ext cx="3189514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1853185" y="1037809"/>
            <a:ext cx="18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Song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18454-80DD-9ECC-6B07-186B7D925328}"/>
              </a:ext>
            </a:extLst>
          </p:cNvPr>
          <p:cNvSpPr txBox="1"/>
          <p:nvPr/>
        </p:nvSpPr>
        <p:spPr>
          <a:xfrm>
            <a:off x="1853185" y="1554441"/>
            <a:ext cx="2665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title, artist name, artist type, genre, year, duration</a:t>
            </a:r>
          </a:p>
          <a:p>
            <a:endParaRPr lang="en-CA" sz="1600" dirty="0"/>
          </a:p>
          <a:p>
            <a:r>
              <a:rPr lang="en-CA" sz="1600" dirty="0"/>
              <a:t>Analysis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bpm,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energy,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danceability,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liveness,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valence,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acousticness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speechiness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popularity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6280259" y="118993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Radar Chart</a:t>
            </a:r>
            <a:endParaRPr lang="en-CA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7" y="1554441"/>
            <a:ext cx="3286584" cy="33246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8461383" y="517578"/>
            <a:ext cx="678235" cy="314671"/>
            <a:chOff x="2056417" y="-465665"/>
            <a:chExt cx="860316" cy="320579"/>
          </a:xfrm>
        </p:grpSpPr>
        <p:sp>
          <p:nvSpPr>
            <p:cNvPr id="14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Credits</a:t>
              </a:r>
              <a:endParaRPr lang="en-US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7291759" y="526577"/>
            <a:ext cx="1050942" cy="479463"/>
            <a:chOff x="2056417" y="-465665"/>
            <a:chExt cx="860316" cy="488465"/>
          </a:xfrm>
        </p:grpSpPr>
        <p:sp>
          <p:nvSpPr>
            <p:cNvPr id="17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47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Close View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2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9CDFF-091E-D822-A3DA-E8B8FEE16FE9}"/>
              </a:ext>
            </a:extLst>
          </p:cNvPr>
          <p:cNvSpPr/>
          <p:nvPr/>
        </p:nvSpPr>
        <p:spPr>
          <a:xfrm>
            <a:off x="1265464" y="498023"/>
            <a:ext cx="8279154" cy="54455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35306-4496-A577-BEC1-51E6F79134D6}"/>
              </a:ext>
            </a:extLst>
          </p:cNvPr>
          <p:cNvSpPr/>
          <p:nvPr/>
        </p:nvSpPr>
        <p:spPr>
          <a:xfrm>
            <a:off x="1338943" y="591469"/>
            <a:ext cx="81316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B690A-132A-9DF4-7873-45EA361B2393}"/>
              </a:ext>
            </a:extLst>
          </p:cNvPr>
          <p:cNvSpPr/>
          <p:nvPr/>
        </p:nvSpPr>
        <p:spPr>
          <a:xfrm>
            <a:off x="1338943" y="5214101"/>
            <a:ext cx="81316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02CF7-166F-2A63-9C4C-506726991C56}"/>
              </a:ext>
            </a:extLst>
          </p:cNvPr>
          <p:cNvSpPr/>
          <p:nvPr/>
        </p:nvSpPr>
        <p:spPr>
          <a:xfrm>
            <a:off x="1338942" y="1255596"/>
            <a:ext cx="8131629" cy="38680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25D16-535F-7F65-7497-66FE761B95BF}"/>
              </a:ext>
            </a:extLst>
          </p:cNvPr>
          <p:cNvSpPr txBox="1"/>
          <p:nvPr/>
        </p:nvSpPr>
        <p:spPr>
          <a:xfrm>
            <a:off x="1373661" y="1288078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Playlist Details</a:t>
            </a:r>
            <a:endParaRPr lang="en-CA" b="1" dirty="0"/>
          </a:p>
        </p:txBody>
      </p:sp>
      <p:sp>
        <p:nvSpPr>
          <p:cNvPr id="14" name="Rounded Rectangle 75">
            <a:extLst>
              <a:ext uri="{FF2B5EF4-FFF2-40B4-BE49-F238E27FC236}">
                <a16:creationId xmlns:a16="http://schemas.microsoft.com/office/drawing/2014/main" id="{8AF07F6D-BB46-A0FF-6DC1-71076B2B5B1D}"/>
              </a:ext>
            </a:extLst>
          </p:cNvPr>
          <p:cNvSpPr/>
          <p:nvPr/>
        </p:nvSpPr>
        <p:spPr>
          <a:xfrm>
            <a:off x="6396976" y="2268170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DA789-2DD5-3704-9446-A70BBBFC61A6}"/>
              </a:ext>
            </a:extLst>
          </p:cNvPr>
          <p:cNvSpPr txBox="1"/>
          <p:nvPr/>
        </p:nvSpPr>
        <p:spPr>
          <a:xfrm>
            <a:off x="6376490" y="2276533"/>
            <a:ext cx="112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Remove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BA976-A139-15CF-BC2C-45C657B937BB}"/>
              </a:ext>
            </a:extLst>
          </p:cNvPr>
          <p:cNvSpPr txBox="1"/>
          <p:nvPr/>
        </p:nvSpPr>
        <p:spPr>
          <a:xfrm>
            <a:off x="5340198" y="2001795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8548E-7CDC-15BA-E32F-EC71F2E50E0D}"/>
              </a:ext>
            </a:extLst>
          </p:cNvPr>
          <p:cNvCxnSpPr>
            <a:cxnSpLocks/>
          </p:cNvCxnSpPr>
          <p:nvPr/>
        </p:nvCxnSpPr>
        <p:spPr>
          <a:xfrm>
            <a:off x="7087542" y="2690801"/>
            <a:ext cx="20828" cy="226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75">
            <a:extLst>
              <a:ext uri="{FF2B5EF4-FFF2-40B4-BE49-F238E27FC236}">
                <a16:creationId xmlns:a16="http://schemas.microsoft.com/office/drawing/2014/main" id="{E57B9358-6436-73A9-96B6-AF2FF8BEF80E}"/>
              </a:ext>
            </a:extLst>
          </p:cNvPr>
          <p:cNvSpPr/>
          <p:nvPr/>
        </p:nvSpPr>
        <p:spPr>
          <a:xfrm>
            <a:off x="6396976" y="1390195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417474-0641-E816-5863-298F1D03705D}"/>
              </a:ext>
            </a:extLst>
          </p:cNvPr>
          <p:cNvSpPr txBox="1"/>
          <p:nvPr/>
        </p:nvSpPr>
        <p:spPr>
          <a:xfrm>
            <a:off x="6396976" y="1411984"/>
            <a:ext cx="110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Clear Playlist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67A865-161C-0857-2256-9025600D7D5C}"/>
              </a:ext>
            </a:extLst>
          </p:cNvPr>
          <p:cNvSpPr txBox="1"/>
          <p:nvPr/>
        </p:nvSpPr>
        <p:spPr>
          <a:xfrm>
            <a:off x="3051596" y="1999534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1464003" y="1991171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60654C-3BB3-AF11-EFFA-35249CC51928}"/>
              </a:ext>
            </a:extLst>
          </p:cNvPr>
          <p:cNvSpPr txBox="1"/>
          <p:nvPr/>
        </p:nvSpPr>
        <p:spPr>
          <a:xfrm>
            <a:off x="4131229" y="1991171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84B4D9-C273-2AE8-C2D4-F7F2962D826B}"/>
              </a:ext>
            </a:extLst>
          </p:cNvPr>
          <p:cNvSpPr txBox="1"/>
          <p:nvPr/>
        </p:nvSpPr>
        <p:spPr>
          <a:xfrm>
            <a:off x="4788897" y="1999534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3140628" y="2437265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37F95-F9C9-278C-F0F5-1AB0FE6C0B13}"/>
              </a:ext>
            </a:extLst>
          </p:cNvPr>
          <p:cNvCxnSpPr>
            <a:cxnSpLocks/>
          </p:cNvCxnSpPr>
          <p:nvPr/>
        </p:nvCxnSpPr>
        <p:spPr>
          <a:xfrm flipV="1">
            <a:off x="1508835" y="2428557"/>
            <a:ext cx="1301558" cy="87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5158A-A4C9-0F74-F626-7832F252CB65}"/>
              </a:ext>
            </a:extLst>
          </p:cNvPr>
          <p:cNvCxnSpPr>
            <a:cxnSpLocks/>
          </p:cNvCxnSpPr>
          <p:nvPr/>
        </p:nvCxnSpPr>
        <p:spPr>
          <a:xfrm>
            <a:off x="4173034" y="2437265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017FD0-B52E-D112-2B56-F0AA29F4D129}"/>
              </a:ext>
            </a:extLst>
          </p:cNvPr>
          <p:cNvCxnSpPr>
            <a:cxnSpLocks/>
          </p:cNvCxnSpPr>
          <p:nvPr/>
        </p:nvCxnSpPr>
        <p:spPr>
          <a:xfrm>
            <a:off x="4837101" y="2430298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689CCE-D7E4-0431-8F7A-38CFB83EAAE9}"/>
              </a:ext>
            </a:extLst>
          </p:cNvPr>
          <p:cNvCxnSpPr>
            <a:cxnSpLocks/>
          </p:cNvCxnSpPr>
          <p:nvPr/>
        </p:nvCxnSpPr>
        <p:spPr>
          <a:xfrm>
            <a:off x="5664665" y="2440907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CC0740-5B56-7A41-92F7-8DBA05C474C8}"/>
              </a:ext>
            </a:extLst>
          </p:cNvPr>
          <p:cNvCxnSpPr>
            <a:cxnSpLocks/>
          </p:cNvCxnSpPr>
          <p:nvPr/>
        </p:nvCxnSpPr>
        <p:spPr>
          <a:xfrm>
            <a:off x="5964562" y="2693242"/>
            <a:ext cx="25301" cy="226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532713-B5A7-0818-0D01-46DC28D54A59}"/>
              </a:ext>
            </a:extLst>
          </p:cNvPr>
          <p:cNvCxnSpPr>
            <a:cxnSpLocks/>
          </p:cNvCxnSpPr>
          <p:nvPr/>
        </p:nvCxnSpPr>
        <p:spPr>
          <a:xfrm>
            <a:off x="5098392" y="2669567"/>
            <a:ext cx="42385" cy="228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037E14-B42E-7C08-3F9D-51022F045894}"/>
              </a:ext>
            </a:extLst>
          </p:cNvPr>
          <p:cNvCxnSpPr>
            <a:cxnSpLocks/>
          </p:cNvCxnSpPr>
          <p:nvPr/>
        </p:nvCxnSpPr>
        <p:spPr>
          <a:xfrm>
            <a:off x="4335581" y="2703866"/>
            <a:ext cx="45918" cy="225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9572E9-553E-32A9-2831-BE9F23976C59}"/>
              </a:ext>
            </a:extLst>
          </p:cNvPr>
          <p:cNvCxnSpPr>
            <a:cxnSpLocks/>
          </p:cNvCxnSpPr>
          <p:nvPr/>
        </p:nvCxnSpPr>
        <p:spPr>
          <a:xfrm>
            <a:off x="3288108" y="2703866"/>
            <a:ext cx="23869" cy="231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FB6517-A985-FC50-576C-503765387F3B}"/>
              </a:ext>
            </a:extLst>
          </p:cNvPr>
          <p:cNvCxnSpPr>
            <a:cxnSpLocks/>
          </p:cNvCxnSpPr>
          <p:nvPr/>
        </p:nvCxnSpPr>
        <p:spPr>
          <a:xfrm>
            <a:off x="1797717" y="2703866"/>
            <a:ext cx="44689" cy="225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3649710" y="1305558"/>
            <a:ext cx="201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# songs, popularity ranking</a:t>
            </a:r>
            <a:endParaRPr lang="en-US" sz="1200" b="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8663049" y="735785"/>
            <a:ext cx="678235" cy="314671"/>
            <a:chOff x="2056417" y="-465665"/>
            <a:chExt cx="860316" cy="320579"/>
          </a:xfrm>
        </p:grpSpPr>
        <p:sp>
          <p:nvSpPr>
            <p:cNvPr id="90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Credits</a:t>
              </a:r>
              <a:endParaRPr lang="en-US" sz="1400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7504353" y="735785"/>
            <a:ext cx="1050942" cy="479463"/>
            <a:chOff x="2056417" y="-465665"/>
            <a:chExt cx="860316" cy="488465"/>
          </a:xfrm>
        </p:grpSpPr>
        <p:sp>
          <p:nvSpPr>
            <p:cNvPr id="9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47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Close View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91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24</cp:revision>
  <dcterms:created xsi:type="dcterms:W3CDTF">2022-09-23T23:33:17Z</dcterms:created>
  <dcterms:modified xsi:type="dcterms:W3CDTF">2022-11-04T17:13:31Z</dcterms:modified>
</cp:coreProperties>
</file>