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D14"/>
    <a:srgbClr val="EA8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192" y="120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94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4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3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26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4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9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80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24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7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45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1B48-F412-412D-9B18-580A3A4A9A5D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6953-60E4-4062-A542-A381FABFF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07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C12D52D7-C4AE-FF3A-EC58-CD95F1A39438}"/>
              </a:ext>
            </a:extLst>
          </p:cNvPr>
          <p:cNvSpPr/>
          <p:nvPr/>
        </p:nvSpPr>
        <p:spPr>
          <a:xfrm rot="4430992">
            <a:off x="2132242" y="3121056"/>
            <a:ext cx="1630025" cy="4739682"/>
          </a:xfrm>
          <a:custGeom>
            <a:avLst/>
            <a:gdLst>
              <a:gd name="connsiteX0" fmla="*/ 0 w 2179623"/>
              <a:gd name="connsiteY0" fmla="*/ 2281428 h 4562856"/>
              <a:gd name="connsiteX1" fmla="*/ 1089812 w 2179623"/>
              <a:gd name="connsiteY1" fmla="*/ 0 h 4562856"/>
              <a:gd name="connsiteX2" fmla="*/ 2179624 w 2179623"/>
              <a:gd name="connsiteY2" fmla="*/ 2281428 h 4562856"/>
              <a:gd name="connsiteX3" fmla="*/ 1089812 w 2179623"/>
              <a:gd name="connsiteY3" fmla="*/ 4562856 h 4562856"/>
              <a:gd name="connsiteX4" fmla="*/ 0 w 2179623"/>
              <a:gd name="connsiteY4" fmla="*/ 2281428 h 4562856"/>
              <a:gd name="connsiteX0" fmla="*/ 0 w 1550523"/>
              <a:gd name="connsiteY0" fmla="*/ 2202560 h 4563114"/>
              <a:gd name="connsiteX1" fmla="*/ 460711 w 1550523"/>
              <a:gd name="connsiteY1" fmla="*/ 134 h 4563114"/>
              <a:gd name="connsiteX2" fmla="*/ 1550523 w 1550523"/>
              <a:gd name="connsiteY2" fmla="*/ 2281562 h 4563114"/>
              <a:gd name="connsiteX3" fmla="*/ 460711 w 1550523"/>
              <a:gd name="connsiteY3" fmla="*/ 4562990 h 4563114"/>
              <a:gd name="connsiteX4" fmla="*/ 0 w 1550523"/>
              <a:gd name="connsiteY4" fmla="*/ 2202560 h 4563114"/>
              <a:gd name="connsiteX0" fmla="*/ 9693 w 1560216"/>
              <a:gd name="connsiteY0" fmla="*/ 2202517 h 4728957"/>
              <a:gd name="connsiteX1" fmla="*/ 470404 w 1560216"/>
              <a:gd name="connsiteY1" fmla="*/ 91 h 4728957"/>
              <a:gd name="connsiteX2" fmla="*/ 1560216 w 1560216"/>
              <a:gd name="connsiteY2" fmla="*/ 2281519 h 4728957"/>
              <a:gd name="connsiteX3" fmla="*/ 275395 w 1560216"/>
              <a:gd name="connsiteY3" fmla="*/ 4728850 h 4728957"/>
              <a:gd name="connsiteX4" fmla="*/ 9693 w 1560216"/>
              <a:gd name="connsiteY4" fmla="*/ 2202517 h 4728957"/>
              <a:gd name="connsiteX0" fmla="*/ 48369 w 1598892"/>
              <a:gd name="connsiteY0" fmla="*/ 2202517 h 4739682"/>
              <a:gd name="connsiteX1" fmla="*/ 509080 w 1598892"/>
              <a:gd name="connsiteY1" fmla="*/ 91 h 4739682"/>
              <a:gd name="connsiteX2" fmla="*/ 1598892 w 1598892"/>
              <a:gd name="connsiteY2" fmla="*/ 2281519 h 4739682"/>
              <a:gd name="connsiteX3" fmla="*/ 314071 w 1598892"/>
              <a:gd name="connsiteY3" fmla="*/ 4728850 h 4739682"/>
              <a:gd name="connsiteX4" fmla="*/ 48369 w 1598892"/>
              <a:gd name="connsiteY4" fmla="*/ 2202517 h 473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8892" h="4739682">
                <a:moveTo>
                  <a:pt x="48369" y="2202517"/>
                </a:moveTo>
                <a:cubicBezTo>
                  <a:pt x="80870" y="1414391"/>
                  <a:pt x="250660" y="-13076"/>
                  <a:pt x="509080" y="91"/>
                </a:cubicBezTo>
                <a:cubicBezTo>
                  <a:pt x="767501" y="13258"/>
                  <a:pt x="1598892" y="1021521"/>
                  <a:pt x="1598892" y="2281519"/>
                </a:cubicBezTo>
                <a:cubicBezTo>
                  <a:pt x="1598892" y="3541517"/>
                  <a:pt x="756481" y="4873617"/>
                  <a:pt x="314071" y="4728850"/>
                </a:cubicBezTo>
                <a:cubicBezTo>
                  <a:pt x="-128339" y="4584083"/>
                  <a:pt x="15868" y="2990643"/>
                  <a:pt x="48369" y="2202517"/>
                </a:cubicBezTo>
                <a:close/>
              </a:path>
            </a:pathLst>
          </a:custGeom>
          <a:noFill/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sp>
        <p:nvSpPr>
          <p:cNvPr id="7" name="橢圓 5">
            <a:extLst>
              <a:ext uri="{FF2B5EF4-FFF2-40B4-BE49-F238E27FC236}">
                <a16:creationId xmlns:a16="http://schemas.microsoft.com/office/drawing/2014/main" id="{FF86A9F6-FBB5-93A9-D26F-7CF905A0B93B}"/>
              </a:ext>
            </a:extLst>
          </p:cNvPr>
          <p:cNvSpPr/>
          <p:nvPr/>
        </p:nvSpPr>
        <p:spPr>
          <a:xfrm rot="17425593" flipH="1">
            <a:off x="7017621" y="3121055"/>
            <a:ext cx="1630025" cy="4739682"/>
          </a:xfrm>
          <a:custGeom>
            <a:avLst/>
            <a:gdLst>
              <a:gd name="connsiteX0" fmla="*/ 0 w 2179623"/>
              <a:gd name="connsiteY0" fmla="*/ 2281428 h 4562856"/>
              <a:gd name="connsiteX1" fmla="*/ 1089812 w 2179623"/>
              <a:gd name="connsiteY1" fmla="*/ 0 h 4562856"/>
              <a:gd name="connsiteX2" fmla="*/ 2179624 w 2179623"/>
              <a:gd name="connsiteY2" fmla="*/ 2281428 h 4562856"/>
              <a:gd name="connsiteX3" fmla="*/ 1089812 w 2179623"/>
              <a:gd name="connsiteY3" fmla="*/ 4562856 h 4562856"/>
              <a:gd name="connsiteX4" fmla="*/ 0 w 2179623"/>
              <a:gd name="connsiteY4" fmla="*/ 2281428 h 4562856"/>
              <a:gd name="connsiteX0" fmla="*/ 0 w 1550523"/>
              <a:gd name="connsiteY0" fmla="*/ 2202560 h 4563114"/>
              <a:gd name="connsiteX1" fmla="*/ 460711 w 1550523"/>
              <a:gd name="connsiteY1" fmla="*/ 134 h 4563114"/>
              <a:gd name="connsiteX2" fmla="*/ 1550523 w 1550523"/>
              <a:gd name="connsiteY2" fmla="*/ 2281562 h 4563114"/>
              <a:gd name="connsiteX3" fmla="*/ 460711 w 1550523"/>
              <a:gd name="connsiteY3" fmla="*/ 4562990 h 4563114"/>
              <a:gd name="connsiteX4" fmla="*/ 0 w 1550523"/>
              <a:gd name="connsiteY4" fmla="*/ 2202560 h 4563114"/>
              <a:gd name="connsiteX0" fmla="*/ 9693 w 1560216"/>
              <a:gd name="connsiteY0" fmla="*/ 2202517 h 4728957"/>
              <a:gd name="connsiteX1" fmla="*/ 470404 w 1560216"/>
              <a:gd name="connsiteY1" fmla="*/ 91 h 4728957"/>
              <a:gd name="connsiteX2" fmla="*/ 1560216 w 1560216"/>
              <a:gd name="connsiteY2" fmla="*/ 2281519 h 4728957"/>
              <a:gd name="connsiteX3" fmla="*/ 275395 w 1560216"/>
              <a:gd name="connsiteY3" fmla="*/ 4728850 h 4728957"/>
              <a:gd name="connsiteX4" fmla="*/ 9693 w 1560216"/>
              <a:gd name="connsiteY4" fmla="*/ 2202517 h 4728957"/>
              <a:gd name="connsiteX0" fmla="*/ 48369 w 1598892"/>
              <a:gd name="connsiteY0" fmla="*/ 2202517 h 4739682"/>
              <a:gd name="connsiteX1" fmla="*/ 509080 w 1598892"/>
              <a:gd name="connsiteY1" fmla="*/ 91 h 4739682"/>
              <a:gd name="connsiteX2" fmla="*/ 1598892 w 1598892"/>
              <a:gd name="connsiteY2" fmla="*/ 2281519 h 4739682"/>
              <a:gd name="connsiteX3" fmla="*/ 314071 w 1598892"/>
              <a:gd name="connsiteY3" fmla="*/ 4728850 h 4739682"/>
              <a:gd name="connsiteX4" fmla="*/ 48369 w 1598892"/>
              <a:gd name="connsiteY4" fmla="*/ 2202517 h 473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8892" h="4739682">
                <a:moveTo>
                  <a:pt x="48369" y="2202517"/>
                </a:moveTo>
                <a:cubicBezTo>
                  <a:pt x="80870" y="1414391"/>
                  <a:pt x="250660" y="-13076"/>
                  <a:pt x="509080" y="91"/>
                </a:cubicBezTo>
                <a:cubicBezTo>
                  <a:pt x="767501" y="13258"/>
                  <a:pt x="1598892" y="1021521"/>
                  <a:pt x="1598892" y="2281519"/>
                </a:cubicBezTo>
                <a:cubicBezTo>
                  <a:pt x="1598892" y="3541517"/>
                  <a:pt x="756481" y="4873617"/>
                  <a:pt x="314071" y="4728850"/>
                </a:cubicBezTo>
                <a:cubicBezTo>
                  <a:pt x="-128339" y="4584083"/>
                  <a:pt x="15868" y="2990643"/>
                  <a:pt x="48369" y="2202517"/>
                </a:cubicBezTo>
                <a:close/>
              </a:path>
            </a:pathLst>
          </a:custGeom>
          <a:noFill/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AFE6E34-B9F1-4E6D-AF53-6D70DD1AC34A}"/>
              </a:ext>
            </a:extLst>
          </p:cNvPr>
          <p:cNvSpPr/>
          <p:nvPr/>
        </p:nvSpPr>
        <p:spPr>
          <a:xfrm>
            <a:off x="3639076" y="3273509"/>
            <a:ext cx="3436192" cy="6624643"/>
          </a:xfrm>
          <a:custGeom>
            <a:avLst/>
            <a:gdLst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818 h 6625118"/>
              <a:gd name="connsiteX1" fmla="*/ 1764714 w 3529428"/>
              <a:gd name="connsiteY1" fmla="*/ 518 h 6625118"/>
              <a:gd name="connsiteX2" fmla="*/ 3529428 w 3529428"/>
              <a:gd name="connsiteY2" fmla="*/ 3312818 h 6625118"/>
              <a:gd name="connsiteX3" fmla="*/ 1764714 w 3529428"/>
              <a:gd name="connsiteY3" fmla="*/ 6625118 h 6625118"/>
              <a:gd name="connsiteX4" fmla="*/ 0 w 3529428"/>
              <a:gd name="connsiteY4" fmla="*/ 3312818 h 6625118"/>
              <a:gd name="connsiteX0" fmla="*/ 119618 w 3649046"/>
              <a:gd name="connsiteY0" fmla="*/ 3312818 h 6625118"/>
              <a:gd name="connsiteX1" fmla="*/ 1884332 w 3649046"/>
              <a:gd name="connsiteY1" fmla="*/ 518 h 6625118"/>
              <a:gd name="connsiteX2" fmla="*/ 3649046 w 3649046"/>
              <a:gd name="connsiteY2" fmla="*/ 3312818 h 6625118"/>
              <a:gd name="connsiteX3" fmla="*/ 1884332 w 3649046"/>
              <a:gd name="connsiteY3" fmla="*/ 6625118 h 6625118"/>
              <a:gd name="connsiteX4" fmla="*/ 119618 w 3649046"/>
              <a:gd name="connsiteY4" fmla="*/ 3312818 h 662511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53261 w 3714368"/>
              <a:gd name="connsiteY0" fmla="*/ 3312300 h 6624600"/>
              <a:gd name="connsiteX1" fmla="*/ 1817975 w 3714368"/>
              <a:gd name="connsiteY1" fmla="*/ 0 h 6624600"/>
              <a:gd name="connsiteX2" fmla="*/ 3653328 w 3714368"/>
              <a:gd name="connsiteY2" fmla="*/ 3312300 h 6624600"/>
              <a:gd name="connsiteX3" fmla="*/ 1817975 w 3714368"/>
              <a:gd name="connsiteY3" fmla="*/ 6624600 h 6624600"/>
              <a:gd name="connsiteX4" fmla="*/ 53261 w 3714368"/>
              <a:gd name="connsiteY4" fmla="*/ 3312300 h 6624600"/>
              <a:gd name="connsiteX0" fmla="*/ 49981 w 3853080"/>
              <a:gd name="connsiteY0" fmla="*/ 3351234 h 6624623"/>
              <a:gd name="connsiteX1" fmla="*/ 1955971 w 3853080"/>
              <a:gd name="connsiteY1" fmla="*/ 23 h 6624623"/>
              <a:gd name="connsiteX2" fmla="*/ 3791324 w 3853080"/>
              <a:gd name="connsiteY2" fmla="*/ 3312323 h 6624623"/>
              <a:gd name="connsiteX3" fmla="*/ 1955971 w 3853080"/>
              <a:gd name="connsiteY3" fmla="*/ 6624623 h 6624623"/>
              <a:gd name="connsiteX4" fmla="*/ 49981 w 3853080"/>
              <a:gd name="connsiteY4" fmla="*/ 3351234 h 6624623"/>
              <a:gd name="connsiteX0" fmla="*/ 49981 w 3853081"/>
              <a:gd name="connsiteY0" fmla="*/ 3351234 h 6624623"/>
              <a:gd name="connsiteX1" fmla="*/ 1955971 w 3853081"/>
              <a:gd name="connsiteY1" fmla="*/ 23 h 6624623"/>
              <a:gd name="connsiteX2" fmla="*/ 3791324 w 3853081"/>
              <a:gd name="connsiteY2" fmla="*/ 3312323 h 6624623"/>
              <a:gd name="connsiteX3" fmla="*/ 1955971 w 3853081"/>
              <a:gd name="connsiteY3" fmla="*/ 6624623 h 6624623"/>
              <a:gd name="connsiteX4" fmla="*/ 49981 w 3853081"/>
              <a:gd name="connsiteY4" fmla="*/ 3351234 h 6624623"/>
              <a:gd name="connsiteX0" fmla="*/ 49981 w 3853081"/>
              <a:gd name="connsiteY0" fmla="*/ 3351234 h 6624623"/>
              <a:gd name="connsiteX1" fmla="*/ 1955971 w 3853081"/>
              <a:gd name="connsiteY1" fmla="*/ 23 h 6624623"/>
              <a:gd name="connsiteX2" fmla="*/ 3791324 w 3853081"/>
              <a:gd name="connsiteY2" fmla="*/ 3312323 h 6624623"/>
              <a:gd name="connsiteX3" fmla="*/ 1955971 w 3853081"/>
              <a:gd name="connsiteY3" fmla="*/ 6624623 h 6624623"/>
              <a:gd name="connsiteX4" fmla="*/ 49981 w 3853081"/>
              <a:gd name="connsiteY4" fmla="*/ 3351234 h 6624623"/>
              <a:gd name="connsiteX0" fmla="*/ 49981 w 3816013"/>
              <a:gd name="connsiteY0" fmla="*/ 3351234 h 6624623"/>
              <a:gd name="connsiteX1" fmla="*/ 1955971 w 3816013"/>
              <a:gd name="connsiteY1" fmla="*/ 23 h 6624623"/>
              <a:gd name="connsiteX2" fmla="*/ 3791324 w 3816013"/>
              <a:gd name="connsiteY2" fmla="*/ 3312323 h 6624623"/>
              <a:gd name="connsiteX3" fmla="*/ 1955971 w 3816013"/>
              <a:gd name="connsiteY3" fmla="*/ 6624623 h 6624623"/>
              <a:gd name="connsiteX4" fmla="*/ 49981 w 3816013"/>
              <a:gd name="connsiteY4" fmla="*/ 3351234 h 6624623"/>
              <a:gd name="connsiteX0" fmla="*/ 50679 w 3979610"/>
              <a:gd name="connsiteY0" fmla="*/ 3351211 h 6624600"/>
              <a:gd name="connsiteX1" fmla="*/ 1956669 w 3979610"/>
              <a:gd name="connsiteY1" fmla="*/ 0 h 6624600"/>
              <a:gd name="connsiteX2" fmla="*/ 3956847 w 3979610"/>
              <a:gd name="connsiteY2" fmla="*/ 3351210 h 6624600"/>
              <a:gd name="connsiteX3" fmla="*/ 1956669 w 3979610"/>
              <a:gd name="connsiteY3" fmla="*/ 6624600 h 6624600"/>
              <a:gd name="connsiteX4" fmla="*/ 50679 w 3979610"/>
              <a:gd name="connsiteY4" fmla="*/ 3351211 h 6624600"/>
              <a:gd name="connsiteX0" fmla="*/ 49145 w 4048863"/>
              <a:gd name="connsiteY0" fmla="*/ 3351211 h 6624600"/>
              <a:gd name="connsiteX1" fmla="*/ 2025774 w 4048863"/>
              <a:gd name="connsiteY1" fmla="*/ 0 h 6624600"/>
              <a:gd name="connsiteX2" fmla="*/ 4025952 w 4048863"/>
              <a:gd name="connsiteY2" fmla="*/ 3351210 h 6624600"/>
              <a:gd name="connsiteX3" fmla="*/ 2025774 w 4048863"/>
              <a:gd name="connsiteY3" fmla="*/ 6624600 h 6624600"/>
              <a:gd name="connsiteX4" fmla="*/ 49145 w 4048863"/>
              <a:gd name="connsiteY4" fmla="*/ 3351211 h 6624600"/>
              <a:gd name="connsiteX0" fmla="*/ 38619 w 4038337"/>
              <a:gd name="connsiteY0" fmla="*/ 3351211 h 6624600"/>
              <a:gd name="connsiteX1" fmla="*/ 2015248 w 4038337"/>
              <a:gd name="connsiteY1" fmla="*/ 0 h 6624600"/>
              <a:gd name="connsiteX2" fmla="*/ 4015426 w 4038337"/>
              <a:gd name="connsiteY2" fmla="*/ 3351210 h 6624600"/>
              <a:gd name="connsiteX3" fmla="*/ 2015248 w 4038337"/>
              <a:gd name="connsiteY3" fmla="*/ 6624600 h 6624600"/>
              <a:gd name="connsiteX4" fmla="*/ 38619 w 4038337"/>
              <a:gd name="connsiteY4" fmla="*/ 3351211 h 6624600"/>
              <a:gd name="connsiteX0" fmla="*/ 38619 w 4038337"/>
              <a:gd name="connsiteY0" fmla="*/ 3351211 h 6624600"/>
              <a:gd name="connsiteX1" fmla="*/ 2015248 w 4038337"/>
              <a:gd name="connsiteY1" fmla="*/ 0 h 6624600"/>
              <a:gd name="connsiteX2" fmla="*/ 4015426 w 4038337"/>
              <a:gd name="connsiteY2" fmla="*/ 3351210 h 6624600"/>
              <a:gd name="connsiteX3" fmla="*/ 2015248 w 4038337"/>
              <a:gd name="connsiteY3" fmla="*/ 6624600 h 6624600"/>
              <a:gd name="connsiteX4" fmla="*/ 38619 w 4038337"/>
              <a:gd name="connsiteY4" fmla="*/ 3351211 h 6624600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827 w 4201105"/>
              <a:gd name="connsiteY0" fmla="*/ 3448494 h 6624606"/>
              <a:gd name="connsiteX1" fmla="*/ 2131187 w 4201105"/>
              <a:gd name="connsiteY1" fmla="*/ 6 h 6624606"/>
              <a:gd name="connsiteX2" fmla="*/ 4178456 w 4201105"/>
              <a:gd name="connsiteY2" fmla="*/ 3467948 h 6624606"/>
              <a:gd name="connsiteX3" fmla="*/ 2131187 w 4201105"/>
              <a:gd name="connsiteY3" fmla="*/ 6624606 h 6624606"/>
              <a:gd name="connsiteX4" fmla="*/ 36827 w 4201105"/>
              <a:gd name="connsiteY4" fmla="*/ 3448494 h 6624606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971 w 4247850"/>
              <a:gd name="connsiteY0" fmla="*/ 3604173 h 6624642"/>
              <a:gd name="connsiteX1" fmla="*/ 2131331 w 4247850"/>
              <a:gd name="connsiteY1" fmla="*/ 42 h 6624642"/>
              <a:gd name="connsiteX2" fmla="*/ 4225693 w 4247850"/>
              <a:gd name="connsiteY2" fmla="*/ 3662537 h 6624642"/>
              <a:gd name="connsiteX3" fmla="*/ 2131331 w 4247850"/>
              <a:gd name="connsiteY3" fmla="*/ 6624642 h 6624642"/>
              <a:gd name="connsiteX4" fmla="*/ 36971 w 4247850"/>
              <a:gd name="connsiteY4" fmla="*/ 3604173 h 6624642"/>
              <a:gd name="connsiteX0" fmla="*/ 36687 w 4154387"/>
              <a:gd name="connsiteY0" fmla="*/ 3604176 h 6624645"/>
              <a:gd name="connsiteX1" fmla="*/ 2131047 w 4154387"/>
              <a:gd name="connsiteY1" fmla="*/ 45 h 6624645"/>
              <a:gd name="connsiteX2" fmla="*/ 4131225 w 4154387"/>
              <a:gd name="connsiteY2" fmla="*/ 3545808 h 6624645"/>
              <a:gd name="connsiteX3" fmla="*/ 2131047 w 4154387"/>
              <a:gd name="connsiteY3" fmla="*/ 6624645 h 6624645"/>
              <a:gd name="connsiteX4" fmla="*/ 36687 w 4154387"/>
              <a:gd name="connsiteY4" fmla="*/ 3604176 h 6624645"/>
              <a:gd name="connsiteX0" fmla="*/ 36686 w 4158711"/>
              <a:gd name="connsiteY0" fmla="*/ 3604174 h 6624643"/>
              <a:gd name="connsiteX1" fmla="*/ 2131046 w 4158711"/>
              <a:gd name="connsiteY1" fmla="*/ 43 h 6624643"/>
              <a:gd name="connsiteX2" fmla="*/ 4131224 w 4158711"/>
              <a:gd name="connsiteY2" fmla="*/ 3545806 h 6624643"/>
              <a:gd name="connsiteX3" fmla="*/ 2131046 w 4158711"/>
              <a:gd name="connsiteY3" fmla="*/ 6624643 h 6624643"/>
              <a:gd name="connsiteX4" fmla="*/ 36686 w 4158711"/>
              <a:gd name="connsiteY4" fmla="*/ 3604174 h 66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8711" h="6624643">
                <a:moveTo>
                  <a:pt x="36686" y="3604174"/>
                </a:moveTo>
                <a:cubicBezTo>
                  <a:pt x="-271937" y="1709526"/>
                  <a:pt x="1448623" y="9771"/>
                  <a:pt x="2131046" y="43"/>
                </a:cubicBezTo>
                <a:cubicBezTo>
                  <a:pt x="2813469" y="-9685"/>
                  <a:pt x="4385186" y="1669920"/>
                  <a:pt x="4131224" y="3545806"/>
                </a:cubicBezTo>
                <a:cubicBezTo>
                  <a:pt x="3807465" y="5492566"/>
                  <a:pt x="2648240" y="6475615"/>
                  <a:pt x="2131046" y="6624643"/>
                </a:cubicBezTo>
                <a:cubicBezTo>
                  <a:pt x="1585277" y="6428923"/>
                  <a:pt x="298217" y="5459912"/>
                  <a:pt x="36686" y="3604174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28FFB81-7BB3-0157-4141-B3970B588E37}"/>
              </a:ext>
            </a:extLst>
          </p:cNvPr>
          <p:cNvSpPr/>
          <p:nvPr/>
        </p:nvSpPr>
        <p:spPr>
          <a:xfrm>
            <a:off x="3609460" y="2220823"/>
            <a:ext cx="3563219" cy="2761872"/>
          </a:xfrm>
          <a:custGeom>
            <a:avLst/>
            <a:gdLst>
              <a:gd name="connsiteX0" fmla="*/ 0 w 3529428"/>
              <a:gd name="connsiteY0" fmla="*/ 1380744 h 2761488"/>
              <a:gd name="connsiteX1" fmla="*/ 1764714 w 3529428"/>
              <a:gd name="connsiteY1" fmla="*/ 0 h 2761488"/>
              <a:gd name="connsiteX2" fmla="*/ 3529428 w 3529428"/>
              <a:gd name="connsiteY2" fmla="*/ 1380744 h 2761488"/>
              <a:gd name="connsiteX3" fmla="*/ 1764714 w 3529428"/>
              <a:gd name="connsiteY3" fmla="*/ 2761488 h 2761488"/>
              <a:gd name="connsiteX4" fmla="*/ 0 w 3529428"/>
              <a:gd name="connsiteY4" fmla="*/ 1380744 h 2761488"/>
              <a:gd name="connsiteX0" fmla="*/ 0 w 3529428"/>
              <a:gd name="connsiteY0" fmla="*/ 1380744 h 2761872"/>
              <a:gd name="connsiteX1" fmla="*/ 1764714 w 3529428"/>
              <a:gd name="connsiteY1" fmla="*/ 0 h 2761872"/>
              <a:gd name="connsiteX2" fmla="*/ 3529428 w 3529428"/>
              <a:gd name="connsiteY2" fmla="*/ 1380744 h 2761872"/>
              <a:gd name="connsiteX3" fmla="*/ 1764714 w 3529428"/>
              <a:gd name="connsiteY3" fmla="*/ 2761488 h 2761872"/>
              <a:gd name="connsiteX4" fmla="*/ 0 w 3529428"/>
              <a:gd name="connsiteY4" fmla="*/ 1380744 h 2761872"/>
              <a:gd name="connsiteX0" fmla="*/ 7291 w 3536719"/>
              <a:gd name="connsiteY0" fmla="*/ 1380744 h 2761872"/>
              <a:gd name="connsiteX1" fmla="*/ 1772005 w 3536719"/>
              <a:gd name="connsiteY1" fmla="*/ 0 h 2761872"/>
              <a:gd name="connsiteX2" fmla="*/ 3536719 w 3536719"/>
              <a:gd name="connsiteY2" fmla="*/ 1380744 h 2761872"/>
              <a:gd name="connsiteX3" fmla="*/ 1772005 w 3536719"/>
              <a:gd name="connsiteY3" fmla="*/ 2761488 h 2761872"/>
              <a:gd name="connsiteX4" fmla="*/ 7291 w 3536719"/>
              <a:gd name="connsiteY4" fmla="*/ 1380744 h 2761872"/>
              <a:gd name="connsiteX0" fmla="*/ 7291 w 3536719"/>
              <a:gd name="connsiteY0" fmla="*/ 1380744 h 2761872"/>
              <a:gd name="connsiteX1" fmla="*/ 1772005 w 3536719"/>
              <a:gd name="connsiteY1" fmla="*/ 0 h 2761872"/>
              <a:gd name="connsiteX2" fmla="*/ 3536719 w 3536719"/>
              <a:gd name="connsiteY2" fmla="*/ 1380744 h 2761872"/>
              <a:gd name="connsiteX3" fmla="*/ 1772005 w 3536719"/>
              <a:gd name="connsiteY3" fmla="*/ 2761488 h 2761872"/>
              <a:gd name="connsiteX4" fmla="*/ 7291 w 3536719"/>
              <a:gd name="connsiteY4" fmla="*/ 1380744 h 2761872"/>
              <a:gd name="connsiteX0" fmla="*/ 7291 w 3544010"/>
              <a:gd name="connsiteY0" fmla="*/ 1380744 h 2761872"/>
              <a:gd name="connsiteX1" fmla="*/ 1772005 w 3544010"/>
              <a:gd name="connsiteY1" fmla="*/ 0 h 2761872"/>
              <a:gd name="connsiteX2" fmla="*/ 3536719 w 3544010"/>
              <a:gd name="connsiteY2" fmla="*/ 1380744 h 2761872"/>
              <a:gd name="connsiteX3" fmla="*/ 1772005 w 3544010"/>
              <a:gd name="connsiteY3" fmla="*/ 2761488 h 2761872"/>
              <a:gd name="connsiteX4" fmla="*/ 7291 w 3544010"/>
              <a:gd name="connsiteY4" fmla="*/ 1380744 h 2761872"/>
              <a:gd name="connsiteX0" fmla="*/ 3757 w 3540476"/>
              <a:gd name="connsiteY0" fmla="*/ 1380744 h 2761872"/>
              <a:gd name="connsiteX1" fmla="*/ 1768471 w 3540476"/>
              <a:gd name="connsiteY1" fmla="*/ 0 h 2761872"/>
              <a:gd name="connsiteX2" fmla="*/ 3533185 w 3540476"/>
              <a:gd name="connsiteY2" fmla="*/ 1380744 h 2761872"/>
              <a:gd name="connsiteX3" fmla="*/ 1768471 w 3540476"/>
              <a:gd name="connsiteY3" fmla="*/ 2761488 h 2761872"/>
              <a:gd name="connsiteX4" fmla="*/ 3757 w 3540476"/>
              <a:gd name="connsiteY4" fmla="*/ 1380744 h 2761872"/>
              <a:gd name="connsiteX0" fmla="*/ 11467 w 3548186"/>
              <a:gd name="connsiteY0" fmla="*/ 1380744 h 2761872"/>
              <a:gd name="connsiteX1" fmla="*/ 1776181 w 3548186"/>
              <a:gd name="connsiteY1" fmla="*/ 0 h 2761872"/>
              <a:gd name="connsiteX2" fmla="*/ 3540895 w 3548186"/>
              <a:gd name="connsiteY2" fmla="*/ 1380744 h 2761872"/>
              <a:gd name="connsiteX3" fmla="*/ 1776181 w 3548186"/>
              <a:gd name="connsiteY3" fmla="*/ 2761488 h 2761872"/>
              <a:gd name="connsiteX4" fmla="*/ 11467 w 3548186"/>
              <a:gd name="connsiteY4" fmla="*/ 1380744 h 2761872"/>
              <a:gd name="connsiteX0" fmla="*/ 26500 w 3563219"/>
              <a:gd name="connsiteY0" fmla="*/ 1380744 h 2761872"/>
              <a:gd name="connsiteX1" fmla="*/ 1791214 w 3563219"/>
              <a:gd name="connsiteY1" fmla="*/ 0 h 2761872"/>
              <a:gd name="connsiteX2" fmla="*/ 3555928 w 3563219"/>
              <a:gd name="connsiteY2" fmla="*/ 1380744 h 2761872"/>
              <a:gd name="connsiteX3" fmla="*/ 1791214 w 3563219"/>
              <a:gd name="connsiteY3" fmla="*/ 2761488 h 2761872"/>
              <a:gd name="connsiteX4" fmla="*/ 26500 w 3563219"/>
              <a:gd name="connsiteY4" fmla="*/ 1380744 h 276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3219" h="2761872">
                <a:moveTo>
                  <a:pt x="26500" y="1380744"/>
                </a:moveTo>
                <a:cubicBezTo>
                  <a:pt x="154516" y="508452"/>
                  <a:pt x="816589" y="0"/>
                  <a:pt x="1791214" y="0"/>
                </a:cubicBezTo>
                <a:cubicBezTo>
                  <a:pt x="2765839" y="0"/>
                  <a:pt x="3482776" y="599892"/>
                  <a:pt x="3555928" y="1380744"/>
                </a:cubicBezTo>
                <a:cubicBezTo>
                  <a:pt x="3610792" y="2143308"/>
                  <a:pt x="3387631" y="2779776"/>
                  <a:pt x="1791214" y="2761488"/>
                </a:cubicBezTo>
                <a:cubicBezTo>
                  <a:pt x="194797" y="2743200"/>
                  <a:pt x="-101516" y="2253036"/>
                  <a:pt x="26500" y="1380744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sp>
        <p:nvSpPr>
          <p:cNvPr id="9" name="流程圖: 抽選 8">
            <a:extLst>
              <a:ext uri="{FF2B5EF4-FFF2-40B4-BE49-F238E27FC236}">
                <a16:creationId xmlns:a16="http://schemas.microsoft.com/office/drawing/2014/main" id="{12621E5F-4320-F329-4B55-0B136CA6B58F}"/>
              </a:ext>
            </a:extLst>
          </p:cNvPr>
          <p:cNvSpPr/>
          <p:nvPr/>
        </p:nvSpPr>
        <p:spPr>
          <a:xfrm rot="20230604">
            <a:off x="3814661" y="1661616"/>
            <a:ext cx="1031636" cy="912936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3" h="10000">
                <a:moveTo>
                  <a:pt x="0" y="10000"/>
                </a:moveTo>
                <a:cubicBezTo>
                  <a:pt x="3082" y="7022"/>
                  <a:pt x="1817" y="1671"/>
                  <a:pt x="5000" y="0"/>
                </a:cubicBezTo>
                <a:cubicBezTo>
                  <a:pt x="8723" y="702"/>
                  <a:pt x="7879" y="6499"/>
                  <a:pt x="11843" y="9183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sp>
        <p:nvSpPr>
          <p:cNvPr id="11" name="流程圖: 抽選 8">
            <a:extLst>
              <a:ext uri="{FF2B5EF4-FFF2-40B4-BE49-F238E27FC236}">
                <a16:creationId xmlns:a16="http://schemas.microsoft.com/office/drawing/2014/main" id="{00C3504A-77AC-2A26-6106-E3A38808A98A}"/>
              </a:ext>
            </a:extLst>
          </p:cNvPr>
          <p:cNvSpPr/>
          <p:nvPr/>
        </p:nvSpPr>
        <p:spPr>
          <a:xfrm rot="1369396" flipH="1">
            <a:off x="5934011" y="1661615"/>
            <a:ext cx="1031636" cy="912936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  <a:gd name="connsiteX0" fmla="*/ 0 w 11843"/>
              <a:gd name="connsiteY0" fmla="*/ 10000 h 10000"/>
              <a:gd name="connsiteX1" fmla="*/ 5000 w 11843"/>
              <a:gd name="connsiteY1" fmla="*/ 0 h 10000"/>
              <a:gd name="connsiteX2" fmla="*/ 11843 w 11843"/>
              <a:gd name="connsiteY2" fmla="*/ 9183 h 10000"/>
              <a:gd name="connsiteX3" fmla="*/ 0 w 11843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3" h="10000">
                <a:moveTo>
                  <a:pt x="0" y="10000"/>
                </a:moveTo>
                <a:cubicBezTo>
                  <a:pt x="3082" y="7022"/>
                  <a:pt x="1817" y="1671"/>
                  <a:pt x="5000" y="0"/>
                </a:cubicBezTo>
                <a:cubicBezTo>
                  <a:pt x="8723" y="702"/>
                  <a:pt x="7879" y="6499"/>
                  <a:pt x="11843" y="9183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</p:spTree>
    <p:extLst>
      <p:ext uri="{BB962C8B-B14F-4D97-AF65-F5344CB8AC3E}">
        <p14:creationId xmlns:p14="http://schemas.microsoft.com/office/powerpoint/2010/main" val="328838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EFA9C1D9-6281-6D0D-2AB3-82E2045A2A56}"/>
              </a:ext>
            </a:extLst>
          </p:cNvPr>
          <p:cNvSpPr/>
          <p:nvPr/>
        </p:nvSpPr>
        <p:spPr>
          <a:xfrm rot="4430992">
            <a:off x="2413020" y="1889803"/>
            <a:ext cx="6375063" cy="9263493"/>
          </a:xfrm>
          <a:custGeom>
            <a:avLst/>
            <a:gdLst>
              <a:gd name="connsiteX0" fmla="*/ 11896 w 6375063"/>
              <a:gd name="connsiteY0" fmla="*/ 3921049 h 9263493"/>
              <a:gd name="connsiteX1" fmla="*/ 1346166 w 6375063"/>
              <a:gd name="connsiteY1" fmla="*/ 3145085 h 9263493"/>
              <a:gd name="connsiteX2" fmla="*/ 1364537 w 6375063"/>
              <a:gd name="connsiteY2" fmla="*/ 3141386 h 9263493"/>
              <a:gd name="connsiteX3" fmla="*/ 1387767 w 6375063"/>
              <a:gd name="connsiteY3" fmla="*/ 3093281 h 9263493"/>
              <a:gd name="connsiteX4" fmla="*/ 2103805 w 6375063"/>
              <a:gd name="connsiteY4" fmla="*/ 1879160 h 9263493"/>
              <a:gd name="connsiteX5" fmla="*/ 3826771 w 6375063"/>
              <a:gd name="connsiteY5" fmla="*/ 11777 h 9263493"/>
              <a:gd name="connsiteX6" fmla="*/ 3420290 w 6375063"/>
              <a:gd name="connsiteY6" fmla="*/ 2757661 h 9263493"/>
              <a:gd name="connsiteX7" fmla="*/ 3273680 w 6375063"/>
              <a:gd name="connsiteY7" fmla="*/ 2939158 h 9263493"/>
              <a:gd name="connsiteX8" fmla="*/ 3121493 w 6375063"/>
              <a:gd name="connsiteY8" fmla="*/ 3099680 h 9263493"/>
              <a:gd name="connsiteX9" fmla="*/ 3216810 w 6375063"/>
              <a:gd name="connsiteY9" fmla="*/ 3115695 h 9263493"/>
              <a:gd name="connsiteX10" fmla="*/ 3877429 w 6375063"/>
              <a:gd name="connsiteY10" fmla="*/ 3319867 h 9263493"/>
              <a:gd name="connsiteX11" fmla="*/ 6375063 w 6375063"/>
              <a:gd name="connsiteY11" fmla="*/ 5763716 h 9263493"/>
              <a:gd name="connsiteX12" fmla="*/ 2992448 w 6375063"/>
              <a:gd name="connsiteY12" fmla="*/ 6585758 h 9263493"/>
              <a:gd name="connsiteX13" fmla="*/ 2315459 w 6375063"/>
              <a:gd name="connsiteY13" fmla="*/ 6412600 h 9263493"/>
              <a:gd name="connsiteX14" fmla="*/ 2242176 w 6375063"/>
              <a:gd name="connsiteY14" fmla="*/ 6383886 h 9263493"/>
              <a:gd name="connsiteX15" fmla="*/ 2264954 w 6375063"/>
              <a:gd name="connsiteY15" fmla="*/ 6572212 h 9263493"/>
              <a:gd name="connsiteX16" fmla="*/ 2274537 w 6375063"/>
              <a:gd name="connsiteY16" fmla="*/ 6805330 h 9263493"/>
              <a:gd name="connsiteX17" fmla="*/ 964699 w 6375063"/>
              <a:gd name="connsiteY17" fmla="*/ 9252661 h 9263493"/>
              <a:gd name="connsiteX18" fmla="*/ 693823 w 6375063"/>
              <a:gd name="connsiteY18" fmla="*/ 6726328 h 9263493"/>
              <a:gd name="connsiteX19" fmla="*/ 813526 w 6375063"/>
              <a:gd name="connsiteY19" fmla="*/ 5498968 h 9263493"/>
              <a:gd name="connsiteX20" fmla="*/ 823690 w 6375063"/>
              <a:gd name="connsiteY20" fmla="*/ 5437373 h 9263493"/>
              <a:gd name="connsiteX21" fmla="*/ 737807 w 6375063"/>
              <a:gd name="connsiteY21" fmla="*/ 5351747 h 9263493"/>
              <a:gd name="connsiteX22" fmla="*/ 11896 w 6375063"/>
              <a:gd name="connsiteY22" fmla="*/ 3921049 h 92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75063" h="9263493">
                <a:moveTo>
                  <a:pt x="11896" y="3921049"/>
                </a:moveTo>
                <a:cubicBezTo>
                  <a:pt x="85644" y="3648891"/>
                  <a:pt x="616156" y="3317760"/>
                  <a:pt x="1346166" y="3145085"/>
                </a:cubicBezTo>
                <a:lnTo>
                  <a:pt x="1364537" y="3141386"/>
                </a:lnTo>
                <a:lnTo>
                  <a:pt x="1387767" y="3093281"/>
                </a:lnTo>
                <a:cubicBezTo>
                  <a:pt x="1593624" y="2681025"/>
                  <a:pt x="1882288" y="2205488"/>
                  <a:pt x="2103805" y="1879160"/>
                </a:cubicBezTo>
                <a:cubicBezTo>
                  <a:pt x="2546839" y="1226503"/>
                  <a:pt x="3378305" y="-140732"/>
                  <a:pt x="3826771" y="11777"/>
                </a:cubicBezTo>
                <a:cubicBezTo>
                  <a:pt x="4275237" y="164285"/>
                  <a:pt x="4171120" y="1745807"/>
                  <a:pt x="3420290" y="2757661"/>
                </a:cubicBezTo>
                <a:cubicBezTo>
                  <a:pt x="3373364" y="2820902"/>
                  <a:pt x="3324364" y="2881380"/>
                  <a:pt x="3273680" y="2939158"/>
                </a:cubicBezTo>
                <a:lnTo>
                  <a:pt x="3121493" y="3099680"/>
                </a:lnTo>
                <a:lnTo>
                  <a:pt x="3216810" y="3115695"/>
                </a:lnTo>
                <a:cubicBezTo>
                  <a:pt x="3437947" y="3162524"/>
                  <a:pt x="3659493" y="3229449"/>
                  <a:pt x="3877429" y="3319867"/>
                </a:cubicBezTo>
                <a:cubicBezTo>
                  <a:pt x="5672953" y="4118322"/>
                  <a:pt x="6350783" y="5311789"/>
                  <a:pt x="6375063" y="5763716"/>
                </a:cubicBezTo>
                <a:cubicBezTo>
                  <a:pt x="6061633" y="6142428"/>
                  <a:pt x="4835059" y="6894375"/>
                  <a:pt x="2992448" y="6585758"/>
                </a:cubicBezTo>
                <a:cubicBezTo>
                  <a:pt x="2756097" y="6550500"/>
                  <a:pt x="2529958" y="6490925"/>
                  <a:pt x="2315459" y="6412600"/>
                </a:cubicBezTo>
                <a:lnTo>
                  <a:pt x="2242176" y="6383886"/>
                </a:lnTo>
                <a:lnTo>
                  <a:pt x="2264954" y="6572212"/>
                </a:lnTo>
                <a:cubicBezTo>
                  <a:pt x="2271226" y="6648813"/>
                  <a:pt x="2274537" y="6726580"/>
                  <a:pt x="2274537" y="6805330"/>
                </a:cubicBezTo>
                <a:cubicBezTo>
                  <a:pt x="2274537" y="8065328"/>
                  <a:pt x="1415723" y="9397428"/>
                  <a:pt x="964699" y="9252661"/>
                </a:cubicBezTo>
                <a:cubicBezTo>
                  <a:pt x="513674" y="9107894"/>
                  <a:pt x="660689" y="7514454"/>
                  <a:pt x="693823" y="6726328"/>
                </a:cubicBezTo>
                <a:cubicBezTo>
                  <a:pt x="708319" y="6381523"/>
                  <a:pt x="749605" y="5914344"/>
                  <a:pt x="813526" y="5498968"/>
                </a:cubicBezTo>
                <a:lnTo>
                  <a:pt x="823690" y="5437373"/>
                </a:lnTo>
                <a:lnTo>
                  <a:pt x="737807" y="5351747"/>
                </a:lnTo>
                <a:cubicBezTo>
                  <a:pt x="210583" y="4788867"/>
                  <a:pt x="-61853" y="4193206"/>
                  <a:pt x="11896" y="3921049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2" name="橢圓 3">
            <a:extLst>
              <a:ext uri="{FF2B5EF4-FFF2-40B4-BE49-F238E27FC236}">
                <a16:creationId xmlns:a16="http://schemas.microsoft.com/office/drawing/2014/main" id="{F603264B-B8EE-F4FD-1D02-20394F95309D}"/>
              </a:ext>
            </a:extLst>
          </p:cNvPr>
          <p:cNvSpPr/>
          <p:nvPr/>
        </p:nvSpPr>
        <p:spPr>
          <a:xfrm>
            <a:off x="3639076" y="3273509"/>
            <a:ext cx="3436192" cy="6624643"/>
          </a:xfrm>
          <a:custGeom>
            <a:avLst/>
            <a:gdLst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818 h 6625118"/>
              <a:gd name="connsiteX1" fmla="*/ 1764714 w 3529428"/>
              <a:gd name="connsiteY1" fmla="*/ 518 h 6625118"/>
              <a:gd name="connsiteX2" fmla="*/ 3529428 w 3529428"/>
              <a:gd name="connsiteY2" fmla="*/ 3312818 h 6625118"/>
              <a:gd name="connsiteX3" fmla="*/ 1764714 w 3529428"/>
              <a:gd name="connsiteY3" fmla="*/ 6625118 h 6625118"/>
              <a:gd name="connsiteX4" fmla="*/ 0 w 3529428"/>
              <a:gd name="connsiteY4" fmla="*/ 3312818 h 6625118"/>
              <a:gd name="connsiteX0" fmla="*/ 119618 w 3649046"/>
              <a:gd name="connsiteY0" fmla="*/ 3312818 h 6625118"/>
              <a:gd name="connsiteX1" fmla="*/ 1884332 w 3649046"/>
              <a:gd name="connsiteY1" fmla="*/ 518 h 6625118"/>
              <a:gd name="connsiteX2" fmla="*/ 3649046 w 3649046"/>
              <a:gd name="connsiteY2" fmla="*/ 3312818 h 6625118"/>
              <a:gd name="connsiteX3" fmla="*/ 1884332 w 3649046"/>
              <a:gd name="connsiteY3" fmla="*/ 6625118 h 6625118"/>
              <a:gd name="connsiteX4" fmla="*/ 119618 w 3649046"/>
              <a:gd name="connsiteY4" fmla="*/ 3312818 h 662511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53261 w 3714368"/>
              <a:gd name="connsiteY0" fmla="*/ 3312300 h 6624600"/>
              <a:gd name="connsiteX1" fmla="*/ 1817975 w 3714368"/>
              <a:gd name="connsiteY1" fmla="*/ 0 h 6624600"/>
              <a:gd name="connsiteX2" fmla="*/ 3653328 w 3714368"/>
              <a:gd name="connsiteY2" fmla="*/ 3312300 h 6624600"/>
              <a:gd name="connsiteX3" fmla="*/ 1817975 w 3714368"/>
              <a:gd name="connsiteY3" fmla="*/ 6624600 h 6624600"/>
              <a:gd name="connsiteX4" fmla="*/ 53261 w 3714368"/>
              <a:gd name="connsiteY4" fmla="*/ 3312300 h 6624600"/>
              <a:gd name="connsiteX0" fmla="*/ 49981 w 3853080"/>
              <a:gd name="connsiteY0" fmla="*/ 3351234 h 6624623"/>
              <a:gd name="connsiteX1" fmla="*/ 1955971 w 3853080"/>
              <a:gd name="connsiteY1" fmla="*/ 23 h 6624623"/>
              <a:gd name="connsiteX2" fmla="*/ 3791324 w 3853080"/>
              <a:gd name="connsiteY2" fmla="*/ 3312323 h 6624623"/>
              <a:gd name="connsiteX3" fmla="*/ 1955971 w 3853080"/>
              <a:gd name="connsiteY3" fmla="*/ 6624623 h 6624623"/>
              <a:gd name="connsiteX4" fmla="*/ 49981 w 3853080"/>
              <a:gd name="connsiteY4" fmla="*/ 3351234 h 6624623"/>
              <a:gd name="connsiteX0" fmla="*/ 49981 w 3853081"/>
              <a:gd name="connsiteY0" fmla="*/ 3351234 h 6624623"/>
              <a:gd name="connsiteX1" fmla="*/ 1955971 w 3853081"/>
              <a:gd name="connsiteY1" fmla="*/ 23 h 6624623"/>
              <a:gd name="connsiteX2" fmla="*/ 3791324 w 3853081"/>
              <a:gd name="connsiteY2" fmla="*/ 3312323 h 6624623"/>
              <a:gd name="connsiteX3" fmla="*/ 1955971 w 3853081"/>
              <a:gd name="connsiteY3" fmla="*/ 6624623 h 6624623"/>
              <a:gd name="connsiteX4" fmla="*/ 49981 w 3853081"/>
              <a:gd name="connsiteY4" fmla="*/ 3351234 h 6624623"/>
              <a:gd name="connsiteX0" fmla="*/ 49981 w 3853081"/>
              <a:gd name="connsiteY0" fmla="*/ 3351234 h 6624623"/>
              <a:gd name="connsiteX1" fmla="*/ 1955971 w 3853081"/>
              <a:gd name="connsiteY1" fmla="*/ 23 h 6624623"/>
              <a:gd name="connsiteX2" fmla="*/ 3791324 w 3853081"/>
              <a:gd name="connsiteY2" fmla="*/ 3312323 h 6624623"/>
              <a:gd name="connsiteX3" fmla="*/ 1955971 w 3853081"/>
              <a:gd name="connsiteY3" fmla="*/ 6624623 h 6624623"/>
              <a:gd name="connsiteX4" fmla="*/ 49981 w 3853081"/>
              <a:gd name="connsiteY4" fmla="*/ 3351234 h 6624623"/>
              <a:gd name="connsiteX0" fmla="*/ 49981 w 3816013"/>
              <a:gd name="connsiteY0" fmla="*/ 3351234 h 6624623"/>
              <a:gd name="connsiteX1" fmla="*/ 1955971 w 3816013"/>
              <a:gd name="connsiteY1" fmla="*/ 23 h 6624623"/>
              <a:gd name="connsiteX2" fmla="*/ 3791324 w 3816013"/>
              <a:gd name="connsiteY2" fmla="*/ 3312323 h 6624623"/>
              <a:gd name="connsiteX3" fmla="*/ 1955971 w 3816013"/>
              <a:gd name="connsiteY3" fmla="*/ 6624623 h 6624623"/>
              <a:gd name="connsiteX4" fmla="*/ 49981 w 3816013"/>
              <a:gd name="connsiteY4" fmla="*/ 3351234 h 6624623"/>
              <a:gd name="connsiteX0" fmla="*/ 50679 w 3979610"/>
              <a:gd name="connsiteY0" fmla="*/ 3351211 h 6624600"/>
              <a:gd name="connsiteX1" fmla="*/ 1956669 w 3979610"/>
              <a:gd name="connsiteY1" fmla="*/ 0 h 6624600"/>
              <a:gd name="connsiteX2" fmla="*/ 3956847 w 3979610"/>
              <a:gd name="connsiteY2" fmla="*/ 3351210 h 6624600"/>
              <a:gd name="connsiteX3" fmla="*/ 1956669 w 3979610"/>
              <a:gd name="connsiteY3" fmla="*/ 6624600 h 6624600"/>
              <a:gd name="connsiteX4" fmla="*/ 50679 w 3979610"/>
              <a:gd name="connsiteY4" fmla="*/ 3351211 h 6624600"/>
              <a:gd name="connsiteX0" fmla="*/ 49145 w 4048863"/>
              <a:gd name="connsiteY0" fmla="*/ 3351211 h 6624600"/>
              <a:gd name="connsiteX1" fmla="*/ 2025774 w 4048863"/>
              <a:gd name="connsiteY1" fmla="*/ 0 h 6624600"/>
              <a:gd name="connsiteX2" fmla="*/ 4025952 w 4048863"/>
              <a:gd name="connsiteY2" fmla="*/ 3351210 h 6624600"/>
              <a:gd name="connsiteX3" fmla="*/ 2025774 w 4048863"/>
              <a:gd name="connsiteY3" fmla="*/ 6624600 h 6624600"/>
              <a:gd name="connsiteX4" fmla="*/ 49145 w 4048863"/>
              <a:gd name="connsiteY4" fmla="*/ 3351211 h 6624600"/>
              <a:gd name="connsiteX0" fmla="*/ 38619 w 4038337"/>
              <a:gd name="connsiteY0" fmla="*/ 3351211 h 6624600"/>
              <a:gd name="connsiteX1" fmla="*/ 2015248 w 4038337"/>
              <a:gd name="connsiteY1" fmla="*/ 0 h 6624600"/>
              <a:gd name="connsiteX2" fmla="*/ 4015426 w 4038337"/>
              <a:gd name="connsiteY2" fmla="*/ 3351210 h 6624600"/>
              <a:gd name="connsiteX3" fmla="*/ 2015248 w 4038337"/>
              <a:gd name="connsiteY3" fmla="*/ 6624600 h 6624600"/>
              <a:gd name="connsiteX4" fmla="*/ 38619 w 4038337"/>
              <a:gd name="connsiteY4" fmla="*/ 3351211 h 6624600"/>
              <a:gd name="connsiteX0" fmla="*/ 38619 w 4038337"/>
              <a:gd name="connsiteY0" fmla="*/ 3351211 h 6624600"/>
              <a:gd name="connsiteX1" fmla="*/ 2015248 w 4038337"/>
              <a:gd name="connsiteY1" fmla="*/ 0 h 6624600"/>
              <a:gd name="connsiteX2" fmla="*/ 4015426 w 4038337"/>
              <a:gd name="connsiteY2" fmla="*/ 3351210 h 6624600"/>
              <a:gd name="connsiteX3" fmla="*/ 2015248 w 4038337"/>
              <a:gd name="connsiteY3" fmla="*/ 6624600 h 6624600"/>
              <a:gd name="connsiteX4" fmla="*/ 38619 w 4038337"/>
              <a:gd name="connsiteY4" fmla="*/ 3351211 h 6624600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827 w 4201105"/>
              <a:gd name="connsiteY0" fmla="*/ 3448494 h 6624606"/>
              <a:gd name="connsiteX1" fmla="*/ 2131187 w 4201105"/>
              <a:gd name="connsiteY1" fmla="*/ 6 h 6624606"/>
              <a:gd name="connsiteX2" fmla="*/ 4178456 w 4201105"/>
              <a:gd name="connsiteY2" fmla="*/ 3467948 h 6624606"/>
              <a:gd name="connsiteX3" fmla="*/ 2131187 w 4201105"/>
              <a:gd name="connsiteY3" fmla="*/ 6624606 h 6624606"/>
              <a:gd name="connsiteX4" fmla="*/ 36827 w 4201105"/>
              <a:gd name="connsiteY4" fmla="*/ 3448494 h 6624606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971 w 4247850"/>
              <a:gd name="connsiteY0" fmla="*/ 3604173 h 6624642"/>
              <a:gd name="connsiteX1" fmla="*/ 2131331 w 4247850"/>
              <a:gd name="connsiteY1" fmla="*/ 42 h 6624642"/>
              <a:gd name="connsiteX2" fmla="*/ 4225693 w 4247850"/>
              <a:gd name="connsiteY2" fmla="*/ 3662537 h 6624642"/>
              <a:gd name="connsiteX3" fmla="*/ 2131331 w 4247850"/>
              <a:gd name="connsiteY3" fmla="*/ 6624642 h 6624642"/>
              <a:gd name="connsiteX4" fmla="*/ 36971 w 4247850"/>
              <a:gd name="connsiteY4" fmla="*/ 3604173 h 6624642"/>
              <a:gd name="connsiteX0" fmla="*/ 36687 w 4154387"/>
              <a:gd name="connsiteY0" fmla="*/ 3604176 h 6624645"/>
              <a:gd name="connsiteX1" fmla="*/ 2131047 w 4154387"/>
              <a:gd name="connsiteY1" fmla="*/ 45 h 6624645"/>
              <a:gd name="connsiteX2" fmla="*/ 4131225 w 4154387"/>
              <a:gd name="connsiteY2" fmla="*/ 3545808 h 6624645"/>
              <a:gd name="connsiteX3" fmla="*/ 2131047 w 4154387"/>
              <a:gd name="connsiteY3" fmla="*/ 6624645 h 6624645"/>
              <a:gd name="connsiteX4" fmla="*/ 36687 w 4154387"/>
              <a:gd name="connsiteY4" fmla="*/ 3604176 h 6624645"/>
              <a:gd name="connsiteX0" fmla="*/ 36686 w 4158711"/>
              <a:gd name="connsiteY0" fmla="*/ 3604174 h 6624643"/>
              <a:gd name="connsiteX1" fmla="*/ 2131046 w 4158711"/>
              <a:gd name="connsiteY1" fmla="*/ 43 h 6624643"/>
              <a:gd name="connsiteX2" fmla="*/ 4131224 w 4158711"/>
              <a:gd name="connsiteY2" fmla="*/ 3545806 h 6624643"/>
              <a:gd name="connsiteX3" fmla="*/ 2131046 w 4158711"/>
              <a:gd name="connsiteY3" fmla="*/ 6624643 h 6624643"/>
              <a:gd name="connsiteX4" fmla="*/ 36686 w 4158711"/>
              <a:gd name="connsiteY4" fmla="*/ 3604174 h 66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8711" h="6624643">
                <a:moveTo>
                  <a:pt x="36686" y="3604174"/>
                </a:moveTo>
                <a:cubicBezTo>
                  <a:pt x="-271937" y="1709526"/>
                  <a:pt x="1448623" y="9771"/>
                  <a:pt x="2131046" y="43"/>
                </a:cubicBezTo>
                <a:cubicBezTo>
                  <a:pt x="2813469" y="-9685"/>
                  <a:pt x="4385186" y="1669920"/>
                  <a:pt x="4131224" y="3545806"/>
                </a:cubicBezTo>
                <a:cubicBezTo>
                  <a:pt x="3807465" y="5492566"/>
                  <a:pt x="2648240" y="6475615"/>
                  <a:pt x="2131046" y="6624643"/>
                </a:cubicBezTo>
                <a:cubicBezTo>
                  <a:pt x="1585277" y="6428923"/>
                  <a:pt x="298217" y="5459912"/>
                  <a:pt x="36686" y="3604174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 dirty="0"/>
          </a:p>
        </p:txBody>
      </p:sp>
      <p:sp>
        <p:nvSpPr>
          <p:cNvPr id="13" name="橢圓 3">
            <a:extLst>
              <a:ext uri="{FF2B5EF4-FFF2-40B4-BE49-F238E27FC236}">
                <a16:creationId xmlns:a16="http://schemas.microsoft.com/office/drawing/2014/main" id="{2D526D5C-EC14-831C-368E-1EBAD403C01C}"/>
              </a:ext>
            </a:extLst>
          </p:cNvPr>
          <p:cNvSpPr/>
          <p:nvPr/>
        </p:nvSpPr>
        <p:spPr>
          <a:xfrm>
            <a:off x="3639076" y="4123027"/>
            <a:ext cx="3436192" cy="1791390"/>
          </a:xfrm>
          <a:custGeom>
            <a:avLst/>
            <a:gdLst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300 h 6624600"/>
              <a:gd name="connsiteX1" fmla="*/ 1764714 w 3529428"/>
              <a:gd name="connsiteY1" fmla="*/ 0 h 6624600"/>
              <a:gd name="connsiteX2" fmla="*/ 3529428 w 3529428"/>
              <a:gd name="connsiteY2" fmla="*/ 3312300 h 6624600"/>
              <a:gd name="connsiteX3" fmla="*/ 1764714 w 3529428"/>
              <a:gd name="connsiteY3" fmla="*/ 6624600 h 6624600"/>
              <a:gd name="connsiteX4" fmla="*/ 0 w 3529428"/>
              <a:gd name="connsiteY4" fmla="*/ 3312300 h 6624600"/>
              <a:gd name="connsiteX0" fmla="*/ 0 w 3529428"/>
              <a:gd name="connsiteY0" fmla="*/ 3312818 h 6625118"/>
              <a:gd name="connsiteX1" fmla="*/ 1764714 w 3529428"/>
              <a:gd name="connsiteY1" fmla="*/ 518 h 6625118"/>
              <a:gd name="connsiteX2" fmla="*/ 3529428 w 3529428"/>
              <a:gd name="connsiteY2" fmla="*/ 3312818 h 6625118"/>
              <a:gd name="connsiteX3" fmla="*/ 1764714 w 3529428"/>
              <a:gd name="connsiteY3" fmla="*/ 6625118 h 6625118"/>
              <a:gd name="connsiteX4" fmla="*/ 0 w 3529428"/>
              <a:gd name="connsiteY4" fmla="*/ 3312818 h 6625118"/>
              <a:gd name="connsiteX0" fmla="*/ 119618 w 3649046"/>
              <a:gd name="connsiteY0" fmla="*/ 3312818 h 6625118"/>
              <a:gd name="connsiteX1" fmla="*/ 1884332 w 3649046"/>
              <a:gd name="connsiteY1" fmla="*/ 518 h 6625118"/>
              <a:gd name="connsiteX2" fmla="*/ 3649046 w 3649046"/>
              <a:gd name="connsiteY2" fmla="*/ 3312818 h 6625118"/>
              <a:gd name="connsiteX3" fmla="*/ 1884332 w 3649046"/>
              <a:gd name="connsiteY3" fmla="*/ 6625118 h 6625118"/>
              <a:gd name="connsiteX4" fmla="*/ 119618 w 3649046"/>
              <a:gd name="connsiteY4" fmla="*/ 3312818 h 662511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119618 w 3784578"/>
              <a:gd name="connsiteY0" fmla="*/ 3312878 h 6625178"/>
              <a:gd name="connsiteX1" fmla="*/ 1884332 w 3784578"/>
              <a:gd name="connsiteY1" fmla="*/ 578 h 6625178"/>
              <a:gd name="connsiteX2" fmla="*/ 3649046 w 3784578"/>
              <a:gd name="connsiteY2" fmla="*/ 3312878 h 6625178"/>
              <a:gd name="connsiteX3" fmla="*/ 1884332 w 3784578"/>
              <a:gd name="connsiteY3" fmla="*/ 6625178 h 6625178"/>
              <a:gd name="connsiteX4" fmla="*/ 119618 w 3784578"/>
              <a:gd name="connsiteY4" fmla="*/ 3312878 h 6625178"/>
              <a:gd name="connsiteX0" fmla="*/ 53261 w 3714368"/>
              <a:gd name="connsiteY0" fmla="*/ 3312300 h 6624600"/>
              <a:gd name="connsiteX1" fmla="*/ 1817975 w 3714368"/>
              <a:gd name="connsiteY1" fmla="*/ 0 h 6624600"/>
              <a:gd name="connsiteX2" fmla="*/ 3653328 w 3714368"/>
              <a:gd name="connsiteY2" fmla="*/ 3312300 h 6624600"/>
              <a:gd name="connsiteX3" fmla="*/ 1817975 w 3714368"/>
              <a:gd name="connsiteY3" fmla="*/ 6624600 h 6624600"/>
              <a:gd name="connsiteX4" fmla="*/ 53261 w 3714368"/>
              <a:gd name="connsiteY4" fmla="*/ 3312300 h 6624600"/>
              <a:gd name="connsiteX0" fmla="*/ 49981 w 3853080"/>
              <a:gd name="connsiteY0" fmla="*/ 3351234 h 6624623"/>
              <a:gd name="connsiteX1" fmla="*/ 1955971 w 3853080"/>
              <a:gd name="connsiteY1" fmla="*/ 23 h 6624623"/>
              <a:gd name="connsiteX2" fmla="*/ 3791324 w 3853080"/>
              <a:gd name="connsiteY2" fmla="*/ 3312323 h 6624623"/>
              <a:gd name="connsiteX3" fmla="*/ 1955971 w 3853080"/>
              <a:gd name="connsiteY3" fmla="*/ 6624623 h 6624623"/>
              <a:gd name="connsiteX4" fmla="*/ 49981 w 3853080"/>
              <a:gd name="connsiteY4" fmla="*/ 3351234 h 6624623"/>
              <a:gd name="connsiteX0" fmla="*/ 49981 w 3853081"/>
              <a:gd name="connsiteY0" fmla="*/ 3351234 h 6624623"/>
              <a:gd name="connsiteX1" fmla="*/ 1955971 w 3853081"/>
              <a:gd name="connsiteY1" fmla="*/ 23 h 6624623"/>
              <a:gd name="connsiteX2" fmla="*/ 3791324 w 3853081"/>
              <a:gd name="connsiteY2" fmla="*/ 3312323 h 6624623"/>
              <a:gd name="connsiteX3" fmla="*/ 1955971 w 3853081"/>
              <a:gd name="connsiteY3" fmla="*/ 6624623 h 6624623"/>
              <a:gd name="connsiteX4" fmla="*/ 49981 w 3853081"/>
              <a:gd name="connsiteY4" fmla="*/ 3351234 h 6624623"/>
              <a:gd name="connsiteX0" fmla="*/ 49981 w 3853081"/>
              <a:gd name="connsiteY0" fmla="*/ 3351234 h 6624623"/>
              <a:gd name="connsiteX1" fmla="*/ 1955971 w 3853081"/>
              <a:gd name="connsiteY1" fmla="*/ 23 h 6624623"/>
              <a:gd name="connsiteX2" fmla="*/ 3791324 w 3853081"/>
              <a:gd name="connsiteY2" fmla="*/ 3312323 h 6624623"/>
              <a:gd name="connsiteX3" fmla="*/ 1955971 w 3853081"/>
              <a:gd name="connsiteY3" fmla="*/ 6624623 h 6624623"/>
              <a:gd name="connsiteX4" fmla="*/ 49981 w 3853081"/>
              <a:gd name="connsiteY4" fmla="*/ 3351234 h 6624623"/>
              <a:gd name="connsiteX0" fmla="*/ 49981 w 3816013"/>
              <a:gd name="connsiteY0" fmla="*/ 3351234 h 6624623"/>
              <a:gd name="connsiteX1" fmla="*/ 1955971 w 3816013"/>
              <a:gd name="connsiteY1" fmla="*/ 23 h 6624623"/>
              <a:gd name="connsiteX2" fmla="*/ 3791324 w 3816013"/>
              <a:gd name="connsiteY2" fmla="*/ 3312323 h 6624623"/>
              <a:gd name="connsiteX3" fmla="*/ 1955971 w 3816013"/>
              <a:gd name="connsiteY3" fmla="*/ 6624623 h 6624623"/>
              <a:gd name="connsiteX4" fmla="*/ 49981 w 3816013"/>
              <a:gd name="connsiteY4" fmla="*/ 3351234 h 6624623"/>
              <a:gd name="connsiteX0" fmla="*/ 50679 w 3979610"/>
              <a:gd name="connsiteY0" fmla="*/ 3351211 h 6624600"/>
              <a:gd name="connsiteX1" fmla="*/ 1956669 w 3979610"/>
              <a:gd name="connsiteY1" fmla="*/ 0 h 6624600"/>
              <a:gd name="connsiteX2" fmla="*/ 3956847 w 3979610"/>
              <a:gd name="connsiteY2" fmla="*/ 3351210 h 6624600"/>
              <a:gd name="connsiteX3" fmla="*/ 1956669 w 3979610"/>
              <a:gd name="connsiteY3" fmla="*/ 6624600 h 6624600"/>
              <a:gd name="connsiteX4" fmla="*/ 50679 w 3979610"/>
              <a:gd name="connsiteY4" fmla="*/ 3351211 h 6624600"/>
              <a:gd name="connsiteX0" fmla="*/ 49145 w 4048863"/>
              <a:gd name="connsiteY0" fmla="*/ 3351211 h 6624600"/>
              <a:gd name="connsiteX1" fmla="*/ 2025774 w 4048863"/>
              <a:gd name="connsiteY1" fmla="*/ 0 h 6624600"/>
              <a:gd name="connsiteX2" fmla="*/ 4025952 w 4048863"/>
              <a:gd name="connsiteY2" fmla="*/ 3351210 h 6624600"/>
              <a:gd name="connsiteX3" fmla="*/ 2025774 w 4048863"/>
              <a:gd name="connsiteY3" fmla="*/ 6624600 h 6624600"/>
              <a:gd name="connsiteX4" fmla="*/ 49145 w 4048863"/>
              <a:gd name="connsiteY4" fmla="*/ 3351211 h 6624600"/>
              <a:gd name="connsiteX0" fmla="*/ 38619 w 4038337"/>
              <a:gd name="connsiteY0" fmla="*/ 3351211 h 6624600"/>
              <a:gd name="connsiteX1" fmla="*/ 2015248 w 4038337"/>
              <a:gd name="connsiteY1" fmla="*/ 0 h 6624600"/>
              <a:gd name="connsiteX2" fmla="*/ 4015426 w 4038337"/>
              <a:gd name="connsiteY2" fmla="*/ 3351210 h 6624600"/>
              <a:gd name="connsiteX3" fmla="*/ 2015248 w 4038337"/>
              <a:gd name="connsiteY3" fmla="*/ 6624600 h 6624600"/>
              <a:gd name="connsiteX4" fmla="*/ 38619 w 4038337"/>
              <a:gd name="connsiteY4" fmla="*/ 3351211 h 6624600"/>
              <a:gd name="connsiteX0" fmla="*/ 38619 w 4038337"/>
              <a:gd name="connsiteY0" fmla="*/ 3351211 h 6624600"/>
              <a:gd name="connsiteX1" fmla="*/ 2015248 w 4038337"/>
              <a:gd name="connsiteY1" fmla="*/ 0 h 6624600"/>
              <a:gd name="connsiteX2" fmla="*/ 4015426 w 4038337"/>
              <a:gd name="connsiteY2" fmla="*/ 3351210 h 6624600"/>
              <a:gd name="connsiteX3" fmla="*/ 2015248 w 4038337"/>
              <a:gd name="connsiteY3" fmla="*/ 6624600 h 6624600"/>
              <a:gd name="connsiteX4" fmla="*/ 38619 w 4038337"/>
              <a:gd name="connsiteY4" fmla="*/ 3351211 h 6624600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685 w 4154386"/>
              <a:gd name="connsiteY0" fmla="*/ 3448629 h 6624741"/>
              <a:gd name="connsiteX1" fmla="*/ 2131045 w 4154386"/>
              <a:gd name="connsiteY1" fmla="*/ 141 h 6624741"/>
              <a:gd name="connsiteX2" fmla="*/ 4131223 w 4154386"/>
              <a:gd name="connsiteY2" fmla="*/ 3351351 h 6624741"/>
              <a:gd name="connsiteX3" fmla="*/ 2131045 w 4154386"/>
              <a:gd name="connsiteY3" fmla="*/ 6624741 h 6624741"/>
              <a:gd name="connsiteX4" fmla="*/ 36685 w 4154386"/>
              <a:gd name="connsiteY4" fmla="*/ 3448629 h 6624741"/>
              <a:gd name="connsiteX0" fmla="*/ 36827 w 4201105"/>
              <a:gd name="connsiteY0" fmla="*/ 3448494 h 6624606"/>
              <a:gd name="connsiteX1" fmla="*/ 2131187 w 4201105"/>
              <a:gd name="connsiteY1" fmla="*/ 6 h 6624606"/>
              <a:gd name="connsiteX2" fmla="*/ 4178456 w 4201105"/>
              <a:gd name="connsiteY2" fmla="*/ 3467948 h 6624606"/>
              <a:gd name="connsiteX3" fmla="*/ 2131187 w 4201105"/>
              <a:gd name="connsiteY3" fmla="*/ 6624606 h 6624606"/>
              <a:gd name="connsiteX4" fmla="*/ 36827 w 4201105"/>
              <a:gd name="connsiteY4" fmla="*/ 3448494 h 6624606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827 w 4201105"/>
              <a:gd name="connsiteY0" fmla="*/ 3604385 h 6624854"/>
              <a:gd name="connsiteX1" fmla="*/ 2131187 w 4201105"/>
              <a:gd name="connsiteY1" fmla="*/ 254 h 6624854"/>
              <a:gd name="connsiteX2" fmla="*/ 4178456 w 4201105"/>
              <a:gd name="connsiteY2" fmla="*/ 3468196 h 6624854"/>
              <a:gd name="connsiteX3" fmla="*/ 2131187 w 4201105"/>
              <a:gd name="connsiteY3" fmla="*/ 6624854 h 6624854"/>
              <a:gd name="connsiteX4" fmla="*/ 36827 w 4201105"/>
              <a:gd name="connsiteY4" fmla="*/ 3604385 h 6624854"/>
              <a:gd name="connsiteX0" fmla="*/ 36971 w 4247850"/>
              <a:gd name="connsiteY0" fmla="*/ 3604173 h 6624642"/>
              <a:gd name="connsiteX1" fmla="*/ 2131331 w 4247850"/>
              <a:gd name="connsiteY1" fmla="*/ 42 h 6624642"/>
              <a:gd name="connsiteX2" fmla="*/ 4225693 w 4247850"/>
              <a:gd name="connsiteY2" fmla="*/ 3662537 h 6624642"/>
              <a:gd name="connsiteX3" fmla="*/ 2131331 w 4247850"/>
              <a:gd name="connsiteY3" fmla="*/ 6624642 h 6624642"/>
              <a:gd name="connsiteX4" fmla="*/ 36971 w 4247850"/>
              <a:gd name="connsiteY4" fmla="*/ 3604173 h 6624642"/>
              <a:gd name="connsiteX0" fmla="*/ 36687 w 4154387"/>
              <a:gd name="connsiteY0" fmla="*/ 3604176 h 6624645"/>
              <a:gd name="connsiteX1" fmla="*/ 2131047 w 4154387"/>
              <a:gd name="connsiteY1" fmla="*/ 45 h 6624645"/>
              <a:gd name="connsiteX2" fmla="*/ 4131225 w 4154387"/>
              <a:gd name="connsiteY2" fmla="*/ 3545808 h 6624645"/>
              <a:gd name="connsiteX3" fmla="*/ 2131047 w 4154387"/>
              <a:gd name="connsiteY3" fmla="*/ 6624645 h 6624645"/>
              <a:gd name="connsiteX4" fmla="*/ 36687 w 4154387"/>
              <a:gd name="connsiteY4" fmla="*/ 3604176 h 6624645"/>
              <a:gd name="connsiteX0" fmla="*/ 36686 w 4158711"/>
              <a:gd name="connsiteY0" fmla="*/ 3604174 h 6624643"/>
              <a:gd name="connsiteX1" fmla="*/ 2131046 w 4158711"/>
              <a:gd name="connsiteY1" fmla="*/ 43 h 6624643"/>
              <a:gd name="connsiteX2" fmla="*/ 4131224 w 4158711"/>
              <a:gd name="connsiteY2" fmla="*/ 3545806 h 6624643"/>
              <a:gd name="connsiteX3" fmla="*/ 2131046 w 4158711"/>
              <a:gd name="connsiteY3" fmla="*/ 6624643 h 6624643"/>
              <a:gd name="connsiteX4" fmla="*/ 36686 w 4158711"/>
              <a:gd name="connsiteY4" fmla="*/ 3604174 h 66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8711" h="6624643">
                <a:moveTo>
                  <a:pt x="36686" y="3604174"/>
                </a:moveTo>
                <a:cubicBezTo>
                  <a:pt x="-271937" y="1709526"/>
                  <a:pt x="1448623" y="9771"/>
                  <a:pt x="2131046" y="43"/>
                </a:cubicBezTo>
                <a:cubicBezTo>
                  <a:pt x="2813469" y="-9685"/>
                  <a:pt x="4385186" y="1669920"/>
                  <a:pt x="4131224" y="3545806"/>
                </a:cubicBezTo>
                <a:cubicBezTo>
                  <a:pt x="3807465" y="5492566"/>
                  <a:pt x="2648240" y="6475615"/>
                  <a:pt x="2131046" y="6624643"/>
                </a:cubicBezTo>
                <a:cubicBezTo>
                  <a:pt x="1585277" y="6428923"/>
                  <a:pt x="298217" y="5459912"/>
                  <a:pt x="36686" y="3604174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180BA78A-D3D7-BB45-054C-6DEE68C867B2}"/>
              </a:ext>
            </a:extLst>
          </p:cNvPr>
          <p:cNvSpPr/>
          <p:nvPr/>
        </p:nvSpPr>
        <p:spPr>
          <a:xfrm rot="1369396" flipH="1">
            <a:off x="3576830" y="1371296"/>
            <a:ext cx="3781751" cy="3808852"/>
          </a:xfrm>
          <a:custGeom>
            <a:avLst/>
            <a:gdLst>
              <a:gd name="connsiteX0" fmla="*/ 1410757 w 3781751"/>
              <a:gd name="connsiteY0" fmla="*/ 17284 h 3808852"/>
              <a:gd name="connsiteX1" fmla="*/ 1354411 w 3781751"/>
              <a:gd name="connsiteY1" fmla="*/ 0 h 3808852"/>
              <a:gd name="connsiteX2" fmla="*/ 964953 w 3781751"/>
              <a:gd name="connsiteY2" fmla="*/ 859556 h 3808852"/>
              <a:gd name="connsiteX3" fmla="*/ 925212 w 3781751"/>
              <a:gd name="connsiteY3" fmla="*/ 905585 h 3808852"/>
              <a:gd name="connsiteX4" fmla="*/ 809701 w 3781751"/>
              <a:gd name="connsiteY4" fmla="*/ 956667 h 3808852"/>
              <a:gd name="connsiteX5" fmla="*/ 199720 w 3781751"/>
              <a:gd name="connsiteY5" fmla="*/ 1546246 h 3808852"/>
              <a:gd name="connsiteX6" fmla="*/ 1290690 w 3781751"/>
              <a:gd name="connsiteY6" fmla="*/ 3503400 h 3808852"/>
              <a:gd name="connsiteX7" fmla="*/ 3452814 w 3781751"/>
              <a:gd name="connsiteY7" fmla="*/ 2915275 h 3808852"/>
              <a:gd name="connsiteX8" fmla="*/ 3441323 w 3781751"/>
              <a:gd name="connsiteY8" fmla="*/ 2020559 h 3808852"/>
              <a:gd name="connsiteX9" fmla="*/ 3419707 w 3781751"/>
              <a:gd name="connsiteY9" fmla="*/ 1963410 h 3808852"/>
              <a:gd name="connsiteX10" fmla="*/ 3422306 w 3781751"/>
              <a:gd name="connsiteY10" fmla="*/ 1966483 h 3808852"/>
              <a:gd name="connsiteX11" fmla="*/ 3770609 w 3781751"/>
              <a:gd name="connsiteY11" fmla="*/ 1016832 h 3808852"/>
              <a:gd name="connsiteX12" fmla="*/ 2831511 w 3781751"/>
              <a:gd name="connsiteY12" fmla="*/ 1185288 h 3808852"/>
              <a:gd name="connsiteX13" fmla="*/ 2772956 w 3781751"/>
              <a:gd name="connsiteY13" fmla="*/ 1178748 h 3808852"/>
              <a:gd name="connsiteX14" fmla="*/ 2675675 w 3781751"/>
              <a:gd name="connsiteY14" fmla="*/ 1115745 h 3808852"/>
              <a:gd name="connsiteX15" fmla="*/ 2361843 w 3781751"/>
              <a:gd name="connsiteY15" fmla="*/ 958121 h 3808852"/>
              <a:gd name="connsiteX16" fmla="*/ 2026213 w 3781751"/>
              <a:gd name="connsiteY16" fmla="*/ 846495 h 3808852"/>
              <a:gd name="connsiteX17" fmla="*/ 1938682 w 3781751"/>
              <a:gd name="connsiteY17" fmla="*/ 828685 h 3808852"/>
              <a:gd name="connsiteX18" fmla="*/ 1890466 w 3781751"/>
              <a:gd name="connsiteY18" fmla="*/ 789258 h 3808852"/>
              <a:gd name="connsiteX19" fmla="*/ 1410757 w 3781751"/>
              <a:gd name="connsiteY19" fmla="*/ 17284 h 380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81751" h="3808852">
                <a:moveTo>
                  <a:pt x="1410757" y="17284"/>
                </a:moveTo>
                <a:cubicBezTo>
                  <a:pt x="1393396" y="9828"/>
                  <a:pt x="1374681" y="4006"/>
                  <a:pt x="1354411" y="0"/>
                </a:cubicBezTo>
                <a:cubicBezTo>
                  <a:pt x="1094472" y="143017"/>
                  <a:pt x="1175075" y="581312"/>
                  <a:pt x="964953" y="859556"/>
                </a:cubicBezTo>
                <a:lnTo>
                  <a:pt x="925212" y="905585"/>
                </a:lnTo>
                <a:lnTo>
                  <a:pt x="809701" y="956667"/>
                </a:lnTo>
                <a:cubicBezTo>
                  <a:pt x="551025" y="1086312"/>
                  <a:pt x="338586" y="1286993"/>
                  <a:pt x="199720" y="1546246"/>
                </a:cubicBezTo>
                <a:cubicBezTo>
                  <a:pt x="-146640" y="2227824"/>
                  <a:pt x="-187830" y="2901022"/>
                  <a:pt x="1290690" y="3503400"/>
                </a:cubicBezTo>
                <a:cubicBezTo>
                  <a:pt x="2769210" y="4105778"/>
                  <a:pt x="3232453" y="3768928"/>
                  <a:pt x="3452814" y="2915275"/>
                </a:cubicBezTo>
                <a:cubicBezTo>
                  <a:pt x="3535449" y="2595155"/>
                  <a:pt x="3529016" y="2293063"/>
                  <a:pt x="3441323" y="2020559"/>
                </a:cubicBezTo>
                <a:lnTo>
                  <a:pt x="3419707" y="1963410"/>
                </a:lnTo>
                <a:lnTo>
                  <a:pt x="3422306" y="1966483"/>
                </a:lnTo>
                <a:cubicBezTo>
                  <a:pt x="3429022" y="1584454"/>
                  <a:pt x="3855362" y="1321737"/>
                  <a:pt x="3770609" y="1016832"/>
                </a:cubicBezTo>
                <a:cubicBezTo>
                  <a:pt x="3515099" y="841434"/>
                  <a:pt x="3211707" y="1201849"/>
                  <a:pt x="2831511" y="1185288"/>
                </a:cubicBezTo>
                <a:lnTo>
                  <a:pt x="2772956" y="1178748"/>
                </a:lnTo>
                <a:lnTo>
                  <a:pt x="2675675" y="1115745"/>
                </a:lnTo>
                <a:cubicBezTo>
                  <a:pt x="2578840" y="1058061"/>
                  <a:pt x="2474133" y="1005377"/>
                  <a:pt x="2361843" y="958121"/>
                </a:cubicBezTo>
                <a:cubicBezTo>
                  <a:pt x="2249554" y="910865"/>
                  <a:pt x="2137339" y="873810"/>
                  <a:pt x="2026213" y="846495"/>
                </a:cubicBezTo>
                <a:lnTo>
                  <a:pt x="1938682" y="828685"/>
                </a:lnTo>
                <a:lnTo>
                  <a:pt x="1890466" y="789258"/>
                </a:lnTo>
                <a:cubicBezTo>
                  <a:pt x="1631344" y="546332"/>
                  <a:pt x="1653805" y="121675"/>
                  <a:pt x="1410757" y="17284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8E97064-530D-D08C-3A3F-C7B7414D78AD}"/>
              </a:ext>
            </a:extLst>
          </p:cNvPr>
          <p:cNvSpPr/>
          <p:nvPr/>
        </p:nvSpPr>
        <p:spPr>
          <a:xfrm>
            <a:off x="3134366" y="2879388"/>
            <a:ext cx="4531030" cy="6457258"/>
          </a:xfrm>
          <a:prstGeom prst="ellipse">
            <a:avLst/>
          </a:prstGeom>
          <a:gradFill>
            <a:gsLst>
              <a:gs pos="73000">
                <a:schemeClr val="accent4">
                  <a:alpha val="0"/>
                </a:schemeClr>
              </a:gs>
              <a:gs pos="45000">
                <a:schemeClr val="accent4">
                  <a:alpha val="35000"/>
                </a:schemeClr>
              </a:gs>
            </a:gsLst>
            <a:path path="shape">
              <a:fillToRect l="50000" t="50000" r="50000" b="50000"/>
            </a:path>
          </a:gra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582B243B-F3D7-8188-7770-6FADB32FE0D6}"/>
              </a:ext>
            </a:extLst>
          </p:cNvPr>
          <p:cNvSpPr/>
          <p:nvPr/>
        </p:nvSpPr>
        <p:spPr>
          <a:xfrm>
            <a:off x="4262775" y="3443591"/>
            <a:ext cx="2274212" cy="5328851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ED7D31">
                  <a:alpha val="0"/>
                </a:srgbClr>
              </a:gs>
              <a:gs pos="0">
                <a:schemeClr val="accent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1F7B3C23-4874-C8FF-9ED7-6AFB1D1209ED}"/>
              </a:ext>
            </a:extLst>
          </p:cNvPr>
          <p:cNvSpPr/>
          <p:nvPr/>
        </p:nvSpPr>
        <p:spPr>
          <a:xfrm rot="1369396" flipH="1">
            <a:off x="3616068" y="1523885"/>
            <a:ext cx="3703276" cy="3286418"/>
          </a:xfrm>
          <a:custGeom>
            <a:avLst/>
            <a:gdLst>
              <a:gd name="connsiteX0" fmla="*/ 1410757 w 3781751"/>
              <a:gd name="connsiteY0" fmla="*/ 17284 h 3808852"/>
              <a:gd name="connsiteX1" fmla="*/ 1354411 w 3781751"/>
              <a:gd name="connsiteY1" fmla="*/ 0 h 3808852"/>
              <a:gd name="connsiteX2" fmla="*/ 964953 w 3781751"/>
              <a:gd name="connsiteY2" fmla="*/ 859556 h 3808852"/>
              <a:gd name="connsiteX3" fmla="*/ 925212 w 3781751"/>
              <a:gd name="connsiteY3" fmla="*/ 905585 h 3808852"/>
              <a:gd name="connsiteX4" fmla="*/ 809701 w 3781751"/>
              <a:gd name="connsiteY4" fmla="*/ 956667 h 3808852"/>
              <a:gd name="connsiteX5" fmla="*/ 199720 w 3781751"/>
              <a:gd name="connsiteY5" fmla="*/ 1546246 h 3808852"/>
              <a:gd name="connsiteX6" fmla="*/ 1290690 w 3781751"/>
              <a:gd name="connsiteY6" fmla="*/ 3503400 h 3808852"/>
              <a:gd name="connsiteX7" fmla="*/ 3452814 w 3781751"/>
              <a:gd name="connsiteY7" fmla="*/ 2915275 h 3808852"/>
              <a:gd name="connsiteX8" fmla="*/ 3441323 w 3781751"/>
              <a:gd name="connsiteY8" fmla="*/ 2020559 h 3808852"/>
              <a:gd name="connsiteX9" fmla="*/ 3419707 w 3781751"/>
              <a:gd name="connsiteY9" fmla="*/ 1963410 h 3808852"/>
              <a:gd name="connsiteX10" fmla="*/ 3422306 w 3781751"/>
              <a:gd name="connsiteY10" fmla="*/ 1966483 h 3808852"/>
              <a:gd name="connsiteX11" fmla="*/ 3770609 w 3781751"/>
              <a:gd name="connsiteY11" fmla="*/ 1016832 h 3808852"/>
              <a:gd name="connsiteX12" fmla="*/ 2831511 w 3781751"/>
              <a:gd name="connsiteY12" fmla="*/ 1185288 h 3808852"/>
              <a:gd name="connsiteX13" fmla="*/ 2772956 w 3781751"/>
              <a:gd name="connsiteY13" fmla="*/ 1178748 h 3808852"/>
              <a:gd name="connsiteX14" fmla="*/ 2675675 w 3781751"/>
              <a:gd name="connsiteY14" fmla="*/ 1115745 h 3808852"/>
              <a:gd name="connsiteX15" fmla="*/ 2361843 w 3781751"/>
              <a:gd name="connsiteY15" fmla="*/ 958121 h 3808852"/>
              <a:gd name="connsiteX16" fmla="*/ 2026213 w 3781751"/>
              <a:gd name="connsiteY16" fmla="*/ 846495 h 3808852"/>
              <a:gd name="connsiteX17" fmla="*/ 1938682 w 3781751"/>
              <a:gd name="connsiteY17" fmla="*/ 828685 h 3808852"/>
              <a:gd name="connsiteX18" fmla="*/ 1890466 w 3781751"/>
              <a:gd name="connsiteY18" fmla="*/ 789258 h 3808852"/>
              <a:gd name="connsiteX19" fmla="*/ 1410757 w 3781751"/>
              <a:gd name="connsiteY19" fmla="*/ 17284 h 380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81751" h="3808852">
                <a:moveTo>
                  <a:pt x="1410757" y="17284"/>
                </a:moveTo>
                <a:cubicBezTo>
                  <a:pt x="1393396" y="9828"/>
                  <a:pt x="1374681" y="4006"/>
                  <a:pt x="1354411" y="0"/>
                </a:cubicBezTo>
                <a:cubicBezTo>
                  <a:pt x="1094472" y="143017"/>
                  <a:pt x="1175075" y="581312"/>
                  <a:pt x="964953" y="859556"/>
                </a:cubicBezTo>
                <a:lnTo>
                  <a:pt x="925212" y="905585"/>
                </a:lnTo>
                <a:lnTo>
                  <a:pt x="809701" y="956667"/>
                </a:lnTo>
                <a:cubicBezTo>
                  <a:pt x="551025" y="1086312"/>
                  <a:pt x="338586" y="1286993"/>
                  <a:pt x="199720" y="1546246"/>
                </a:cubicBezTo>
                <a:cubicBezTo>
                  <a:pt x="-146640" y="2227824"/>
                  <a:pt x="-187830" y="2901022"/>
                  <a:pt x="1290690" y="3503400"/>
                </a:cubicBezTo>
                <a:cubicBezTo>
                  <a:pt x="2769210" y="4105778"/>
                  <a:pt x="3232453" y="3768928"/>
                  <a:pt x="3452814" y="2915275"/>
                </a:cubicBezTo>
                <a:cubicBezTo>
                  <a:pt x="3535449" y="2595155"/>
                  <a:pt x="3529016" y="2293063"/>
                  <a:pt x="3441323" y="2020559"/>
                </a:cubicBezTo>
                <a:lnTo>
                  <a:pt x="3419707" y="1963410"/>
                </a:lnTo>
                <a:lnTo>
                  <a:pt x="3422306" y="1966483"/>
                </a:lnTo>
                <a:cubicBezTo>
                  <a:pt x="3429022" y="1584454"/>
                  <a:pt x="3855362" y="1321737"/>
                  <a:pt x="3770609" y="1016832"/>
                </a:cubicBezTo>
                <a:cubicBezTo>
                  <a:pt x="3515099" y="841434"/>
                  <a:pt x="3211707" y="1201849"/>
                  <a:pt x="2831511" y="1185288"/>
                </a:cubicBezTo>
                <a:lnTo>
                  <a:pt x="2772956" y="1178748"/>
                </a:lnTo>
                <a:lnTo>
                  <a:pt x="2675675" y="1115745"/>
                </a:lnTo>
                <a:cubicBezTo>
                  <a:pt x="2578840" y="1058061"/>
                  <a:pt x="2474133" y="1005377"/>
                  <a:pt x="2361843" y="958121"/>
                </a:cubicBezTo>
                <a:cubicBezTo>
                  <a:pt x="2249554" y="910865"/>
                  <a:pt x="2137339" y="873810"/>
                  <a:pt x="2026213" y="846495"/>
                </a:cubicBezTo>
                <a:lnTo>
                  <a:pt x="1938682" y="828685"/>
                </a:lnTo>
                <a:lnTo>
                  <a:pt x="1890466" y="789258"/>
                </a:lnTo>
                <a:cubicBezTo>
                  <a:pt x="1631344" y="546332"/>
                  <a:pt x="1653805" y="121675"/>
                  <a:pt x="1410757" y="17284"/>
                </a:cubicBezTo>
                <a:close/>
              </a:path>
            </a:pathLst>
          </a:custGeom>
          <a:gradFill>
            <a:gsLst>
              <a:gs pos="73000">
                <a:schemeClr val="accent4">
                  <a:alpha val="0"/>
                </a:schemeClr>
              </a:gs>
              <a:gs pos="45000">
                <a:schemeClr val="accent4">
                  <a:alpha val="35000"/>
                </a:schemeClr>
              </a:gs>
            </a:gsLst>
            <a:path path="shape">
              <a:fillToRect l="50000" t="50000" r="50000" b="50000"/>
            </a:path>
          </a:gra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AE554B89-B9F6-8828-1ED7-E9FB8F773C50}"/>
              </a:ext>
            </a:extLst>
          </p:cNvPr>
          <p:cNvSpPr/>
          <p:nvPr/>
        </p:nvSpPr>
        <p:spPr>
          <a:xfrm rot="1369396" flipH="1">
            <a:off x="3707851" y="1454124"/>
            <a:ext cx="3781751" cy="3808852"/>
          </a:xfrm>
          <a:custGeom>
            <a:avLst/>
            <a:gdLst>
              <a:gd name="connsiteX0" fmla="*/ 1410757 w 3781751"/>
              <a:gd name="connsiteY0" fmla="*/ 17284 h 3808852"/>
              <a:gd name="connsiteX1" fmla="*/ 1354411 w 3781751"/>
              <a:gd name="connsiteY1" fmla="*/ 0 h 3808852"/>
              <a:gd name="connsiteX2" fmla="*/ 964953 w 3781751"/>
              <a:gd name="connsiteY2" fmla="*/ 859556 h 3808852"/>
              <a:gd name="connsiteX3" fmla="*/ 925212 w 3781751"/>
              <a:gd name="connsiteY3" fmla="*/ 905585 h 3808852"/>
              <a:gd name="connsiteX4" fmla="*/ 809701 w 3781751"/>
              <a:gd name="connsiteY4" fmla="*/ 956667 h 3808852"/>
              <a:gd name="connsiteX5" fmla="*/ 199720 w 3781751"/>
              <a:gd name="connsiteY5" fmla="*/ 1546246 h 3808852"/>
              <a:gd name="connsiteX6" fmla="*/ 1290690 w 3781751"/>
              <a:gd name="connsiteY6" fmla="*/ 3503400 h 3808852"/>
              <a:gd name="connsiteX7" fmla="*/ 3452814 w 3781751"/>
              <a:gd name="connsiteY7" fmla="*/ 2915275 h 3808852"/>
              <a:gd name="connsiteX8" fmla="*/ 3441323 w 3781751"/>
              <a:gd name="connsiteY8" fmla="*/ 2020559 h 3808852"/>
              <a:gd name="connsiteX9" fmla="*/ 3419707 w 3781751"/>
              <a:gd name="connsiteY9" fmla="*/ 1963410 h 3808852"/>
              <a:gd name="connsiteX10" fmla="*/ 3422306 w 3781751"/>
              <a:gd name="connsiteY10" fmla="*/ 1966483 h 3808852"/>
              <a:gd name="connsiteX11" fmla="*/ 3770609 w 3781751"/>
              <a:gd name="connsiteY11" fmla="*/ 1016832 h 3808852"/>
              <a:gd name="connsiteX12" fmla="*/ 2831511 w 3781751"/>
              <a:gd name="connsiteY12" fmla="*/ 1185288 h 3808852"/>
              <a:gd name="connsiteX13" fmla="*/ 2772956 w 3781751"/>
              <a:gd name="connsiteY13" fmla="*/ 1178748 h 3808852"/>
              <a:gd name="connsiteX14" fmla="*/ 2675675 w 3781751"/>
              <a:gd name="connsiteY14" fmla="*/ 1115745 h 3808852"/>
              <a:gd name="connsiteX15" fmla="*/ 2361843 w 3781751"/>
              <a:gd name="connsiteY15" fmla="*/ 958121 h 3808852"/>
              <a:gd name="connsiteX16" fmla="*/ 2026213 w 3781751"/>
              <a:gd name="connsiteY16" fmla="*/ 846495 h 3808852"/>
              <a:gd name="connsiteX17" fmla="*/ 1938682 w 3781751"/>
              <a:gd name="connsiteY17" fmla="*/ 828685 h 3808852"/>
              <a:gd name="connsiteX18" fmla="*/ 1890466 w 3781751"/>
              <a:gd name="connsiteY18" fmla="*/ 789258 h 3808852"/>
              <a:gd name="connsiteX19" fmla="*/ 1410757 w 3781751"/>
              <a:gd name="connsiteY19" fmla="*/ 17284 h 380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81751" h="3808852">
                <a:moveTo>
                  <a:pt x="1410757" y="17284"/>
                </a:moveTo>
                <a:cubicBezTo>
                  <a:pt x="1393396" y="9828"/>
                  <a:pt x="1374681" y="4006"/>
                  <a:pt x="1354411" y="0"/>
                </a:cubicBezTo>
                <a:cubicBezTo>
                  <a:pt x="1094472" y="143017"/>
                  <a:pt x="1175075" y="581312"/>
                  <a:pt x="964953" y="859556"/>
                </a:cubicBezTo>
                <a:lnTo>
                  <a:pt x="925212" y="905585"/>
                </a:lnTo>
                <a:lnTo>
                  <a:pt x="809701" y="956667"/>
                </a:lnTo>
                <a:cubicBezTo>
                  <a:pt x="551025" y="1086312"/>
                  <a:pt x="338586" y="1286993"/>
                  <a:pt x="199720" y="1546246"/>
                </a:cubicBezTo>
                <a:cubicBezTo>
                  <a:pt x="-146640" y="2227824"/>
                  <a:pt x="-187830" y="2901022"/>
                  <a:pt x="1290690" y="3503400"/>
                </a:cubicBezTo>
                <a:cubicBezTo>
                  <a:pt x="2769210" y="4105778"/>
                  <a:pt x="3232453" y="3768928"/>
                  <a:pt x="3452814" y="2915275"/>
                </a:cubicBezTo>
                <a:cubicBezTo>
                  <a:pt x="3535449" y="2595155"/>
                  <a:pt x="3529016" y="2293063"/>
                  <a:pt x="3441323" y="2020559"/>
                </a:cubicBezTo>
                <a:lnTo>
                  <a:pt x="3419707" y="1963410"/>
                </a:lnTo>
                <a:lnTo>
                  <a:pt x="3422306" y="1966483"/>
                </a:lnTo>
                <a:cubicBezTo>
                  <a:pt x="3429022" y="1584454"/>
                  <a:pt x="3855362" y="1321737"/>
                  <a:pt x="3770609" y="1016832"/>
                </a:cubicBezTo>
                <a:cubicBezTo>
                  <a:pt x="3515099" y="841434"/>
                  <a:pt x="3211707" y="1201849"/>
                  <a:pt x="2831511" y="1185288"/>
                </a:cubicBezTo>
                <a:lnTo>
                  <a:pt x="2772956" y="1178748"/>
                </a:lnTo>
                <a:lnTo>
                  <a:pt x="2675675" y="1115745"/>
                </a:lnTo>
                <a:cubicBezTo>
                  <a:pt x="2578840" y="1058061"/>
                  <a:pt x="2474133" y="1005377"/>
                  <a:pt x="2361843" y="958121"/>
                </a:cubicBezTo>
                <a:cubicBezTo>
                  <a:pt x="2249554" y="910865"/>
                  <a:pt x="2137339" y="873810"/>
                  <a:pt x="2026213" y="846495"/>
                </a:cubicBezTo>
                <a:lnTo>
                  <a:pt x="1938682" y="828685"/>
                </a:lnTo>
                <a:lnTo>
                  <a:pt x="1890466" y="789258"/>
                </a:lnTo>
                <a:cubicBezTo>
                  <a:pt x="1631344" y="546332"/>
                  <a:pt x="1653805" y="121675"/>
                  <a:pt x="1410757" y="17284"/>
                </a:cubicBezTo>
                <a:close/>
              </a:path>
            </a:pathLst>
          </a:custGeom>
          <a:gradFill>
            <a:gsLst>
              <a:gs pos="53000">
                <a:schemeClr val="accent2">
                  <a:alpha val="0"/>
                </a:schemeClr>
              </a:gs>
              <a:gs pos="0">
                <a:schemeClr val="accent2"/>
              </a:gs>
              <a:gs pos="0">
                <a:schemeClr val="accent2"/>
              </a:gs>
            </a:gsLst>
            <a:path path="shape">
              <a:fillToRect l="50000" t="50000" r="50000" b="50000"/>
            </a:path>
          </a:gra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9" name="橢圓 17">
            <a:extLst>
              <a:ext uri="{FF2B5EF4-FFF2-40B4-BE49-F238E27FC236}">
                <a16:creationId xmlns:a16="http://schemas.microsoft.com/office/drawing/2014/main" id="{66FA1CEF-86DA-0A8F-E87E-4783BC76A767}"/>
              </a:ext>
            </a:extLst>
          </p:cNvPr>
          <p:cNvSpPr/>
          <p:nvPr/>
        </p:nvSpPr>
        <p:spPr>
          <a:xfrm>
            <a:off x="4524391" y="8411124"/>
            <a:ext cx="1750979" cy="1718336"/>
          </a:xfrm>
          <a:custGeom>
            <a:avLst/>
            <a:gdLst>
              <a:gd name="connsiteX0" fmla="*/ 0 w 1790262"/>
              <a:gd name="connsiteY0" fmla="*/ 1102264 h 2204528"/>
              <a:gd name="connsiteX1" fmla="*/ 895131 w 1790262"/>
              <a:gd name="connsiteY1" fmla="*/ 0 h 2204528"/>
              <a:gd name="connsiteX2" fmla="*/ 1790262 w 1790262"/>
              <a:gd name="connsiteY2" fmla="*/ 1102264 h 2204528"/>
              <a:gd name="connsiteX3" fmla="*/ 895131 w 1790262"/>
              <a:gd name="connsiteY3" fmla="*/ 2204528 h 2204528"/>
              <a:gd name="connsiteX4" fmla="*/ 0 w 1790262"/>
              <a:gd name="connsiteY4" fmla="*/ 1102264 h 2204528"/>
              <a:gd name="connsiteX0" fmla="*/ 0 w 1790262"/>
              <a:gd name="connsiteY0" fmla="*/ 1102264 h 1718145"/>
              <a:gd name="connsiteX1" fmla="*/ 895131 w 1790262"/>
              <a:gd name="connsiteY1" fmla="*/ 0 h 1718145"/>
              <a:gd name="connsiteX2" fmla="*/ 1790262 w 1790262"/>
              <a:gd name="connsiteY2" fmla="*/ 1102264 h 1718145"/>
              <a:gd name="connsiteX3" fmla="*/ 895131 w 1790262"/>
              <a:gd name="connsiteY3" fmla="*/ 1718145 h 1718145"/>
              <a:gd name="connsiteX4" fmla="*/ 0 w 1790262"/>
              <a:gd name="connsiteY4" fmla="*/ 1102264 h 1718145"/>
              <a:gd name="connsiteX0" fmla="*/ 0 w 1790262"/>
              <a:gd name="connsiteY0" fmla="*/ 1102264 h 1718145"/>
              <a:gd name="connsiteX1" fmla="*/ 895131 w 1790262"/>
              <a:gd name="connsiteY1" fmla="*/ 0 h 1718145"/>
              <a:gd name="connsiteX2" fmla="*/ 1790262 w 1790262"/>
              <a:gd name="connsiteY2" fmla="*/ 1102264 h 1718145"/>
              <a:gd name="connsiteX3" fmla="*/ 895131 w 1790262"/>
              <a:gd name="connsiteY3" fmla="*/ 1718145 h 1718145"/>
              <a:gd name="connsiteX4" fmla="*/ 0 w 1790262"/>
              <a:gd name="connsiteY4" fmla="*/ 1102264 h 1718145"/>
              <a:gd name="connsiteX0" fmla="*/ 0 w 1790262"/>
              <a:gd name="connsiteY0" fmla="*/ 1102264 h 1718145"/>
              <a:gd name="connsiteX1" fmla="*/ 895131 w 1790262"/>
              <a:gd name="connsiteY1" fmla="*/ 0 h 1718145"/>
              <a:gd name="connsiteX2" fmla="*/ 1790262 w 1790262"/>
              <a:gd name="connsiteY2" fmla="*/ 1102264 h 1718145"/>
              <a:gd name="connsiteX3" fmla="*/ 895131 w 1790262"/>
              <a:gd name="connsiteY3" fmla="*/ 1718145 h 1718145"/>
              <a:gd name="connsiteX4" fmla="*/ 0 w 1790262"/>
              <a:gd name="connsiteY4" fmla="*/ 1102264 h 1718145"/>
              <a:gd name="connsiteX0" fmla="*/ 0 w 1751351"/>
              <a:gd name="connsiteY0" fmla="*/ 1102725 h 1718606"/>
              <a:gd name="connsiteX1" fmla="*/ 895131 w 1751351"/>
              <a:gd name="connsiteY1" fmla="*/ 461 h 1718606"/>
              <a:gd name="connsiteX2" fmla="*/ 1751351 w 1751351"/>
              <a:gd name="connsiteY2" fmla="*/ 1005448 h 1718606"/>
              <a:gd name="connsiteX3" fmla="*/ 895131 w 1751351"/>
              <a:gd name="connsiteY3" fmla="*/ 1718606 h 1718606"/>
              <a:gd name="connsiteX4" fmla="*/ 0 w 1751351"/>
              <a:gd name="connsiteY4" fmla="*/ 1102725 h 1718606"/>
              <a:gd name="connsiteX0" fmla="*/ 0 w 1634619"/>
              <a:gd name="connsiteY0" fmla="*/ 927357 h 1718336"/>
              <a:gd name="connsiteX1" fmla="*/ 778399 w 1634619"/>
              <a:gd name="connsiteY1" fmla="*/ 191 h 1718336"/>
              <a:gd name="connsiteX2" fmla="*/ 1634619 w 1634619"/>
              <a:gd name="connsiteY2" fmla="*/ 1005178 h 1718336"/>
              <a:gd name="connsiteX3" fmla="*/ 778399 w 1634619"/>
              <a:gd name="connsiteY3" fmla="*/ 1718336 h 1718336"/>
              <a:gd name="connsiteX4" fmla="*/ 0 w 1634619"/>
              <a:gd name="connsiteY4" fmla="*/ 927357 h 17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4619" h="1718336">
                <a:moveTo>
                  <a:pt x="0" y="927357"/>
                </a:moveTo>
                <a:cubicBezTo>
                  <a:pt x="0" y="641000"/>
                  <a:pt x="505962" y="-12779"/>
                  <a:pt x="778399" y="191"/>
                </a:cubicBezTo>
                <a:cubicBezTo>
                  <a:pt x="1050836" y="13161"/>
                  <a:pt x="1634619" y="396414"/>
                  <a:pt x="1634619" y="1005178"/>
                </a:cubicBezTo>
                <a:cubicBezTo>
                  <a:pt x="1381700" y="1536121"/>
                  <a:pt x="1097668" y="1621060"/>
                  <a:pt x="778399" y="1718336"/>
                </a:cubicBezTo>
                <a:cubicBezTo>
                  <a:pt x="284032" y="1718336"/>
                  <a:pt x="0" y="1213714"/>
                  <a:pt x="0" y="927357"/>
                </a:cubicBezTo>
                <a:close/>
              </a:path>
            </a:pathLst>
          </a:custGeom>
          <a:gradFill>
            <a:gsLst>
              <a:gs pos="73000">
                <a:schemeClr val="accent4">
                  <a:alpha val="0"/>
                </a:schemeClr>
              </a:gs>
              <a:gs pos="45000">
                <a:schemeClr val="accent4">
                  <a:alpha val="35000"/>
                </a:schemeClr>
              </a:gs>
            </a:gsLst>
            <a:path path="shape">
              <a:fillToRect l="50000" t="50000" r="50000" b="50000"/>
            </a:path>
          </a:gra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CD7D367-75E7-BF5A-7929-7E8A9B524330}"/>
              </a:ext>
            </a:extLst>
          </p:cNvPr>
          <p:cNvSpPr/>
          <p:nvPr/>
        </p:nvSpPr>
        <p:spPr>
          <a:xfrm>
            <a:off x="4524391" y="8411124"/>
            <a:ext cx="1750979" cy="1718336"/>
          </a:xfrm>
          <a:custGeom>
            <a:avLst/>
            <a:gdLst>
              <a:gd name="connsiteX0" fmla="*/ 0 w 1790262"/>
              <a:gd name="connsiteY0" fmla="*/ 1102264 h 2204528"/>
              <a:gd name="connsiteX1" fmla="*/ 895131 w 1790262"/>
              <a:gd name="connsiteY1" fmla="*/ 0 h 2204528"/>
              <a:gd name="connsiteX2" fmla="*/ 1790262 w 1790262"/>
              <a:gd name="connsiteY2" fmla="*/ 1102264 h 2204528"/>
              <a:gd name="connsiteX3" fmla="*/ 895131 w 1790262"/>
              <a:gd name="connsiteY3" fmla="*/ 2204528 h 2204528"/>
              <a:gd name="connsiteX4" fmla="*/ 0 w 1790262"/>
              <a:gd name="connsiteY4" fmla="*/ 1102264 h 2204528"/>
              <a:gd name="connsiteX0" fmla="*/ 0 w 1790262"/>
              <a:gd name="connsiteY0" fmla="*/ 1102264 h 1718145"/>
              <a:gd name="connsiteX1" fmla="*/ 895131 w 1790262"/>
              <a:gd name="connsiteY1" fmla="*/ 0 h 1718145"/>
              <a:gd name="connsiteX2" fmla="*/ 1790262 w 1790262"/>
              <a:gd name="connsiteY2" fmla="*/ 1102264 h 1718145"/>
              <a:gd name="connsiteX3" fmla="*/ 895131 w 1790262"/>
              <a:gd name="connsiteY3" fmla="*/ 1718145 h 1718145"/>
              <a:gd name="connsiteX4" fmla="*/ 0 w 1790262"/>
              <a:gd name="connsiteY4" fmla="*/ 1102264 h 1718145"/>
              <a:gd name="connsiteX0" fmla="*/ 0 w 1790262"/>
              <a:gd name="connsiteY0" fmla="*/ 1102264 h 1718145"/>
              <a:gd name="connsiteX1" fmla="*/ 895131 w 1790262"/>
              <a:gd name="connsiteY1" fmla="*/ 0 h 1718145"/>
              <a:gd name="connsiteX2" fmla="*/ 1790262 w 1790262"/>
              <a:gd name="connsiteY2" fmla="*/ 1102264 h 1718145"/>
              <a:gd name="connsiteX3" fmla="*/ 895131 w 1790262"/>
              <a:gd name="connsiteY3" fmla="*/ 1718145 h 1718145"/>
              <a:gd name="connsiteX4" fmla="*/ 0 w 1790262"/>
              <a:gd name="connsiteY4" fmla="*/ 1102264 h 1718145"/>
              <a:gd name="connsiteX0" fmla="*/ 0 w 1790262"/>
              <a:gd name="connsiteY0" fmla="*/ 1102264 h 1718145"/>
              <a:gd name="connsiteX1" fmla="*/ 895131 w 1790262"/>
              <a:gd name="connsiteY1" fmla="*/ 0 h 1718145"/>
              <a:gd name="connsiteX2" fmla="*/ 1790262 w 1790262"/>
              <a:gd name="connsiteY2" fmla="*/ 1102264 h 1718145"/>
              <a:gd name="connsiteX3" fmla="*/ 895131 w 1790262"/>
              <a:gd name="connsiteY3" fmla="*/ 1718145 h 1718145"/>
              <a:gd name="connsiteX4" fmla="*/ 0 w 1790262"/>
              <a:gd name="connsiteY4" fmla="*/ 1102264 h 1718145"/>
              <a:gd name="connsiteX0" fmla="*/ 0 w 1751351"/>
              <a:gd name="connsiteY0" fmla="*/ 1102725 h 1718606"/>
              <a:gd name="connsiteX1" fmla="*/ 895131 w 1751351"/>
              <a:gd name="connsiteY1" fmla="*/ 461 h 1718606"/>
              <a:gd name="connsiteX2" fmla="*/ 1751351 w 1751351"/>
              <a:gd name="connsiteY2" fmla="*/ 1005448 h 1718606"/>
              <a:gd name="connsiteX3" fmla="*/ 895131 w 1751351"/>
              <a:gd name="connsiteY3" fmla="*/ 1718606 h 1718606"/>
              <a:gd name="connsiteX4" fmla="*/ 0 w 1751351"/>
              <a:gd name="connsiteY4" fmla="*/ 1102725 h 1718606"/>
              <a:gd name="connsiteX0" fmla="*/ 0 w 1634619"/>
              <a:gd name="connsiteY0" fmla="*/ 927357 h 1718336"/>
              <a:gd name="connsiteX1" fmla="*/ 778399 w 1634619"/>
              <a:gd name="connsiteY1" fmla="*/ 191 h 1718336"/>
              <a:gd name="connsiteX2" fmla="*/ 1634619 w 1634619"/>
              <a:gd name="connsiteY2" fmla="*/ 1005178 h 1718336"/>
              <a:gd name="connsiteX3" fmla="*/ 778399 w 1634619"/>
              <a:gd name="connsiteY3" fmla="*/ 1718336 h 1718336"/>
              <a:gd name="connsiteX4" fmla="*/ 0 w 1634619"/>
              <a:gd name="connsiteY4" fmla="*/ 927357 h 17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4619" h="1718336">
                <a:moveTo>
                  <a:pt x="0" y="927357"/>
                </a:moveTo>
                <a:cubicBezTo>
                  <a:pt x="0" y="641000"/>
                  <a:pt x="505962" y="-12779"/>
                  <a:pt x="778399" y="191"/>
                </a:cubicBezTo>
                <a:cubicBezTo>
                  <a:pt x="1050836" y="13161"/>
                  <a:pt x="1634619" y="396414"/>
                  <a:pt x="1634619" y="1005178"/>
                </a:cubicBezTo>
                <a:cubicBezTo>
                  <a:pt x="1381700" y="1536121"/>
                  <a:pt x="1097668" y="1621060"/>
                  <a:pt x="778399" y="1718336"/>
                </a:cubicBezTo>
                <a:cubicBezTo>
                  <a:pt x="284032" y="1718336"/>
                  <a:pt x="0" y="1213714"/>
                  <a:pt x="0" y="927357"/>
                </a:cubicBezTo>
                <a:close/>
              </a:path>
            </a:pathLst>
          </a:custGeom>
          <a:gradFill flip="none" rotWithShape="1">
            <a:gsLst>
              <a:gs pos="59000">
                <a:srgbClr val="ED7D31">
                  <a:alpha val="0"/>
                </a:srgbClr>
              </a:gs>
              <a:gs pos="0">
                <a:schemeClr val="accent2">
                  <a:alpha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拱形 3">
            <a:extLst>
              <a:ext uri="{FF2B5EF4-FFF2-40B4-BE49-F238E27FC236}">
                <a16:creationId xmlns:a16="http://schemas.microsoft.com/office/drawing/2014/main" id="{9BE1C0D1-C86C-6E19-D7F9-3B83C5875DA5}"/>
              </a:ext>
            </a:extLst>
          </p:cNvPr>
          <p:cNvSpPr/>
          <p:nvPr/>
        </p:nvSpPr>
        <p:spPr>
          <a:xfrm rot="5911113">
            <a:off x="3599234" y="2696385"/>
            <a:ext cx="5408579" cy="5408579"/>
          </a:xfrm>
          <a:prstGeom prst="blockArc">
            <a:avLst>
              <a:gd name="adj1" fmla="val 10800000"/>
              <a:gd name="adj2" fmla="val 15681753"/>
              <a:gd name="adj3" fmla="val 33687"/>
            </a:avLst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sp>
        <p:nvSpPr>
          <p:cNvPr id="5" name="流程圖: 延遲 4">
            <a:extLst>
              <a:ext uri="{FF2B5EF4-FFF2-40B4-BE49-F238E27FC236}">
                <a16:creationId xmlns:a16="http://schemas.microsoft.com/office/drawing/2014/main" id="{0602024D-D3D7-B0E3-4476-AEE2FDF09E0E}"/>
              </a:ext>
            </a:extLst>
          </p:cNvPr>
          <p:cNvSpPr/>
          <p:nvPr/>
        </p:nvSpPr>
        <p:spPr>
          <a:xfrm rot="11330085">
            <a:off x="4700442" y="2563122"/>
            <a:ext cx="1868287" cy="1826779"/>
          </a:xfrm>
          <a:prstGeom prst="flowChartDelay">
            <a:avLst/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6E5D03-CD71-C99E-C7B4-04576FD62ACC}"/>
              </a:ext>
            </a:extLst>
          </p:cNvPr>
          <p:cNvSpPr/>
          <p:nvPr/>
        </p:nvSpPr>
        <p:spPr>
          <a:xfrm>
            <a:off x="6858896" y="5380426"/>
            <a:ext cx="2324016" cy="5689652"/>
          </a:xfrm>
          <a:custGeom>
            <a:avLst/>
            <a:gdLst>
              <a:gd name="connsiteX0" fmla="*/ 0 w 1829237"/>
              <a:gd name="connsiteY0" fmla="*/ 0 h 5670196"/>
              <a:gd name="connsiteX1" fmla="*/ 1829237 w 1829237"/>
              <a:gd name="connsiteY1" fmla="*/ 0 h 5670196"/>
              <a:gd name="connsiteX2" fmla="*/ 1829237 w 1829237"/>
              <a:gd name="connsiteY2" fmla="*/ 5670196 h 5670196"/>
              <a:gd name="connsiteX3" fmla="*/ 0 w 1829237"/>
              <a:gd name="connsiteY3" fmla="*/ 5670196 h 5670196"/>
              <a:gd name="connsiteX4" fmla="*/ 0 w 1829237"/>
              <a:gd name="connsiteY4" fmla="*/ 0 h 5670196"/>
              <a:gd name="connsiteX0" fmla="*/ 0 w 1837633"/>
              <a:gd name="connsiteY0" fmla="*/ 0 h 5670196"/>
              <a:gd name="connsiteX1" fmla="*/ 1829237 w 1837633"/>
              <a:gd name="connsiteY1" fmla="*/ 0 h 5670196"/>
              <a:gd name="connsiteX2" fmla="*/ 1837633 w 1837633"/>
              <a:gd name="connsiteY2" fmla="*/ 2965906 h 5670196"/>
              <a:gd name="connsiteX3" fmla="*/ 1829237 w 1837633"/>
              <a:gd name="connsiteY3" fmla="*/ 5670196 h 5670196"/>
              <a:gd name="connsiteX4" fmla="*/ 0 w 1837633"/>
              <a:gd name="connsiteY4" fmla="*/ 5670196 h 5670196"/>
              <a:gd name="connsiteX5" fmla="*/ 0 w 1837633"/>
              <a:gd name="connsiteY5" fmla="*/ 0 h 5670196"/>
              <a:gd name="connsiteX0" fmla="*/ 0 w 2012731"/>
              <a:gd name="connsiteY0" fmla="*/ 0 h 5670196"/>
              <a:gd name="connsiteX1" fmla="*/ 1829237 w 2012731"/>
              <a:gd name="connsiteY1" fmla="*/ 0 h 5670196"/>
              <a:gd name="connsiteX2" fmla="*/ 2012731 w 2012731"/>
              <a:gd name="connsiteY2" fmla="*/ 2965906 h 5670196"/>
              <a:gd name="connsiteX3" fmla="*/ 1829237 w 2012731"/>
              <a:gd name="connsiteY3" fmla="*/ 5670196 h 5670196"/>
              <a:gd name="connsiteX4" fmla="*/ 0 w 2012731"/>
              <a:gd name="connsiteY4" fmla="*/ 5670196 h 5670196"/>
              <a:gd name="connsiteX5" fmla="*/ 0 w 2012731"/>
              <a:gd name="connsiteY5" fmla="*/ 0 h 5670196"/>
              <a:gd name="connsiteX0" fmla="*/ 0 w 2012731"/>
              <a:gd name="connsiteY0" fmla="*/ 0 h 5670196"/>
              <a:gd name="connsiteX1" fmla="*/ 1829237 w 2012731"/>
              <a:gd name="connsiteY1" fmla="*/ 0 h 5670196"/>
              <a:gd name="connsiteX2" fmla="*/ 2012731 w 2012731"/>
              <a:gd name="connsiteY2" fmla="*/ 2965906 h 5670196"/>
              <a:gd name="connsiteX3" fmla="*/ 1829237 w 2012731"/>
              <a:gd name="connsiteY3" fmla="*/ 5670196 h 5670196"/>
              <a:gd name="connsiteX4" fmla="*/ 0 w 2012731"/>
              <a:gd name="connsiteY4" fmla="*/ 5670196 h 5670196"/>
              <a:gd name="connsiteX5" fmla="*/ 0 w 2012731"/>
              <a:gd name="connsiteY5" fmla="*/ 0 h 5670196"/>
              <a:gd name="connsiteX0" fmla="*/ 0 w 1889433"/>
              <a:gd name="connsiteY0" fmla="*/ 0 h 5670196"/>
              <a:gd name="connsiteX1" fmla="*/ 1829237 w 1889433"/>
              <a:gd name="connsiteY1" fmla="*/ 0 h 5670196"/>
              <a:gd name="connsiteX2" fmla="*/ 1876544 w 1889433"/>
              <a:gd name="connsiteY2" fmla="*/ 3004817 h 5670196"/>
              <a:gd name="connsiteX3" fmla="*/ 1829237 w 1889433"/>
              <a:gd name="connsiteY3" fmla="*/ 5670196 h 5670196"/>
              <a:gd name="connsiteX4" fmla="*/ 0 w 1889433"/>
              <a:gd name="connsiteY4" fmla="*/ 5670196 h 5670196"/>
              <a:gd name="connsiteX5" fmla="*/ 0 w 1889433"/>
              <a:gd name="connsiteY5" fmla="*/ 0 h 5670196"/>
              <a:gd name="connsiteX0" fmla="*/ 155642 w 2045075"/>
              <a:gd name="connsiteY0" fmla="*/ 0 h 5670196"/>
              <a:gd name="connsiteX1" fmla="*/ 1984879 w 2045075"/>
              <a:gd name="connsiteY1" fmla="*/ 0 h 5670196"/>
              <a:gd name="connsiteX2" fmla="*/ 2032186 w 2045075"/>
              <a:gd name="connsiteY2" fmla="*/ 3004817 h 5670196"/>
              <a:gd name="connsiteX3" fmla="*/ 1984879 w 2045075"/>
              <a:gd name="connsiteY3" fmla="*/ 5670196 h 5670196"/>
              <a:gd name="connsiteX4" fmla="*/ 0 w 2045075"/>
              <a:gd name="connsiteY4" fmla="*/ 5631285 h 5670196"/>
              <a:gd name="connsiteX5" fmla="*/ 155642 w 2045075"/>
              <a:gd name="connsiteY5" fmla="*/ 0 h 5670196"/>
              <a:gd name="connsiteX0" fmla="*/ 155642 w 2045075"/>
              <a:gd name="connsiteY0" fmla="*/ 0 h 5670196"/>
              <a:gd name="connsiteX1" fmla="*/ 1984879 w 2045075"/>
              <a:gd name="connsiteY1" fmla="*/ 0 h 5670196"/>
              <a:gd name="connsiteX2" fmla="*/ 2032186 w 2045075"/>
              <a:gd name="connsiteY2" fmla="*/ 3004817 h 5670196"/>
              <a:gd name="connsiteX3" fmla="*/ 1984879 w 2045075"/>
              <a:gd name="connsiteY3" fmla="*/ 5670196 h 5670196"/>
              <a:gd name="connsiteX4" fmla="*/ 0 w 2045075"/>
              <a:gd name="connsiteY4" fmla="*/ 5631285 h 5670196"/>
              <a:gd name="connsiteX5" fmla="*/ 155642 w 2045075"/>
              <a:gd name="connsiteY5" fmla="*/ 0 h 5670196"/>
              <a:gd name="connsiteX0" fmla="*/ 155642 w 2045075"/>
              <a:gd name="connsiteY0" fmla="*/ 0 h 5670196"/>
              <a:gd name="connsiteX1" fmla="*/ 1984879 w 2045075"/>
              <a:gd name="connsiteY1" fmla="*/ 0 h 5670196"/>
              <a:gd name="connsiteX2" fmla="*/ 2032186 w 2045075"/>
              <a:gd name="connsiteY2" fmla="*/ 3004817 h 5670196"/>
              <a:gd name="connsiteX3" fmla="*/ 1984879 w 2045075"/>
              <a:gd name="connsiteY3" fmla="*/ 5670196 h 5670196"/>
              <a:gd name="connsiteX4" fmla="*/ 0 w 2045075"/>
              <a:gd name="connsiteY4" fmla="*/ 5631285 h 5670196"/>
              <a:gd name="connsiteX5" fmla="*/ 155642 w 2045075"/>
              <a:gd name="connsiteY5" fmla="*/ 0 h 5670196"/>
              <a:gd name="connsiteX0" fmla="*/ 155642 w 2045075"/>
              <a:gd name="connsiteY0" fmla="*/ 0 h 5689652"/>
              <a:gd name="connsiteX1" fmla="*/ 1984879 w 2045075"/>
              <a:gd name="connsiteY1" fmla="*/ 0 h 5689652"/>
              <a:gd name="connsiteX2" fmla="*/ 2032186 w 2045075"/>
              <a:gd name="connsiteY2" fmla="*/ 3004817 h 5689652"/>
              <a:gd name="connsiteX3" fmla="*/ 1790326 w 2045075"/>
              <a:gd name="connsiteY3" fmla="*/ 5689652 h 5689652"/>
              <a:gd name="connsiteX4" fmla="*/ 0 w 2045075"/>
              <a:gd name="connsiteY4" fmla="*/ 5631285 h 5689652"/>
              <a:gd name="connsiteX5" fmla="*/ 155642 w 2045075"/>
              <a:gd name="connsiteY5" fmla="*/ 0 h 5689652"/>
              <a:gd name="connsiteX0" fmla="*/ 155642 w 2045075"/>
              <a:gd name="connsiteY0" fmla="*/ 0 h 5689652"/>
              <a:gd name="connsiteX1" fmla="*/ 1984879 w 2045075"/>
              <a:gd name="connsiteY1" fmla="*/ 0 h 5689652"/>
              <a:gd name="connsiteX2" fmla="*/ 2032186 w 2045075"/>
              <a:gd name="connsiteY2" fmla="*/ 3004817 h 5689652"/>
              <a:gd name="connsiteX3" fmla="*/ 1790326 w 2045075"/>
              <a:gd name="connsiteY3" fmla="*/ 5689652 h 5689652"/>
              <a:gd name="connsiteX4" fmla="*/ 0 w 2045075"/>
              <a:gd name="connsiteY4" fmla="*/ 5631285 h 5689652"/>
              <a:gd name="connsiteX5" fmla="*/ 155642 w 2045075"/>
              <a:gd name="connsiteY5" fmla="*/ 0 h 5689652"/>
              <a:gd name="connsiteX0" fmla="*/ 155642 w 2045075"/>
              <a:gd name="connsiteY0" fmla="*/ 0 h 5689652"/>
              <a:gd name="connsiteX1" fmla="*/ 1984879 w 2045075"/>
              <a:gd name="connsiteY1" fmla="*/ 0 h 5689652"/>
              <a:gd name="connsiteX2" fmla="*/ 2032186 w 2045075"/>
              <a:gd name="connsiteY2" fmla="*/ 3004817 h 5689652"/>
              <a:gd name="connsiteX3" fmla="*/ 1790326 w 2045075"/>
              <a:gd name="connsiteY3" fmla="*/ 5689652 h 5689652"/>
              <a:gd name="connsiteX4" fmla="*/ 0 w 2045075"/>
              <a:gd name="connsiteY4" fmla="*/ 5631285 h 5689652"/>
              <a:gd name="connsiteX5" fmla="*/ 155642 w 2045075"/>
              <a:gd name="connsiteY5" fmla="*/ 0 h 5689652"/>
              <a:gd name="connsiteX0" fmla="*/ 155642 w 2045075"/>
              <a:gd name="connsiteY0" fmla="*/ 0 h 5689652"/>
              <a:gd name="connsiteX1" fmla="*/ 1984879 w 2045075"/>
              <a:gd name="connsiteY1" fmla="*/ 0 h 5689652"/>
              <a:gd name="connsiteX2" fmla="*/ 2032186 w 2045075"/>
              <a:gd name="connsiteY2" fmla="*/ 3004817 h 5689652"/>
              <a:gd name="connsiteX3" fmla="*/ 1790326 w 2045075"/>
              <a:gd name="connsiteY3" fmla="*/ 5689652 h 5689652"/>
              <a:gd name="connsiteX4" fmla="*/ 0 w 2045075"/>
              <a:gd name="connsiteY4" fmla="*/ 5631285 h 5689652"/>
              <a:gd name="connsiteX5" fmla="*/ 155642 w 2045075"/>
              <a:gd name="connsiteY5" fmla="*/ 0 h 5689652"/>
              <a:gd name="connsiteX0" fmla="*/ 155642 w 2045075"/>
              <a:gd name="connsiteY0" fmla="*/ 0 h 5689652"/>
              <a:gd name="connsiteX1" fmla="*/ 1984879 w 2045075"/>
              <a:gd name="connsiteY1" fmla="*/ 0 h 5689652"/>
              <a:gd name="connsiteX2" fmla="*/ 2032186 w 2045075"/>
              <a:gd name="connsiteY2" fmla="*/ 3004817 h 5689652"/>
              <a:gd name="connsiteX3" fmla="*/ 1790326 w 2045075"/>
              <a:gd name="connsiteY3" fmla="*/ 5689652 h 5689652"/>
              <a:gd name="connsiteX4" fmla="*/ 0 w 2045075"/>
              <a:gd name="connsiteY4" fmla="*/ 5631285 h 5689652"/>
              <a:gd name="connsiteX5" fmla="*/ 155642 w 2045075"/>
              <a:gd name="connsiteY5" fmla="*/ 0 h 5689652"/>
              <a:gd name="connsiteX0" fmla="*/ 155642 w 2148918"/>
              <a:gd name="connsiteY0" fmla="*/ 0 h 5689652"/>
              <a:gd name="connsiteX1" fmla="*/ 1984879 w 2148918"/>
              <a:gd name="connsiteY1" fmla="*/ 0 h 5689652"/>
              <a:gd name="connsiteX2" fmla="*/ 2148918 w 2148918"/>
              <a:gd name="connsiteY2" fmla="*/ 3043727 h 5689652"/>
              <a:gd name="connsiteX3" fmla="*/ 1790326 w 2148918"/>
              <a:gd name="connsiteY3" fmla="*/ 5689652 h 5689652"/>
              <a:gd name="connsiteX4" fmla="*/ 0 w 2148918"/>
              <a:gd name="connsiteY4" fmla="*/ 5631285 h 5689652"/>
              <a:gd name="connsiteX5" fmla="*/ 155642 w 2148918"/>
              <a:gd name="connsiteY5" fmla="*/ 0 h 5689652"/>
              <a:gd name="connsiteX0" fmla="*/ 155642 w 2148918"/>
              <a:gd name="connsiteY0" fmla="*/ 0 h 5689652"/>
              <a:gd name="connsiteX1" fmla="*/ 1984879 w 2148918"/>
              <a:gd name="connsiteY1" fmla="*/ 0 h 5689652"/>
              <a:gd name="connsiteX2" fmla="*/ 2148918 w 2148918"/>
              <a:gd name="connsiteY2" fmla="*/ 3043727 h 5689652"/>
              <a:gd name="connsiteX3" fmla="*/ 1790326 w 2148918"/>
              <a:gd name="connsiteY3" fmla="*/ 5689652 h 5689652"/>
              <a:gd name="connsiteX4" fmla="*/ 0 w 2148918"/>
              <a:gd name="connsiteY4" fmla="*/ 5631285 h 5689652"/>
              <a:gd name="connsiteX5" fmla="*/ 155642 w 2148918"/>
              <a:gd name="connsiteY5" fmla="*/ 0 h 5689652"/>
              <a:gd name="connsiteX0" fmla="*/ 330740 w 2324016"/>
              <a:gd name="connsiteY0" fmla="*/ 0 h 5689652"/>
              <a:gd name="connsiteX1" fmla="*/ 2159977 w 2324016"/>
              <a:gd name="connsiteY1" fmla="*/ 0 h 5689652"/>
              <a:gd name="connsiteX2" fmla="*/ 2324016 w 2324016"/>
              <a:gd name="connsiteY2" fmla="*/ 3043727 h 5689652"/>
              <a:gd name="connsiteX3" fmla="*/ 1965424 w 2324016"/>
              <a:gd name="connsiteY3" fmla="*/ 5689652 h 5689652"/>
              <a:gd name="connsiteX4" fmla="*/ 0 w 2324016"/>
              <a:gd name="connsiteY4" fmla="*/ 5592375 h 5689652"/>
              <a:gd name="connsiteX5" fmla="*/ 330740 w 2324016"/>
              <a:gd name="connsiteY5" fmla="*/ 0 h 5689652"/>
              <a:gd name="connsiteX0" fmla="*/ 330740 w 2324016"/>
              <a:gd name="connsiteY0" fmla="*/ 0 h 5689652"/>
              <a:gd name="connsiteX1" fmla="*/ 2159977 w 2324016"/>
              <a:gd name="connsiteY1" fmla="*/ 0 h 5689652"/>
              <a:gd name="connsiteX2" fmla="*/ 2324016 w 2324016"/>
              <a:gd name="connsiteY2" fmla="*/ 3043727 h 5689652"/>
              <a:gd name="connsiteX3" fmla="*/ 1965424 w 2324016"/>
              <a:gd name="connsiteY3" fmla="*/ 5689652 h 5689652"/>
              <a:gd name="connsiteX4" fmla="*/ 0 w 2324016"/>
              <a:gd name="connsiteY4" fmla="*/ 5592375 h 5689652"/>
              <a:gd name="connsiteX5" fmla="*/ 330740 w 2324016"/>
              <a:gd name="connsiteY5" fmla="*/ 0 h 5689652"/>
              <a:gd name="connsiteX0" fmla="*/ 330740 w 2324016"/>
              <a:gd name="connsiteY0" fmla="*/ 0 h 5689652"/>
              <a:gd name="connsiteX1" fmla="*/ 2159977 w 2324016"/>
              <a:gd name="connsiteY1" fmla="*/ 0 h 5689652"/>
              <a:gd name="connsiteX2" fmla="*/ 2324016 w 2324016"/>
              <a:gd name="connsiteY2" fmla="*/ 3043727 h 5689652"/>
              <a:gd name="connsiteX3" fmla="*/ 1965424 w 2324016"/>
              <a:gd name="connsiteY3" fmla="*/ 5689652 h 5689652"/>
              <a:gd name="connsiteX4" fmla="*/ 0 w 2324016"/>
              <a:gd name="connsiteY4" fmla="*/ 5592375 h 5689652"/>
              <a:gd name="connsiteX5" fmla="*/ 330740 w 2324016"/>
              <a:gd name="connsiteY5" fmla="*/ 0 h 5689652"/>
              <a:gd name="connsiteX0" fmla="*/ 330740 w 2324016"/>
              <a:gd name="connsiteY0" fmla="*/ 0 h 5689652"/>
              <a:gd name="connsiteX1" fmla="*/ 2159977 w 2324016"/>
              <a:gd name="connsiteY1" fmla="*/ 0 h 5689652"/>
              <a:gd name="connsiteX2" fmla="*/ 2324016 w 2324016"/>
              <a:gd name="connsiteY2" fmla="*/ 3043727 h 5689652"/>
              <a:gd name="connsiteX3" fmla="*/ 1965424 w 2324016"/>
              <a:gd name="connsiteY3" fmla="*/ 5689652 h 5689652"/>
              <a:gd name="connsiteX4" fmla="*/ 0 w 2324016"/>
              <a:gd name="connsiteY4" fmla="*/ 5592375 h 5689652"/>
              <a:gd name="connsiteX5" fmla="*/ 330740 w 2324016"/>
              <a:gd name="connsiteY5" fmla="*/ 0 h 568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4016" h="5689652">
                <a:moveTo>
                  <a:pt x="330740" y="0"/>
                </a:moveTo>
                <a:lnTo>
                  <a:pt x="2159977" y="0"/>
                </a:lnTo>
                <a:cubicBezTo>
                  <a:pt x="2279508" y="1299920"/>
                  <a:pt x="2301761" y="2055092"/>
                  <a:pt x="2324016" y="3043727"/>
                </a:cubicBezTo>
                <a:cubicBezTo>
                  <a:pt x="2321217" y="3945157"/>
                  <a:pt x="2123866" y="5235695"/>
                  <a:pt x="1965424" y="5689652"/>
                </a:cubicBezTo>
                <a:lnTo>
                  <a:pt x="0" y="5592375"/>
                </a:lnTo>
                <a:cubicBezTo>
                  <a:pt x="343712" y="4726957"/>
                  <a:pt x="434501" y="1877095"/>
                  <a:pt x="330740" y="0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sz="1594" dirty="0"/>
          </a:p>
        </p:txBody>
      </p:sp>
    </p:spTree>
    <p:extLst>
      <p:ext uri="{BB962C8B-B14F-4D97-AF65-F5344CB8AC3E}">
        <p14:creationId xmlns:p14="http://schemas.microsoft.com/office/powerpoint/2010/main" val="2134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拱形 3">
            <a:extLst>
              <a:ext uri="{FF2B5EF4-FFF2-40B4-BE49-F238E27FC236}">
                <a16:creationId xmlns:a16="http://schemas.microsoft.com/office/drawing/2014/main" id="{9BE1C0D1-C86C-6E19-D7F9-3B83C5875DA5}"/>
              </a:ext>
            </a:extLst>
          </p:cNvPr>
          <p:cNvSpPr/>
          <p:nvPr/>
        </p:nvSpPr>
        <p:spPr>
          <a:xfrm rot="5911113">
            <a:off x="2154481" y="1306497"/>
            <a:ext cx="5408579" cy="5408579"/>
          </a:xfrm>
          <a:prstGeom prst="blockArc">
            <a:avLst>
              <a:gd name="adj1" fmla="val 10800000"/>
              <a:gd name="adj2" fmla="val 15681753"/>
              <a:gd name="adj3" fmla="val 33687"/>
            </a:avLst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sp>
        <p:nvSpPr>
          <p:cNvPr id="5" name="流程圖: 延遲 4">
            <a:extLst>
              <a:ext uri="{FF2B5EF4-FFF2-40B4-BE49-F238E27FC236}">
                <a16:creationId xmlns:a16="http://schemas.microsoft.com/office/drawing/2014/main" id="{0602024D-D3D7-B0E3-4476-AEE2FDF09E0E}"/>
              </a:ext>
            </a:extLst>
          </p:cNvPr>
          <p:cNvSpPr/>
          <p:nvPr/>
        </p:nvSpPr>
        <p:spPr>
          <a:xfrm rot="11330085">
            <a:off x="3327825" y="1191522"/>
            <a:ext cx="1868287" cy="1826779"/>
          </a:xfrm>
          <a:prstGeom prst="flowChartDelay">
            <a:avLst/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A56CF9F-313C-144F-9B92-F69B09288966}"/>
              </a:ext>
            </a:extLst>
          </p:cNvPr>
          <p:cNvSpPr/>
          <p:nvPr/>
        </p:nvSpPr>
        <p:spPr>
          <a:xfrm>
            <a:off x="5743447" y="3031046"/>
            <a:ext cx="1820332" cy="69907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</p:spTree>
    <p:extLst>
      <p:ext uri="{BB962C8B-B14F-4D97-AF65-F5344CB8AC3E}">
        <p14:creationId xmlns:p14="http://schemas.microsoft.com/office/powerpoint/2010/main" val="27295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8C720301-0C64-2B4B-1C31-E1ADC3F9FF33}"/>
              </a:ext>
            </a:extLst>
          </p:cNvPr>
          <p:cNvSpPr/>
          <p:nvPr/>
        </p:nvSpPr>
        <p:spPr>
          <a:xfrm>
            <a:off x="3328179" y="1190892"/>
            <a:ext cx="4235600" cy="8830932"/>
          </a:xfrm>
          <a:custGeom>
            <a:avLst/>
            <a:gdLst>
              <a:gd name="connsiteX0" fmla="*/ 885193 w 4235600"/>
              <a:gd name="connsiteY0" fmla="*/ 888 h 8830932"/>
              <a:gd name="connsiteX1" fmla="*/ 1074072 w 4235600"/>
              <a:gd name="connsiteY1" fmla="*/ 11466 h 8830932"/>
              <a:gd name="connsiteX2" fmla="*/ 1997133 w 4235600"/>
              <a:gd name="connsiteY2" fmla="*/ 154938 h 8830932"/>
              <a:gd name="connsiteX3" fmla="*/ 1996638 w 4235600"/>
              <a:gd name="connsiteY3" fmla="*/ 158118 h 8830932"/>
              <a:gd name="connsiteX4" fmla="*/ 2159892 w 4235600"/>
              <a:gd name="connsiteY4" fmla="*/ 189739 h 8830932"/>
              <a:gd name="connsiteX5" fmla="*/ 4223070 w 4235600"/>
              <a:gd name="connsiteY5" fmla="*/ 2566204 h 8830932"/>
              <a:gd name="connsiteX6" fmla="*/ 4225818 w 4235600"/>
              <a:gd name="connsiteY6" fmla="*/ 2623957 h 8830932"/>
              <a:gd name="connsiteX7" fmla="*/ 4230901 w 4235600"/>
              <a:gd name="connsiteY7" fmla="*/ 2657261 h 8830932"/>
              <a:gd name="connsiteX8" fmla="*/ 4235600 w 4235600"/>
              <a:gd name="connsiteY8" fmla="*/ 2750320 h 8830932"/>
              <a:gd name="connsiteX9" fmla="*/ 4235600 w 4235600"/>
              <a:gd name="connsiteY9" fmla="*/ 7920766 h 8830932"/>
              <a:gd name="connsiteX10" fmla="*/ 3325434 w 4235600"/>
              <a:gd name="connsiteY10" fmla="*/ 8830932 h 8830932"/>
              <a:gd name="connsiteX11" fmla="*/ 2415268 w 4235600"/>
              <a:gd name="connsiteY11" fmla="*/ 7920766 h 8830932"/>
              <a:gd name="connsiteX12" fmla="*/ 2415268 w 4235600"/>
              <a:gd name="connsiteY12" fmla="*/ 2818059 h 8830932"/>
              <a:gd name="connsiteX13" fmla="*/ 2412891 w 4235600"/>
              <a:gd name="connsiteY13" fmla="*/ 2818064 h 8830932"/>
              <a:gd name="connsiteX14" fmla="*/ 1817376 w 4235600"/>
              <a:gd name="connsiteY14" fmla="*/ 1985402 h 8830932"/>
              <a:gd name="connsiteX15" fmla="*/ 1707880 w 4235600"/>
              <a:gd name="connsiteY15" fmla="*/ 1958693 h 8830932"/>
              <a:gd name="connsiteX16" fmla="*/ 793506 w 4235600"/>
              <a:gd name="connsiteY16" fmla="*/ 1816572 h 8830932"/>
              <a:gd name="connsiteX17" fmla="*/ 10728 w 4235600"/>
              <a:gd name="connsiteY17" fmla="*/ 770548 h 8830932"/>
              <a:gd name="connsiteX18" fmla="*/ 885193 w 4235600"/>
              <a:gd name="connsiteY18" fmla="*/ 888 h 883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35600" h="8830932">
                <a:moveTo>
                  <a:pt x="885193" y="888"/>
                </a:moveTo>
                <a:cubicBezTo>
                  <a:pt x="947151" y="-1795"/>
                  <a:pt x="1010348" y="1561"/>
                  <a:pt x="1074072" y="11466"/>
                </a:cubicBezTo>
                <a:lnTo>
                  <a:pt x="1997133" y="154938"/>
                </a:lnTo>
                <a:lnTo>
                  <a:pt x="1996638" y="158118"/>
                </a:lnTo>
                <a:lnTo>
                  <a:pt x="2159892" y="189739"/>
                </a:lnTo>
                <a:cubicBezTo>
                  <a:pt x="3284531" y="457972"/>
                  <a:pt x="4115559" y="1416142"/>
                  <a:pt x="4223070" y="2566204"/>
                </a:cubicBezTo>
                <a:lnTo>
                  <a:pt x="4225818" y="2623957"/>
                </a:lnTo>
                <a:lnTo>
                  <a:pt x="4230901" y="2657261"/>
                </a:lnTo>
                <a:cubicBezTo>
                  <a:pt x="4234008" y="2687858"/>
                  <a:pt x="4235600" y="2718903"/>
                  <a:pt x="4235600" y="2750320"/>
                </a:cubicBezTo>
                <a:lnTo>
                  <a:pt x="4235600" y="7920766"/>
                </a:lnTo>
                <a:cubicBezTo>
                  <a:pt x="4235600" y="8423437"/>
                  <a:pt x="3828105" y="8830932"/>
                  <a:pt x="3325434" y="8830932"/>
                </a:cubicBezTo>
                <a:cubicBezTo>
                  <a:pt x="2822763" y="8830932"/>
                  <a:pt x="2415268" y="8423437"/>
                  <a:pt x="2415268" y="7920766"/>
                </a:cubicBezTo>
                <a:lnTo>
                  <a:pt x="2415268" y="2818059"/>
                </a:lnTo>
                <a:lnTo>
                  <a:pt x="2412891" y="2818064"/>
                </a:lnTo>
                <a:cubicBezTo>
                  <a:pt x="2412099" y="2436466"/>
                  <a:pt x="2167462" y="2105467"/>
                  <a:pt x="1817376" y="1985402"/>
                </a:cubicBezTo>
                <a:lnTo>
                  <a:pt x="1707880" y="1958693"/>
                </a:lnTo>
                <a:lnTo>
                  <a:pt x="793506" y="1816572"/>
                </a:lnTo>
                <a:cubicBezTo>
                  <a:pt x="283714" y="1737335"/>
                  <a:pt x="-66748" y="1269014"/>
                  <a:pt x="10728" y="770548"/>
                </a:cubicBezTo>
                <a:cubicBezTo>
                  <a:pt x="78520" y="334391"/>
                  <a:pt x="451489" y="19671"/>
                  <a:pt x="885193" y="888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24E27C2-A475-C8A7-22F9-166203D9505B}"/>
              </a:ext>
            </a:extLst>
          </p:cNvPr>
          <p:cNvSpPr/>
          <p:nvPr/>
        </p:nvSpPr>
        <p:spPr>
          <a:xfrm>
            <a:off x="4176014" y="1787398"/>
            <a:ext cx="581152" cy="581152"/>
          </a:xfrm>
          <a:prstGeom prst="ellipse">
            <a:avLst/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</p:spTree>
    <p:extLst>
      <p:ext uri="{BB962C8B-B14F-4D97-AF65-F5344CB8AC3E}">
        <p14:creationId xmlns:p14="http://schemas.microsoft.com/office/powerpoint/2010/main" val="201494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8C720301-0C64-2B4B-1C31-E1ADC3F9FF33}"/>
              </a:ext>
            </a:extLst>
          </p:cNvPr>
          <p:cNvSpPr/>
          <p:nvPr/>
        </p:nvSpPr>
        <p:spPr>
          <a:xfrm>
            <a:off x="3328179" y="1190892"/>
            <a:ext cx="4235600" cy="8830932"/>
          </a:xfrm>
          <a:custGeom>
            <a:avLst/>
            <a:gdLst>
              <a:gd name="connsiteX0" fmla="*/ 885193 w 4235600"/>
              <a:gd name="connsiteY0" fmla="*/ 888 h 8830932"/>
              <a:gd name="connsiteX1" fmla="*/ 1074072 w 4235600"/>
              <a:gd name="connsiteY1" fmla="*/ 11466 h 8830932"/>
              <a:gd name="connsiteX2" fmla="*/ 1997133 w 4235600"/>
              <a:gd name="connsiteY2" fmla="*/ 154938 h 8830932"/>
              <a:gd name="connsiteX3" fmla="*/ 1996638 w 4235600"/>
              <a:gd name="connsiteY3" fmla="*/ 158118 h 8830932"/>
              <a:gd name="connsiteX4" fmla="*/ 2159892 w 4235600"/>
              <a:gd name="connsiteY4" fmla="*/ 189739 h 8830932"/>
              <a:gd name="connsiteX5" fmla="*/ 4223070 w 4235600"/>
              <a:gd name="connsiteY5" fmla="*/ 2566204 h 8830932"/>
              <a:gd name="connsiteX6" fmla="*/ 4225818 w 4235600"/>
              <a:gd name="connsiteY6" fmla="*/ 2623957 h 8830932"/>
              <a:gd name="connsiteX7" fmla="*/ 4230901 w 4235600"/>
              <a:gd name="connsiteY7" fmla="*/ 2657261 h 8830932"/>
              <a:gd name="connsiteX8" fmla="*/ 4235600 w 4235600"/>
              <a:gd name="connsiteY8" fmla="*/ 2750320 h 8830932"/>
              <a:gd name="connsiteX9" fmla="*/ 4235600 w 4235600"/>
              <a:gd name="connsiteY9" fmla="*/ 7920766 h 8830932"/>
              <a:gd name="connsiteX10" fmla="*/ 3325434 w 4235600"/>
              <a:gd name="connsiteY10" fmla="*/ 8830932 h 8830932"/>
              <a:gd name="connsiteX11" fmla="*/ 2415268 w 4235600"/>
              <a:gd name="connsiteY11" fmla="*/ 7920766 h 8830932"/>
              <a:gd name="connsiteX12" fmla="*/ 2415268 w 4235600"/>
              <a:gd name="connsiteY12" fmla="*/ 2818059 h 8830932"/>
              <a:gd name="connsiteX13" fmla="*/ 2412891 w 4235600"/>
              <a:gd name="connsiteY13" fmla="*/ 2818064 h 8830932"/>
              <a:gd name="connsiteX14" fmla="*/ 1817376 w 4235600"/>
              <a:gd name="connsiteY14" fmla="*/ 1985402 h 8830932"/>
              <a:gd name="connsiteX15" fmla="*/ 1707880 w 4235600"/>
              <a:gd name="connsiteY15" fmla="*/ 1958693 h 8830932"/>
              <a:gd name="connsiteX16" fmla="*/ 793506 w 4235600"/>
              <a:gd name="connsiteY16" fmla="*/ 1816572 h 8830932"/>
              <a:gd name="connsiteX17" fmla="*/ 10728 w 4235600"/>
              <a:gd name="connsiteY17" fmla="*/ 770548 h 8830932"/>
              <a:gd name="connsiteX18" fmla="*/ 885193 w 4235600"/>
              <a:gd name="connsiteY18" fmla="*/ 888 h 883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35600" h="8830932">
                <a:moveTo>
                  <a:pt x="885193" y="888"/>
                </a:moveTo>
                <a:cubicBezTo>
                  <a:pt x="947151" y="-1795"/>
                  <a:pt x="1010348" y="1561"/>
                  <a:pt x="1074072" y="11466"/>
                </a:cubicBezTo>
                <a:lnTo>
                  <a:pt x="1997133" y="154938"/>
                </a:lnTo>
                <a:lnTo>
                  <a:pt x="1996638" y="158118"/>
                </a:lnTo>
                <a:lnTo>
                  <a:pt x="2159892" y="189739"/>
                </a:lnTo>
                <a:cubicBezTo>
                  <a:pt x="3284531" y="457972"/>
                  <a:pt x="4115559" y="1416142"/>
                  <a:pt x="4223070" y="2566204"/>
                </a:cubicBezTo>
                <a:lnTo>
                  <a:pt x="4225818" y="2623957"/>
                </a:lnTo>
                <a:lnTo>
                  <a:pt x="4230901" y="2657261"/>
                </a:lnTo>
                <a:cubicBezTo>
                  <a:pt x="4234008" y="2687858"/>
                  <a:pt x="4235600" y="2718903"/>
                  <a:pt x="4235600" y="2750320"/>
                </a:cubicBezTo>
                <a:lnTo>
                  <a:pt x="4235600" y="7920766"/>
                </a:lnTo>
                <a:cubicBezTo>
                  <a:pt x="4235600" y="8423437"/>
                  <a:pt x="3828105" y="8830932"/>
                  <a:pt x="3325434" y="8830932"/>
                </a:cubicBezTo>
                <a:cubicBezTo>
                  <a:pt x="2822763" y="8830932"/>
                  <a:pt x="2415268" y="8423437"/>
                  <a:pt x="2415268" y="7920766"/>
                </a:cubicBezTo>
                <a:lnTo>
                  <a:pt x="2415268" y="2818059"/>
                </a:lnTo>
                <a:lnTo>
                  <a:pt x="2412891" y="2818064"/>
                </a:lnTo>
                <a:cubicBezTo>
                  <a:pt x="2412099" y="2436466"/>
                  <a:pt x="2167462" y="2105467"/>
                  <a:pt x="1817376" y="1985402"/>
                </a:cubicBezTo>
                <a:lnTo>
                  <a:pt x="1707880" y="1958693"/>
                </a:lnTo>
                <a:lnTo>
                  <a:pt x="793506" y="1816572"/>
                </a:lnTo>
                <a:cubicBezTo>
                  <a:pt x="283714" y="1737335"/>
                  <a:pt x="-66748" y="1269014"/>
                  <a:pt x="10728" y="770548"/>
                </a:cubicBezTo>
                <a:cubicBezTo>
                  <a:pt x="78520" y="334391"/>
                  <a:pt x="451489" y="19671"/>
                  <a:pt x="885193" y="888"/>
                </a:cubicBezTo>
                <a:close/>
              </a:path>
            </a:pathLst>
          </a:custGeom>
          <a:pattFill prst="weave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CCD680F-6835-D189-3EDC-D1773B3DF186}"/>
              </a:ext>
            </a:extLst>
          </p:cNvPr>
          <p:cNvSpPr/>
          <p:nvPr/>
        </p:nvSpPr>
        <p:spPr>
          <a:xfrm>
            <a:off x="3989291" y="1598927"/>
            <a:ext cx="958094" cy="958094"/>
          </a:xfrm>
          <a:prstGeom prst="ellipse">
            <a:avLst/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24E27C2-A475-C8A7-22F9-166203D9505B}"/>
              </a:ext>
            </a:extLst>
          </p:cNvPr>
          <p:cNvSpPr/>
          <p:nvPr/>
        </p:nvSpPr>
        <p:spPr>
          <a:xfrm>
            <a:off x="4176014" y="1787398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D335AD-F315-AA27-1B30-8A0A5171AC95}"/>
              </a:ext>
            </a:extLst>
          </p:cNvPr>
          <p:cNvSpPr/>
          <p:nvPr/>
        </p:nvSpPr>
        <p:spPr>
          <a:xfrm>
            <a:off x="5965006" y="1787398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127CE15-2E91-BF2E-6FB2-12208FFB90DC}"/>
              </a:ext>
            </a:extLst>
          </p:cNvPr>
          <p:cNvSpPr/>
          <p:nvPr/>
        </p:nvSpPr>
        <p:spPr>
          <a:xfrm>
            <a:off x="5707012" y="4581398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DD85E9E-95B3-1475-307C-81D4B57EE221}"/>
              </a:ext>
            </a:extLst>
          </p:cNvPr>
          <p:cNvSpPr/>
          <p:nvPr/>
        </p:nvSpPr>
        <p:spPr>
          <a:xfrm>
            <a:off x="6473146" y="3281172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8951158-2DFE-32D5-6FAF-BD899C591139}"/>
              </a:ext>
            </a:extLst>
          </p:cNvPr>
          <p:cNvSpPr/>
          <p:nvPr/>
        </p:nvSpPr>
        <p:spPr>
          <a:xfrm>
            <a:off x="6933728" y="4763935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CCDC73A-67A8-EF22-16A2-F9216801EA5D}"/>
              </a:ext>
            </a:extLst>
          </p:cNvPr>
          <p:cNvSpPr/>
          <p:nvPr/>
        </p:nvSpPr>
        <p:spPr>
          <a:xfrm>
            <a:off x="7054298" y="7202113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AD7913D-D9B0-46BF-1765-1097341BB463}"/>
              </a:ext>
            </a:extLst>
          </p:cNvPr>
          <p:cNvSpPr/>
          <p:nvPr/>
        </p:nvSpPr>
        <p:spPr>
          <a:xfrm>
            <a:off x="6267573" y="6070346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96B69D9-2149-2D54-61EE-7FEF24D4831A}"/>
              </a:ext>
            </a:extLst>
          </p:cNvPr>
          <p:cNvSpPr/>
          <p:nvPr/>
        </p:nvSpPr>
        <p:spPr>
          <a:xfrm>
            <a:off x="5997588" y="8046085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D57F26A-F0D2-63D8-FE32-242DDCC816D8}"/>
              </a:ext>
            </a:extLst>
          </p:cNvPr>
          <p:cNvSpPr/>
          <p:nvPr/>
        </p:nvSpPr>
        <p:spPr>
          <a:xfrm>
            <a:off x="6701134" y="9059139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</p:spTree>
    <p:extLst>
      <p:ext uri="{BB962C8B-B14F-4D97-AF65-F5344CB8AC3E}">
        <p14:creationId xmlns:p14="http://schemas.microsoft.com/office/powerpoint/2010/main" val="280691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8C720301-0C64-2B4B-1C31-E1ADC3F9FF33}"/>
              </a:ext>
            </a:extLst>
          </p:cNvPr>
          <p:cNvSpPr/>
          <p:nvPr/>
        </p:nvSpPr>
        <p:spPr>
          <a:xfrm>
            <a:off x="3328179" y="1190892"/>
            <a:ext cx="4235600" cy="8830932"/>
          </a:xfrm>
          <a:custGeom>
            <a:avLst/>
            <a:gdLst>
              <a:gd name="connsiteX0" fmla="*/ 885193 w 4235600"/>
              <a:gd name="connsiteY0" fmla="*/ 888 h 8830932"/>
              <a:gd name="connsiteX1" fmla="*/ 1074072 w 4235600"/>
              <a:gd name="connsiteY1" fmla="*/ 11466 h 8830932"/>
              <a:gd name="connsiteX2" fmla="*/ 1997133 w 4235600"/>
              <a:gd name="connsiteY2" fmla="*/ 154938 h 8830932"/>
              <a:gd name="connsiteX3" fmla="*/ 1996638 w 4235600"/>
              <a:gd name="connsiteY3" fmla="*/ 158118 h 8830932"/>
              <a:gd name="connsiteX4" fmla="*/ 2159892 w 4235600"/>
              <a:gd name="connsiteY4" fmla="*/ 189739 h 8830932"/>
              <a:gd name="connsiteX5" fmla="*/ 4223070 w 4235600"/>
              <a:gd name="connsiteY5" fmla="*/ 2566204 h 8830932"/>
              <a:gd name="connsiteX6" fmla="*/ 4225818 w 4235600"/>
              <a:gd name="connsiteY6" fmla="*/ 2623957 h 8830932"/>
              <a:gd name="connsiteX7" fmla="*/ 4230901 w 4235600"/>
              <a:gd name="connsiteY7" fmla="*/ 2657261 h 8830932"/>
              <a:gd name="connsiteX8" fmla="*/ 4235600 w 4235600"/>
              <a:gd name="connsiteY8" fmla="*/ 2750320 h 8830932"/>
              <a:gd name="connsiteX9" fmla="*/ 4235600 w 4235600"/>
              <a:gd name="connsiteY9" fmla="*/ 7920766 h 8830932"/>
              <a:gd name="connsiteX10" fmla="*/ 3325434 w 4235600"/>
              <a:gd name="connsiteY10" fmla="*/ 8830932 h 8830932"/>
              <a:gd name="connsiteX11" fmla="*/ 2415268 w 4235600"/>
              <a:gd name="connsiteY11" fmla="*/ 7920766 h 8830932"/>
              <a:gd name="connsiteX12" fmla="*/ 2415268 w 4235600"/>
              <a:gd name="connsiteY12" fmla="*/ 2818059 h 8830932"/>
              <a:gd name="connsiteX13" fmla="*/ 2412891 w 4235600"/>
              <a:gd name="connsiteY13" fmla="*/ 2818064 h 8830932"/>
              <a:gd name="connsiteX14" fmla="*/ 1817376 w 4235600"/>
              <a:gd name="connsiteY14" fmla="*/ 1985402 h 8830932"/>
              <a:gd name="connsiteX15" fmla="*/ 1707880 w 4235600"/>
              <a:gd name="connsiteY15" fmla="*/ 1958693 h 8830932"/>
              <a:gd name="connsiteX16" fmla="*/ 793506 w 4235600"/>
              <a:gd name="connsiteY16" fmla="*/ 1816572 h 8830932"/>
              <a:gd name="connsiteX17" fmla="*/ 10728 w 4235600"/>
              <a:gd name="connsiteY17" fmla="*/ 770548 h 8830932"/>
              <a:gd name="connsiteX18" fmla="*/ 885193 w 4235600"/>
              <a:gd name="connsiteY18" fmla="*/ 888 h 883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35600" h="8830932">
                <a:moveTo>
                  <a:pt x="885193" y="888"/>
                </a:moveTo>
                <a:cubicBezTo>
                  <a:pt x="947151" y="-1795"/>
                  <a:pt x="1010348" y="1561"/>
                  <a:pt x="1074072" y="11466"/>
                </a:cubicBezTo>
                <a:lnTo>
                  <a:pt x="1997133" y="154938"/>
                </a:lnTo>
                <a:lnTo>
                  <a:pt x="1996638" y="158118"/>
                </a:lnTo>
                <a:lnTo>
                  <a:pt x="2159892" y="189739"/>
                </a:lnTo>
                <a:cubicBezTo>
                  <a:pt x="3284531" y="457972"/>
                  <a:pt x="4115559" y="1416142"/>
                  <a:pt x="4223070" y="2566204"/>
                </a:cubicBezTo>
                <a:lnTo>
                  <a:pt x="4225818" y="2623957"/>
                </a:lnTo>
                <a:lnTo>
                  <a:pt x="4230901" y="2657261"/>
                </a:lnTo>
                <a:cubicBezTo>
                  <a:pt x="4234008" y="2687858"/>
                  <a:pt x="4235600" y="2718903"/>
                  <a:pt x="4235600" y="2750320"/>
                </a:cubicBezTo>
                <a:lnTo>
                  <a:pt x="4235600" y="7920766"/>
                </a:lnTo>
                <a:cubicBezTo>
                  <a:pt x="4235600" y="8423437"/>
                  <a:pt x="3828105" y="8830932"/>
                  <a:pt x="3325434" y="8830932"/>
                </a:cubicBezTo>
                <a:cubicBezTo>
                  <a:pt x="2822763" y="8830932"/>
                  <a:pt x="2415268" y="8423437"/>
                  <a:pt x="2415268" y="7920766"/>
                </a:cubicBezTo>
                <a:lnTo>
                  <a:pt x="2415268" y="2818059"/>
                </a:lnTo>
                <a:lnTo>
                  <a:pt x="2412891" y="2818064"/>
                </a:lnTo>
                <a:cubicBezTo>
                  <a:pt x="2412099" y="2436466"/>
                  <a:pt x="2167462" y="2105467"/>
                  <a:pt x="1817376" y="1985402"/>
                </a:cubicBezTo>
                <a:lnTo>
                  <a:pt x="1707880" y="1958693"/>
                </a:lnTo>
                <a:lnTo>
                  <a:pt x="793506" y="1816572"/>
                </a:lnTo>
                <a:cubicBezTo>
                  <a:pt x="283714" y="1737335"/>
                  <a:pt x="-66748" y="1269014"/>
                  <a:pt x="10728" y="770548"/>
                </a:cubicBezTo>
                <a:cubicBezTo>
                  <a:pt x="78520" y="334391"/>
                  <a:pt x="451489" y="19671"/>
                  <a:pt x="885193" y="888"/>
                </a:cubicBezTo>
                <a:close/>
              </a:path>
            </a:pathLst>
          </a:custGeom>
          <a:solidFill>
            <a:srgbClr val="EAAD14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CCD680F-6835-D189-3EDC-D1773B3DF186}"/>
              </a:ext>
            </a:extLst>
          </p:cNvPr>
          <p:cNvSpPr/>
          <p:nvPr/>
        </p:nvSpPr>
        <p:spPr>
          <a:xfrm>
            <a:off x="3989291" y="1598927"/>
            <a:ext cx="958094" cy="958094"/>
          </a:xfrm>
          <a:prstGeom prst="ellipse">
            <a:avLst/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24E27C2-A475-C8A7-22F9-166203D9505B}"/>
              </a:ext>
            </a:extLst>
          </p:cNvPr>
          <p:cNvSpPr/>
          <p:nvPr/>
        </p:nvSpPr>
        <p:spPr>
          <a:xfrm>
            <a:off x="4176014" y="1787398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1BEB504E-0AC4-B9B3-3A28-3FA11D04272D}"/>
              </a:ext>
            </a:extLst>
          </p:cNvPr>
          <p:cNvSpPr/>
          <p:nvPr/>
        </p:nvSpPr>
        <p:spPr>
          <a:xfrm>
            <a:off x="5258415" y="1437452"/>
            <a:ext cx="2305365" cy="8584372"/>
          </a:xfrm>
          <a:custGeom>
            <a:avLst/>
            <a:gdLst>
              <a:gd name="connsiteX0" fmla="*/ 3091 w 2305365"/>
              <a:gd name="connsiteY0" fmla="*/ 1774927 h 8584372"/>
              <a:gd name="connsiteX1" fmla="*/ 14832 w 2305365"/>
              <a:gd name="connsiteY1" fmla="*/ 1794446 h 8584372"/>
              <a:gd name="connsiteX2" fmla="*/ 13210 w 2305365"/>
              <a:gd name="connsiteY2" fmla="*/ 1793441 h 8584372"/>
              <a:gd name="connsiteX3" fmla="*/ 0 w 2305365"/>
              <a:gd name="connsiteY3" fmla="*/ 1787720 h 8584372"/>
              <a:gd name="connsiteX4" fmla="*/ 431868 w 2305365"/>
              <a:gd name="connsiteY4" fmla="*/ 0 h 8584372"/>
              <a:gd name="connsiteX5" fmla="*/ 436981 w 2305365"/>
              <a:gd name="connsiteY5" fmla="*/ 1437 h 8584372"/>
              <a:gd name="connsiteX6" fmla="*/ 2292835 w 2305365"/>
              <a:gd name="connsiteY6" fmla="*/ 2319645 h 8584372"/>
              <a:gd name="connsiteX7" fmla="*/ 2295583 w 2305365"/>
              <a:gd name="connsiteY7" fmla="*/ 2377397 h 8584372"/>
              <a:gd name="connsiteX8" fmla="*/ 2300666 w 2305365"/>
              <a:gd name="connsiteY8" fmla="*/ 2410701 h 8584372"/>
              <a:gd name="connsiteX9" fmla="*/ 2305365 w 2305365"/>
              <a:gd name="connsiteY9" fmla="*/ 2503761 h 8584372"/>
              <a:gd name="connsiteX10" fmla="*/ 2305365 w 2305365"/>
              <a:gd name="connsiteY10" fmla="*/ 7674206 h 8584372"/>
              <a:gd name="connsiteX11" fmla="*/ 1395199 w 2305365"/>
              <a:gd name="connsiteY11" fmla="*/ 8584372 h 8584372"/>
              <a:gd name="connsiteX12" fmla="*/ 485033 w 2305365"/>
              <a:gd name="connsiteY12" fmla="*/ 7674206 h 8584372"/>
              <a:gd name="connsiteX13" fmla="*/ 485033 w 2305365"/>
              <a:gd name="connsiteY13" fmla="*/ 2571499 h 8584372"/>
              <a:gd name="connsiteX14" fmla="*/ 482656 w 2305365"/>
              <a:gd name="connsiteY14" fmla="*/ 2571504 h 8584372"/>
              <a:gd name="connsiteX15" fmla="*/ 114136 w 2305365"/>
              <a:gd name="connsiteY15" fmla="*/ 1855960 h 8584372"/>
              <a:gd name="connsiteX16" fmla="*/ 88123 w 2305365"/>
              <a:gd name="connsiteY16" fmla="*/ 1839846 h 8584372"/>
              <a:gd name="connsiteX17" fmla="*/ 129221 w 2305365"/>
              <a:gd name="connsiteY17" fmla="*/ 1833561 h 8584372"/>
              <a:gd name="connsiteX18" fmla="*/ 507888 w 2305365"/>
              <a:gd name="connsiteY18" fmla="*/ 981105 h 8584372"/>
              <a:gd name="connsiteX19" fmla="*/ 430664 w 2305365"/>
              <a:gd name="connsiteY19" fmla="*/ 20208 h 8584372"/>
              <a:gd name="connsiteX20" fmla="*/ 426846 w 2305365"/>
              <a:gd name="connsiteY20" fmla="*/ 20792 h 858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05365" h="8584372">
                <a:moveTo>
                  <a:pt x="3091" y="1774927"/>
                </a:moveTo>
                <a:lnTo>
                  <a:pt x="14832" y="1794446"/>
                </a:lnTo>
                <a:lnTo>
                  <a:pt x="13210" y="1793441"/>
                </a:lnTo>
                <a:lnTo>
                  <a:pt x="0" y="1787720"/>
                </a:lnTo>
                <a:close/>
                <a:moveTo>
                  <a:pt x="431868" y="0"/>
                </a:moveTo>
                <a:lnTo>
                  <a:pt x="436981" y="1437"/>
                </a:lnTo>
                <a:cubicBezTo>
                  <a:pt x="1455349" y="331933"/>
                  <a:pt x="2192044" y="1241461"/>
                  <a:pt x="2292835" y="2319645"/>
                </a:cubicBezTo>
                <a:lnTo>
                  <a:pt x="2295583" y="2377397"/>
                </a:lnTo>
                <a:lnTo>
                  <a:pt x="2300666" y="2410701"/>
                </a:lnTo>
                <a:cubicBezTo>
                  <a:pt x="2303773" y="2441298"/>
                  <a:pt x="2305365" y="2472344"/>
                  <a:pt x="2305365" y="2503761"/>
                </a:cubicBezTo>
                <a:lnTo>
                  <a:pt x="2305365" y="7674206"/>
                </a:lnTo>
                <a:cubicBezTo>
                  <a:pt x="2305365" y="8176877"/>
                  <a:pt x="1897870" y="8584372"/>
                  <a:pt x="1395199" y="8584372"/>
                </a:cubicBezTo>
                <a:cubicBezTo>
                  <a:pt x="892528" y="8584372"/>
                  <a:pt x="485033" y="8176877"/>
                  <a:pt x="485033" y="7674206"/>
                </a:cubicBezTo>
                <a:lnTo>
                  <a:pt x="485033" y="2571499"/>
                </a:lnTo>
                <a:lnTo>
                  <a:pt x="482656" y="2571504"/>
                </a:lnTo>
                <a:cubicBezTo>
                  <a:pt x="482050" y="2279343"/>
                  <a:pt x="338506" y="2016843"/>
                  <a:pt x="114136" y="1855960"/>
                </a:cubicBezTo>
                <a:lnTo>
                  <a:pt x="88123" y="1839846"/>
                </a:lnTo>
                <a:lnTo>
                  <a:pt x="129221" y="1833561"/>
                </a:lnTo>
                <a:cubicBezTo>
                  <a:pt x="262273" y="1771411"/>
                  <a:pt x="421734" y="1421292"/>
                  <a:pt x="507888" y="981105"/>
                </a:cubicBezTo>
                <a:cubicBezTo>
                  <a:pt x="606348" y="478034"/>
                  <a:pt x="571774" y="47825"/>
                  <a:pt x="430664" y="20208"/>
                </a:cubicBezTo>
                <a:lnTo>
                  <a:pt x="426846" y="20792"/>
                </a:ln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FA11FA9B-0EF6-3E7B-7BA4-5A3B388F76E4}"/>
              </a:ext>
            </a:extLst>
          </p:cNvPr>
          <p:cNvSpPr/>
          <p:nvPr/>
        </p:nvSpPr>
        <p:spPr>
          <a:xfrm>
            <a:off x="5728385" y="3406046"/>
            <a:ext cx="1835395" cy="6615779"/>
          </a:xfrm>
          <a:custGeom>
            <a:avLst/>
            <a:gdLst>
              <a:gd name="connsiteX0" fmla="*/ 1798563 w 1835395"/>
              <a:gd name="connsiteY0" fmla="*/ 165915 h 6615779"/>
              <a:gd name="connsiteX1" fmla="*/ 1822865 w 1835395"/>
              <a:gd name="connsiteY1" fmla="*/ 351052 h 6615779"/>
              <a:gd name="connsiteX2" fmla="*/ 1825613 w 1835395"/>
              <a:gd name="connsiteY2" fmla="*/ 408804 h 6615779"/>
              <a:gd name="connsiteX3" fmla="*/ 1830696 w 1835395"/>
              <a:gd name="connsiteY3" fmla="*/ 442108 h 6615779"/>
              <a:gd name="connsiteX4" fmla="*/ 1835395 w 1835395"/>
              <a:gd name="connsiteY4" fmla="*/ 535169 h 6615779"/>
              <a:gd name="connsiteX5" fmla="*/ 1835395 w 1835395"/>
              <a:gd name="connsiteY5" fmla="*/ 5705613 h 6615779"/>
              <a:gd name="connsiteX6" fmla="*/ 925229 w 1835395"/>
              <a:gd name="connsiteY6" fmla="*/ 6615779 h 6615779"/>
              <a:gd name="connsiteX7" fmla="*/ 15063 w 1835395"/>
              <a:gd name="connsiteY7" fmla="*/ 5705613 h 6615779"/>
              <a:gd name="connsiteX8" fmla="*/ 15063 w 1835395"/>
              <a:gd name="connsiteY8" fmla="*/ 602907 h 6615779"/>
              <a:gd name="connsiteX9" fmla="*/ 12686 w 1835395"/>
              <a:gd name="connsiteY9" fmla="*/ 602911 h 6615779"/>
              <a:gd name="connsiteX10" fmla="*/ 5880 w 1835395"/>
              <a:gd name="connsiteY10" fmla="*/ 494882 h 6615779"/>
              <a:gd name="connsiteX11" fmla="*/ 0 w 1835395"/>
              <a:gd name="connsiteY11" fmla="*/ 463362 h 6615779"/>
              <a:gd name="connsiteX12" fmla="*/ 73919 w 1835395"/>
              <a:gd name="connsiteY12" fmla="*/ 443958 h 6615779"/>
              <a:gd name="connsiteX13" fmla="*/ 146332 w 1835395"/>
              <a:gd name="connsiteY13" fmla="*/ 465738 h 6615779"/>
              <a:gd name="connsiteX14" fmla="*/ 928150 w 1835395"/>
              <a:gd name="connsiteY14" fmla="*/ 468500 h 6615779"/>
              <a:gd name="connsiteX15" fmla="*/ 1772824 w 1835395"/>
              <a:gd name="connsiteY15" fmla="*/ 191392 h 6615779"/>
              <a:gd name="connsiteX16" fmla="*/ 1765216 w 1835395"/>
              <a:gd name="connsiteY16" fmla="*/ 0 h 6615779"/>
              <a:gd name="connsiteX17" fmla="*/ 1765628 w 1835395"/>
              <a:gd name="connsiteY17" fmla="*/ 1983 h 6615779"/>
              <a:gd name="connsiteX18" fmla="*/ 1763067 w 1835395"/>
              <a:gd name="connsiteY18" fmla="*/ 564 h 661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35395" h="6615779">
                <a:moveTo>
                  <a:pt x="1798563" y="165915"/>
                </a:moveTo>
                <a:lnTo>
                  <a:pt x="1822865" y="351052"/>
                </a:lnTo>
                <a:lnTo>
                  <a:pt x="1825613" y="408804"/>
                </a:lnTo>
                <a:lnTo>
                  <a:pt x="1830696" y="442108"/>
                </a:lnTo>
                <a:cubicBezTo>
                  <a:pt x="1833803" y="472705"/>
                  <a:pt x="1835395" y="503751"/>
                  <a:pt x="1835395" y="535169"/>
                </a:cubicBezTo>
                <a:lnTo>
                  <a:pt x="1835395" y="5705613"/>
                </a:lnTo>
                <a:cubicBezTo>
                  <a:pt x="1835395" y="6208284"/>
                  <a:pt x="1427900" y="6615779"/>
                  <a:pt x="925229" y="6615779"/>
                </a:cubicBezTo>
                <a:cubicBezTo>
                  <a:pt x="422558" y="6615779"/>
                  <a:pt x="15063" y="6208284"/>
                  <a:pt x="15063" y="5705613"/>
                </a:cubicBezTo>
                <a:lnTo>
                  <a:pt x="15063" y="602907"/>
                </a:lnTo>
                <a:lnTo>
                  <a:pt x="12686" y="602911"/>
                </a:lnTo>
                <a:cubicBezTo>
                  <a:pt x="12611" y="566391"/>
                  <a:pt x="10301" y="530334"/>
                  <a:pt x="5880" y="494882"/>
                </a:cubicBezTo>
                <a:lnTo>
                  <a:pt x="0" y="463362"/>
                </a:lnTo>
                <a:lnTo>
                  <a:pt x="73919" y="443958"/>
                </a:lnTo>
                <a:lnTo>
                  <a:pt x="146332" y="465738"/>
                </a:lnTo>
                <a:cubicBezTo>
                  <a:pt x="325825" y="507944"/>
                  <a:pt x="611691" y="512181"/>
                  <a:pt x="928150" y="468500"/>
                </a:cubicBezTo>
                <a:cubicBezTo>
                  <a:pt x="1317639" y="414739"/>
                  <a:pt x="1642854" y="303661"/>
                  <a:pt x="1772824" y="191392"/>
                </a:cubicBezTo>
                <a:close/>
                <a:moveTo>
                  <a:pt x="1765216" y="0"/>
                </a:moveTo>
                <a:lnTo>
                  <a:pt x="1765628" y="1983"/>
                </a:lnTo>
                <a:lnTo>
                  <a:pt x="1763067" y="564"/>
                </a:lnTo>
                <a:close/>
              </a:path>
            </a:pathLst>
          </a:custGeom>
          <a:solidFill>
            <a:srgbClr val="EAAD14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DB4C4178-CBDD-0477-0C77-A6B6F0351D3A}"/>
              </a:ext>
            </a:extLst>
          </p:cNvPr>
          <p:cNvSpPr/>
          <p:nvPr/>
        </p:nvSpPr>
        <p:spPr>
          <a:xfrm>
            <a:off x="5743448" y="5612993"/>
            <a:ext cx="1820332" cy="4408832"/>
          </a:xfrm>
          <a:custGeom>
            <a:avLst/>
            <a:gdLst>
              <a:gd name="connsiteX0" fmla="*/ 1820332 w 1820332"/>
              <a:gd name="connsiteY0" fmla="*/ 0 h 4408832"/>
              <a:gd name="connsiteX1" fmla="*/ 1820332 w 1820332"/>
              <a:gd name="connsiteY1" fmla="*/ 3498666 h 4408832"/>
              <a:gd name="connsiteX2" fmla="*/ 910166 w 1820332"/>
              <a:gd name="connsiteY2" fmla="*/ 4408832 h 4408832"/>
              <a:gd name="connsiteX3" fmla="*/ 0 w 1820332"/>
              <a:gd name="connsiteY3" fmla="*/ 3498666 h 4408832"/>
              <a:gd name="connsiteX4" fmla="*/ 0 w 1820332"/>
              <a:gd name="connsiteY4" fmla="*/ 115796 h 4408832"/>
              <a:gd name="connsiteX5" fmla="*/ 21713 w 1820332"/>
              <a:gd name="connsiteY5" fmla="*/ 137038 h 4408832"/>
              <a:gd name="connsiteX6" fmla="*/ 916794 w 1820332"/>
              <a:gd name="connsiteY6" fmla="*/ 271485 h 4408832"/>
              <a:gd name="connsiteX7" fmla="*/ 1813458 w 1820332"/>
              <a:gd name="connsiteY7" fmla="*/ 14456 h 440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0332" h="4408832">
                <a:moveTo>
                  <a:pt x="1820332" y="0"/>
                </a:moveTo>
                <a:lnTo>
                  <a:pt x="1820332" y="3498666"/>
                </a:lnTo>
                <a:cubicBezTo>
                  <a:pt x="1820332" y="4001337"/>
                  <a:pt x="1412837" y="4408832"/>
                  <a:pt x="910166" y="4408832"/>
                </a:cubicBezTo>
                <a:cubicBezTo>
                  <a:pt x="407495" y="4408832"/>
                  <a:pt x="0" y="4001337"/>
                  <a:pt x="0" y="3498666"/>
                </a:cubicBezTo>
                <a:lnTo>
                  <a:pt x="0" y="115796"/>
                </a:lnTo>
                <a:lnTo>
                  <a:pt x="21713" y="137038"/>
                </a:lnTo>
                <a:cubicBezTo>
                  <a:pt x="144820" y="236470"/>
                  <a:pt x="500910" y="294138"/>
                  <a:pt x="916794" y="271485"/>
                </a:cubicBezTo>
                <a:cubicBezTo>
                  <a:pt x="1364669" y="247090"/>
                  <a:pt x="1733490" y="137625"/>
                  <a:pt x="1813458" y="14456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B5C448-7574-9854-C600-82939E3C46BE}"/>
              </a:ext>
            </a:extLst>
          </p:cNvPr>
          <p:cNvSpPr/>
          <p:nvPr/>
        </p:nvSpPr>
        <p:spPr>
          <a:xfrm rot="814861">
            <a:off x="11512110" y="983814"/>
            <a:ext cx="2643039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8B3D83FF-E268-E175-6868-460BA92C6464}"/>
              </a:ext>
            </a:extLst>
          </p:cNvPr>
          <p:cNvSpPr/>
          <p:nvPr/>
        </p:nvSpPr>
        <p:spPr>
          <a:xfrm>
            <a:off x="5743448" y="7641333"/>
            <a:ext cx="1820332" cy="2380493"/>
          </a:xfrm>
          <a:custGeom>
            <a:avLst/>
            <a:gdLst>
              <a:gd name="connsiteX0" fmla="*/ 1816036 w 1820332"/>
              <a:gd name="connsiteY0" fmla="*/ 0 h 2380493"/>
              <a:gd name="connsiteX1" fmla="*/ 1820332 w 1820332"/>
              <a:gd name="connsiteY1" fmla="*/ 0 h 2380493"/>
              <a:gd name="connsiteX2" fmla="*/ 1820332 w 1820332"/>
              <a:gd name="connsiteY2" fmla="*/ 1470327 h 2380493"/>
              <a:gd name="connsiteX3" fmla="*/ 910166 w 1820332"/>
              <a:gd name="connsiteY3" fmla="*/ 2380493 h 2380493"/>
              <a:gd name="connsiteX4" fmla="*/ 0 w 1820332"/>
              <a:gd name="connsiteY4" fmla="*/ 1470327 h 2380493"/>
              <a:gd name="connsiteX5" fmla="*/ 0 w 1820332"/>
              <a:gd name="connsiteY5" fmla="*/ 66569 h 2380493"/>
              <a:gd name="connsiteX6" fmla="*/ 2819 w 1820332"/>
              <a:gd name="connsiteY6" fmla="*/ 69644 h 2380493"/>
              <a:gd name="connsiteX7" fmla="*/ 889263 w 1820332"/>
              <a:gd name="connsiteY7" fmla="*/ 252574 h 2380493"/>
              <a:gd name="connsiteX8" fmla="*/ 1812644 w 1820332"/>
              <a:gd name="connsiteY8" fmla="*/ 18843 h 238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0332" h="2380493">
                <a:moveTo>
                  <a:pt x="1816036" y="0"/>
                </a:moveTo>
                <a:lnTo>
                  <a:pt x="1820332" y="0"/>
                </a:lnTo>
                <a:lnTo>
                  <a:pt x="1820332" y="1470327"/>
                </a:lnTo>
                <a:cubicBezTo>
                  <a:pt x="1820332" y="1972998"/>
                  <a:pt x="1412837" y="2380493"/>
                  <a:pt x="910166" y="2380493"/>
                </a:cubicBezTo>
                <a:cubicBezTo>
                  <a:pt x="407495" y="2380493"/>
                  <a:pt x="0" y="1972998"/>
                  <a:pt x="0" y="1470327"/>
                </a:cubicBezTo>
                <a:lnTo>
                  <a:pt x="0" y="66569"/>
                </a:lnTo>
                <a:lnTo>
                  <a:pt x="2819" y="69644"/>
                </a:lnTo>
                <a:cubicBezTo>
                  <a:pt x="120336" y="175625"/>
                  <a:pt x="472763" y="252574"/>
                  <a:pt x="889263" y="252574"/>
                </a:cubicBezTo>
                <a:cubicBezTo>
                  <a:pt x="1369841" y="252574"/>
                  <a:pt x="1765112" y="150126"/>
                  <a:pt x="1812644" y="18843"/>
                </a:cubicBezTo>
                <a:close/>
              </a:path>
            </a:pathLst>
          </a:custGeom>
          <a:solidFill>
            <a:srgbClr val="EAAD14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D0AA7E8B-F4E8-1E86-1D8D-B0353259B615}"/>
              </a:ext>
            </a:extLst>
          </p:cNvPr>
          <p:cNvSpPr/>
          <p:nvPr/>
        </p:nvSpPr>
        <p:spPr>
          <a:xfrm rot="664434">
            <a:off x="13908066" y="1820122"/>
            <a:ext cx="520700" cy="1856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60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8C720301-0C64-2B4B-1C31-E1ADC3F9FF33}"/>
              </a:ext>
            </a:extLst>
          </p:cNvPr>
          <p:cNvSpPr/>
          <p:nvPr/>
        </p:nvSpPr>
        <p:spPr>
          <a:xfrm>
            <a:off x="3328179" y="1190892"/>
            <a:ext cx="4235600" cy="8830932"/>
          </a:xfrm>
          <a:custGeom>
            <a:avLst/>
            <a:gdLst>
              <a:gd name="connsiteX0" fmla="*/ 885193 w 4235600"/>
              <a:gd name="connsiteY0" fmla="*/ 888 h 8830932"/>
              <a:gd name="connsiteX1" fmla="*/ 1074072 w 4235600"/>
              <a:gd name="connsiteY1" fmla="*/ 11466 h 8830932"/>
              <a:gd name="connsiteX2" fmla="*/ 1997133 w 4235600"/>
              <a:gd name="connsiteY2" fmla="*/ 154938 h 8830932"/>
              <a:gd name="connsiteX3" fmla="*/ 1996638 w 4235600"/>
              <a:gd name="connsiteY3" fmla="*/ 158118 h 8830932"/>
              <a:gd name="connsiteX4" fmla="*/ 2159892 w 4235600"/>
              <a:gd name="connsiteY4" fmla="*/ 189739 h 8830932"/>
              <a:gd name="connsiteX5" fmla="*/ 4223070 w 4235600"/>
              <a:gd name="connsiteY5" fmla="*/ 2566204 h 8830932"/>
              <a:gd name="connsiteX6" fmla="*/ 4225818 w 4235600"/>
              <a:gd name="connsiteY6" fmla="*/ 2623957 h 8830932"/>
              <a:gd name="connsiteX7" fmla="*/ 4230901 w 4235600"/>
              <a:gd name="connsiteY7" fmla="*/ 2657261 h 8830932"/>
              <a:gd name="connsiteX8" fmla="*/ 4235600 w 4235600"/>
              <a:gd name="connsiteY8" fmla="*/ 2750320 h 8830932"/>
              <a:gd name="connsiteX9" fmla="*/ 4235600 w 4235600"/>
              <a:gd name="connsiteY9" fmla="*/ 7920766 h 8830932"/>
              <a:gd name="connsiteX10" fmla="*/ 3325434 w 4235600"/>
              <a:gd name="connsiteY10" fmla="*/ 8830932 h 8830932"/>
              <a:gd name="connsiteX11" fmla="*/ 2415268 w 4235600"/>
              <a:gd name="connsiteY11" fmla="*/ 7920766 h 8830932"/>
              <a:gd name="connsiteX12" fmla="*/ 2415268 w 4235600"/>
              <a:gd name="connsiteY12" fmla="*/ 2818059 h 8830932"/>
              <a:gd name="connsiteX13" fmla="*/ 2412891 w 4235600"/>
              <a:gd name="connsiteY13" fmla="*/ 2818064 h 8830932"/>
              <a:gd name="connsiteX14" fmla="*/ 1817376 w 4235600"/>
              <a:gd name="connsiteY14" fmla="*/ 1985402 h 8830932"/>
              <a:gd name="connsiteX15" fmla="*/ 1707880 w 4235600"/>
              <a:gd name="connsiteY15" fmla="*/ 1958693 h 8830932"/>
              <a:gd name="connsiteX16" fmla="*/ 793506 w 4235600"/>
              <a:gd name="connsiteY16" fmla="*/ 1816572 h 8830932"/>
              <a:gd name="connsiteX17" fmla="*/ 10728 w 4235600"/>
              <a:gd name="connsiteY17" fmla="*/ 770548 h 8830932"/>
              <a:gd name="connsiteX18" fmla="*/ 885193 w 4235600"/>
              <a:gd name="connsiteY18" fmla="*/ 888 h 883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35600" h="8830932">
                <a:moveTo>
                  <a:pt x="885193" y="888"/>
                </a:moveTo>
                <a:cubicBezTo>
                  <a:pt x="947151" y="-1795"/>
                  <a:pt x="1010348" y="1561"/>
                  <a:pt x="1074072" y="11466"/>
                </a:cubicBezTo>
                <a:lnTo>
                  <a:pt x="1997133" y="154938"/>
                </a:lnTo>
                <a:lnTo>
                  <a:pt x="1996638" y="158118"/>
                </a:lnTo>
                <a:lnTo>
                  <a:pt x="2159892" y="189739"/>
                </a:lnTo>
                <a:cubicBezTo>
                  <a:pt x="3284531" y="457972"/>
                  <a:pt x="4115559" y="1416142"/>
                  <a:pt x="4223070" y="2566204"/>
                </a:cubicBezTo>
                <a:lnTo>
                  <a:pt x="4225818" y="2623957"/>
                </a:lnTo>
                <a:lnTo>
                  <a:pt x="4230901" y="2657261"/>
                </a:lnTo>
                <a:cubicBezTo>
                  <a:pt x="4234008" y="2687858"/>
                  <a:pt x="4235600" y="2718903"/>
                  <a:pt x="4235600" y="2750320"/>
                </a:cubicBezTo>
                <a:lnTo>
                  <a:pt x="4235600" y="7920766"/>
                </a:lnTo>
                <a:cubicBezTo>
                  <a:pt x="4235600" y="8423437"/>
                  <a:pt x="3828105" y="8830932"/>
                  <a:pt x="3325434" y="8830932"/>
                </a:cubicBezTo>
                <a:cubicBezTo>
                  <a:pt x="2822763" y="8830932"/>
                  <a:pt x="2415268" y="8423437"/>
                  <a:pt x="2415268" y="7920766"/>
                </a:cubicBezTo>
                <a:lnTo>
                  <a:pt x="2415268" y="2818059"/>
                </a:lnTo>
                <a:lnTo>
                  <a:pt x="2412891" y="2818064"/>
                </a:lnTo>
                <a:cubicBezTo>
                  <a:pt x="2412099" y="2436466"/>
                  <a:pt x="2167462" y="2105467"/>
                  <a:pt x="1817376" y="1985402"/>
                </a:cubicBezTo>
                <a:lnTo>
                  <a:pt x="1707880" y="1958693"/>
                </a:lnTo>
                <a:lnTo>
                  <a:pt x="793506" y="1816572"/>
                </a:lnTo>
                <a:cubicBezTo>
                  <a:pt x="283714" y="1737335"/>
                  <a:pt x="-66748" y="1269014"/>
                  <a:pt x="10728" y="770548"/>
                </a:cubicBezTo>
                <a:cubicBezTo>
                  <a:pt x="78520" y="334391"/>
                  <a:pt x="451489" y="19671"/>
                  <a:pt x="885193" y="888"/>
                </a:cubicBezTo>
                <a:close/>
              </a:path>
            </a:pathLst>
          </a:custGeom>
          <a:solidFill>
            <a:srgbClr val="EAAD14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DAB8EFD5-6AAD-B719-5640-A4089D6F9384}"/>
              </a:ext>
            </a:extLst>
          </p:cNvPr>
          <p:cNvSpPr/>
          <p:nvPr/>
        </p:nvSpPr>
        <p:spPr>
          <a:xfrm>
            <a:off x="3328179" y="1190892"/>
            <a:ext cx="4235600" cy="8830932"/>
          </a:xfrm>
          <a:custGeom>
            <a:avLst/>
            <a:gdLst>
              <a:gd name="connsiteX0" fmla="*/ 885193 w 4235600"/>
              <a:gd name="connsiteY0" fmla="*/ 888 h 8830932"/>
              <a:gd name="connsiteX1" fmla="*/ 1074072 w 4235600"/>
              <a:gd name="connsiteY1" fmla="*/ 11466 h 8830932"/>
              <a:gd name="connsiteX2" fmla="*/ 1997133 w 4235600"/>
              <a:gd name="connsiteY2" fmla="*/ 154938 h 8830932"/>
              <a:gd name="connsiteX3" fmla="*/ 1996638 w 4235600"/>
              <a:gd name="connsiteY3" fmla="*/ 158118 h 8830932"/>
              <a:gd name="connsiteX4" fmla="*/ 2159892 w 4235600"/>
              <a:gd name="connsiteY4" fmla="*/ 189739 h 8830932"/>
              <a:gd name="connsiteX5" fmla="*/ 4223070 w 4235600"/>
              <a:gd name="connsiteY5" fmla="*/ 2566204 h 8830932"/>
              <a:gd name="connsiteX6" fmla="*/ 4225818 w 4235600"/>
              <a:gd name="connsiteY6" fmla="*/ 2623957 h 8830932"/>
              <a:gd name="connsiteX7" fmla="*/ 4230901 w 4235600"/>
              <a:gd name="connsiteY7" fmla="*/ 2657261 h 8830932"/>
              <a:gd name="connsiteX8" fmla="*/ 4235600 w 4235600"/>
              <a:gd name="connsiteY8" fmla="*/ 2750320 h 8830932"/>
              <a:gd name="connsiteX9" fmla="*/ 4235600 w 4235600"/>
              <a:gd name="connsiteY9" fmla="*/ 7920766 h 8830932"/>
              <a:gd name="connsiteX10" fmla="*/ 3325434 w 4235600"/>
              <a:gd name="connsiteY10" fmla="*/ 8830932 h 8830932"/>
              <a:gd name="connsiteX11" fmla="*/ 2415268 w 4235600"/>
              <a:gd name="connsiteY11" fmla="*/ 7920766 h 8830932"/>
              <a:gd name="connsiteX12" fmla="*/ 2415268 w 4235600"/>
              <a:gd name="connsiteY12" fmla="*/ 2818059 h 8830932"/>
              <a:gd name="connsiteX13" fmla="*/ 2412891 w 4235600"/>
              <a:gd name="connsiteY13" fmla="*/ 2818064 h 8830932"/>
              <a:gd name="connsiteX14" fmla="*/ 1817376 w 4235600"/>
              <a:gd name="connsiteY14" fmla="*/ 1985402 h 8830932"/>
              <a:gd name="connsiteX15" fmla="*/ 1707880 w 4235600"/>
              <a:gd name="connsiteY15" fmla="*/ 1958693 h 8830932"/>
              <a:gd name="connsiteX16" fmla="*/ 793506 w 4235600"/>
              <a:gd name="connsiteY16" fmla="*/ 1816572 h 8830932"/>
              <a:gd name="connsiteX17" fmla="*/ 10728 w 4235600"/>
              <a:gd name="connsiteY17" fmla="*/ 770548 h 8830932"/>
              <a:gd name="connsiteX18" fmla="*/ 885193 w 4235600"/>
              <a:gd name="connsiteY18" fmla="*/ 888 h 883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35600" h="8830932">
                <a:moveTo>
                  <a:pt x="885193" y="888"/>
                </a:moveTo>
                <a:cubicBezTo>
                  <a:pt x="947151" y="-1795"/>
                  <a:pt x="1010348" y="1561"/>
                  <a:pt x="1074072" y="11466"/>
                </a:cubicBezTo>
                <a:lnTo>
                  <a:pt x="1997133" y="154938"/>
                </a:lnTo>
                <a:lnTo>
                  <a:pt x="1996638" y="158118"/>
                </a:lnTo>
                <a:lnTo>
                  <a:pt x="2159892" y="189739"/>
                </a:lnTo>
                <a:cubicBezTo>
                  <a:pt x="3284531" y="457972"/>
                  <a:pt x="4115559" y="1416142"/>
                  <a:pt x="4223070" y="2566204"/>
                </a:cubicBezTo>
                <a:lnTo>
                  <a:pt x="4225818" y="2623957"/>
                </a:lnTo>
                <a:lnTo>
                  <a:pt x="4230901" y="2657261"/>
                </a:lnTo>
                <a:cubicBezTo>
                  <a:pt x="4234008" y="2687858"/>
                  <a:pt x="4235600" y="2718903"/>
                  <a:pt x="4235600" y="2750320"/>
                </a:cubicBezTo>
                <a:lnTo>
                  <a:pt x="4235600" y="7920766"/>
                </a:lnTo>
                <a:cubicBezTo>
                  <a:pt x="4235600" y="8423437"/>
                  <a:pt x="3828105" y="8830932"/>
                  <a:pt x="3325434" y="8830932"/>
                </a:cubicBezTo>
                <a:cubicBezTo>
                  <a:pt x="2822763" y="8830932"/>
                  <a:pt x="2415268" y="8423437"/>
                  <a:pt x="2415268" y="7920766"/>
                </a:cubicBezTo>
                <a:lnTo>
                  <a:pt x="2415268" y="2818059"/>
                </a:lnTo>
                <a:lnTo>
                  <a:pt x="2412891" y="2818064"/>
                </a:lnTo>
                <a:cubicBezTo>
                  <a:pt x="2412099" y="2436466"/>
                  <a:pt x="2167462" y="2105467"/>
                  <a:pt x="1817376" y="1985402"/>
                </a:cubicBezTo>
                <a:lnTo>
                  <a:pt x="1707880" y="1958693"/>
                </a:lnTo>
                <a:lnTo>
                  <a:pt x="793506" y="1816572"/>
                </a:lnTo>
                <a:cubicBezTo>
                  <a:pt x="283714" y="1737335"/>
                  <a:pt x="-66748" y="1269014"/>
                  <a:pt x="10728" y="770548"/>
                </a:cubicBezTo>
                <a:cubicBezTo>
                  <a:pt x="78520" y="334391"/>
                  <a:pt x="451489" y="19671"/>
                  <a:pt x="885193" y="888"/>
                </a:cubicBezTo>
                <a:close/>
              </a:path>
            </a:pathLst>
          </a:cu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CCD680F-6835-D189-3EDC-D1773B3DF186}"/>
              </a:ext>
            </a:extLst>
          </p:cNvPr>
          <p:cNvSpPr/>
          <p:nvPr/>
        </p:nvSpPr>
        <p:spPr>
          <a:xfrm>
            <a:off x="3989291" y="1598927"/>
            <a:ext cx="958094" cy="958094"/>
          </a:xfrm>
          <a:prstGeom prst="ellipse">
            <a:avLst/>
          </a:prstGeom>
          <a:solidFill>
            <a:schemeClr val="bg1"/>
          </a:solidFill>
          <a:ln w="190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224E27C2-A475-C8A7-22F9-166203D9505B}"/>
              </a:ext>
            </a:extLst>
          </p:cNvPr>
          <p:cNvSpPr/>
          <p:nvPr/>
        </p:nvSpPr>
        <p:spPr>
          <a:xfrm>
            <a:off x="4176014" y="1787398"/>
            <a:ext cx="581152" cy="581152"/>
          </a:xfrm>
          <a:prstGeom prst="ellipse">
            <a:avLst/>
          </a:prstGeom>
          <a:solidFill>
            <a:schemeClr val="tx1"/>
          </a:solidFill>
          <a:ln w="1905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594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F5567C03-98A7-A615-4504-F9407F8F60AC}"/>
              </a:ext>
            </a:extLst>
          </p:cNvPr>
          <p:cNvSpPr/>
          <p:nvPr/>
        </p:nvSpPr>
        <p:spPr>
          <a:xfrm rot="664434">
            <a:off x="5250449" y="1440377"/>
            <a:ext cx="520700" cy="1856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025EA8-C075-B38B-EFCD-0115C3B40435}"/>
              </a:ext>
            </a:extLst>
          </p:cNvPr>
          <p:cNvSpPr/>
          <p:nvPr/>
        </p:nvSpPr>
        <p:spPr>
          <a:xfrm rot="814861">
            <a:off x="2854495" y="706374"/>
            <a:ext cx="2643039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96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自訂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郁梅 張</dc:creator>
  <cp:lastModifiedBy>郁梅 張</cp:lastModifiedBy>
  <cp:revision>1</cp:revision>
  <dcterms:created xsi:type="dcterms:W3CDTF">2022-05-06T16:23:22Z</dcterms:created>
  <dcterms:modified xsi:type="dcterms:W3CDTF">2022-05-06T17:32:54Z</dcterms:modified>
</cp:coreProperties>
</file>