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4" r:id="rId4"/>
    <p:sldId id="272" r:id="rId5"/>
    <p:sldId id="299" r:id="rId6"/>
    <p:sldId id="304" r:id="rId7"/>
    <p:sldId id="288" r:id="rId8"/>
    <p:sldId id="281" r:id="rId9"/>
    <p:sldId id="270" r:id="rId10"/>
    <p:sldId id="271" r:id="rId11"/>
    <p:sldId id="313" r:id="rId12"/>
    <p:sldId id="260" r:id="rId13"/>
    <p:sldId id="259" r:id="rId14"/>
    <p:sldId id="261" r:id="rId15"/>
    <p:sldId id="295" r:id="rId16"/>
    <p:sldId id="321" r:id="rId17"/>
    <p:sldId id="262" r:id="rId18"/>
    <p:sldId id="263" r:id="rId19"/>
    <p:sldId id="267" r:id="rId20"/>
    <p:sldId id="320" r:id="rId21"/>
    <p:sldId id="322" r:id="rId22"/>
    <p:sldId id="323" r:id="rId23"/>
    <p:sldId id="326" r:id="rId24"/>
    <p:sldId id="327" r:id="rId25"/>
    <p:sldId id="337" r:id="rId26"/>
    <p:sldId id="265" r:id="rId27"/>
    <p:sldId id="266" r:id="rId28"/>
    <p:sldId id="269" r:id="rId29"/>
    <p:sldId id="268" r:id="rId30"/>
    <p:sldId id="273" r:id="rId31"/>
    <p:sldId id="274" r:id="rId32"/>
    <p:sldId id="344" r:id="rId33"/>
    <p:sldId id="345" r:id="rId34"/>
    <p:sldId id="275" r:id="rId35"/>
    <p:sldId id="282" r:id="rId36"/>
    <p:sldId id="286" r:id="rId37"/>
    <p:sldId id="350" r:id="rId38"/>
    <p:sldId id="328" r:id="rId39"/>
    <p:sldId id="349" r:id="rId40"/>
    <p:sldId id="348" r:id="rId41"/>
    <p:sldId id="284" r:id="rId42"/>
    <p:sldId id="285" r:id="rId43"/>
    <p:sldId id="290" r:id="rId44"/>
    <p:sldId id="291" r:id="rId45"/>
    <p:sldId id="292" r:id="rId46"/>
    <p:sldId id="293" r:id="rId47"/>
    <p:sldId id="294" r:id="rId48"/>
    <p:sldId id="310" r:id="rId49"/>
    <p:sldId id="296" r:id="rId50"/>
    <p:sldId id="311" r:id="rId51"/>
    <p:sldId id="297" r:id="rId52"/>
    <p:sldId id="298" r:id="rId53"/>
    <p:sldId id="300" r:id="rId54"/>
    <p:sldId id="301" r:id="rId55"/>
    <p:sldId id="330" r:id="rId56"/>
    <p:sldId id="329" r:id="rId57"/>
    <p:sldId id="331" r:id="rId58"/>
    <p:sldId id="302" r:id="rId59"/>
    <p:sldId id="305" r:id="rId60"/>
    <p:sldId id="306" r:id="rId61"/>
    <p:sldId id="307" r:id="rId62"/>
    <p:sldId id="309" r:id="rId63"/>
    <p:sldId id="308" r:id="rId64"/>
    <p:sldId id="312" r:id="rId65"/>
    <p:sldId id="314" r:id="rId66"/>
    <p:sldId id="315" r:id="rId67"/>
    <p:sldId id="316" r:id="rId68"/>
    <p:sldId id="317" r:id="rId69"/>
    <p:sldId id="319" r:id="rId70"/>
    <p:sldId id="324" r:id="rId71"/>
    <p:sldId id="325" r:id="rId72"/>
    <p:sldId id="332" r:id="rId73"/>
    <p:sldId id="333" r:id="rId74"/>
    <p:sldId id="334" r:id="rId75"/>
    <p:sldId id="335" r:id="rId76"/>
    <p:sldId id="336" r:id="rId77"/>
    <p:sldId id="338" r:id="rId78"/>
    <p:sldId id="342" r:id="rId79"/>
    <p:sldId id="346" r:id="rId80"/>
    <p:sldId id="347" r:id="rId81"/>
    <p:sldId id="351" r:id="rId82"/>
  </p:sldIdLst>
  <p:sldSz cx="6119813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7" userDrawn="1">
          <p15:clr>
            <a:srgbClr val="A4A3A4"/>
          </p15:clr>
        </p15:guide>
        <p15:guide id="2" pos="19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962E"/>
    <a:srgbClr val="5F9418"/>
    <a:srgbClr val="336600"/>
    <a:srgbClr val="D09866"/>
    <a:srgbClr val="CC6600"/>
    <a:srgbClr val="FEDFE1"/>
    <a:srgbClr val="F7D94C"/>
    <a:srgbClr val="007AB0"/>
    <a:srgbClr val="005CAF"/>
    <a:srgbClr val="11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1" autoAdjust="0"/>
    <p:restoredTop sz="94660"/>
  </p:normalViewPr>
  <p:slideViewPr>
    <p:cSldViewPr snapToGrid="0">
      <p:cViewPr>
        <p:scale>
          <a:sx n="33" d="100"/>
          <a:sy n="33" d="100"/>
        </p:scale>
        <p:origin x="3226" y="1032"/>
      </p:cViewPr>
      <p:guideLst>
        <p:guide orient="horz" pos="1927"/>
        <p:guide pos="19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001553"/>
            <a:ext cx="5201841" cy="2130602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3214319"/>
            <a:ext cx="4589860" cy="1477538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8119-784B-4363-8AD6-A606409104CE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19C-8B19-4271-BEBE-0A8191B7DC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07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8119-784B-4363-8AD6-A606409104CE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19C-8B19-4271-BEBE-0A8191B7DC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58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325823"/>
            <a:ext cx="1319585" cy="518625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325823"/>
            <a:ext cx="3882256" cy="518625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8119-784B-4363-8AD6-A606409104CE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19C-8B19-4271-BEBE-0A8191B7DC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18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8119-784B-4363-8AD6-A606409104CE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19C-8B19-4271-BEBE-0A8191B7DC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72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525705"/>
            <a:ext cx="5278339" cy="2545672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4095460"/>
            <a:ext cx="5278339" cy="1338709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8119-784B-4363-8AD6-A606409104CE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19C-8B19-4271-BEBE-0A8191B7DC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6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629117"/>
            <a:ext cx="2600921" cy="388296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629117"/>
            <a:ext cx="2600921" cy="388296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8119-784B-4363-8AD6-A606409104CE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19C-8B19-4271-BEBE-0A8191B7DC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7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25825"/>
            <a:ext cx="5278339" cy="118288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500205"/>
            <a:ext cx="2588967" cy="735227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2235432"/>
            <a:ext cx="2588967" cy="32879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500205"/>
            <a:ext cx="2601718" cy="735227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2235432"/>
            <a:ext cx="2601718" cy="32879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8119-784B-4363-8AD6-A606409104CE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19C-8B19-4271-BEBE-0A8191B7DC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3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8119-784B-4363-8AD6-A606409104CE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19C-8B19-4271-BEBE-0A8191B7DC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7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8119-784B-4363-8AD6-A606409104CE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19C-8B19-4271-BEBE-0A8191B7DC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4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07988"/>
            <a:ext cx="1973799" cy="1427956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881141"/>
            <a:ext cx="3098155" cy="4349034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835944"/>
            <a:ext cx="1973799" cy="3401313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8119-784B-4363-8AD6-A606409104CE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19C-8B19-4271-BEBE-0A8191B7DC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10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07988"/>
            <a:ext cx="1973799" cy="1427956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881141"/>
            <a:ext cx="3098155" cy="4349034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835944"/>
            <a:ext cx="1973799" cy="3401313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8119-784B-4363-8AD6-A606409104CE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19C-8B19-4271-BEBE-0A8191B7DC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31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325825"/>
            <a:ext cx="5278339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629117"/>
            <a:ext cx="5278339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5672162"/>
            <a:ext cx="137695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88119-784B-4363-8AD6-A606409104CE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5672162"/>
            <a:ext cx="206543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5672162"/>
            <a:ext cx="137695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D219C-8B19-4271-BEBE-0A8191B7DC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80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541D8FB-A5A9-41C3-93BE-8A3A7F218DE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" y="-94"/>
            <a:ext cx="6120000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39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0" cy="6120000"/>
          </a:xfrm>
          <a:prstGeom prst="donut">
            <a:avLst>
              <a:gd name="adj" fmla="val 4657"/>
            </a:avLst>
          </a:prstGeom>
          <a:solidFill>
            <a:srgbClr val="F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36">
              <a:defRPr/>
            </a:pPr>
            <a:endParaRPr lang="zh-TW" altLang="en-US" sz="2835">
              <a:solidFill>
                <a:srgbClr val="A37547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" name="文字方塊 1" hidden="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592437" y="1678163"/>
            <a:ext cx="4851330" cy="4067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defTabSz="457236">
              <a:lnSpc>
                <a:spcPts val="31003"/>
              </a:lnSpc>
              <a:defRPr/>
            </a:pPr>
            <a:r>
              <a:rPr lang="zh-TW" altLang="en-US" sz="39303" dirty="0">
                <a:solidFill>
                  <a:srgbClr val="F20000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F7A9F1-817E-F4B8-2E74-1367D1117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08" t="17851" r="22071" b="24717"/>
          <a:stretch/>
        </p:blipFill>
        <p:spPr>
          <a:xfrm>
            <a:off x="-187" y="-189"/>
            <a:ext cx="6120000" cy="612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9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C4715FA-0F41-D00A-B144-20DE0D5FEED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24556" t="18710" r="20620" b="23859"/>
          <a:stretch/>
        </p:blipFill>
        <p:spPr>
          <a:xfrm>
            <a:off x="-187" y="0"/>
            <a:ext cx="6120000" cy="6119813"/>
          </a:xfrm>
          <a:prstGeom prst="rect">
            <a:avLst/>
          </a:prstGeom>
        </p:spPr>
      </p:pic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0" cy="6120000"/>
          </a:xfrm>
          <a:prstGeom prst="donut">
            <a:avLst>
              <a:gd name="adj" fmla="val 465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>
              <a:solidFill>
                <a:schemeClr val="accent6"/>
              </a:solidFill>
            </a:endParaRPr>
          </a:p>
        </p:txBody>
      </p:sp>
      <p:sp>
        <p:nvSpPr>
          <p:cNvPr id="2" name="文字方塊 1" hidden="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207546" y="1514919"/>
            <a:ext cx="5265097" cy="4156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1499"/>
              </a:lnSpc>
            </a:pPr>
            <a:r>
              <a:rPr lang="zh-TW" altLang="en-US" sz="39374" dirty="0">
                <a:solidFill>
                  <a:schemeClr val="accent6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色</a:t>
            </a:r>
          </a:p>
        </p:txBody>
      </p:sp>
    </p:spTree>
    <p:extLst>
      <p:ext uri="{BB962C8B-B14F-4D97-AF65-F5344CB8AC3E}">
        <p14:creationId xmlns:p14="http://schemas.microsoft.com/office/powerpoint/2010/main" val="119154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555437D-F8CD-EB75-4BAE-7F44C767A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30" t="18779" r="20648" b="23789"/>
          <a:stretch/>
        </p:blipFill>
        <p:spPr>
          <a:xfrm>
            <a:off x="0" y="0"/>
            <a:ext cx="6119813" cy="6119813"/>
          </a:xfrm>
          <a:prstGeom prst="rect">
            <a:avLst/>
          </a:prstGeom>
        </p:spPr>
      </p:pic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-1" y="0"/>
            <a:ext cx="6119999" cy="6120000"/>
          </a:xfrm>
          <a:prstGeom prst="donut">
            <a:avLst>
              <a:gd name="adj" fmla="val 46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>
              <a:solidFill>
                <a:schemeClr val="accent4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225947" y="1529372"/>
            <a:ext cx="5234125" cy="4131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1499"/>
              </a:lnSpc>
            </a:pPr>
            <a:r>
              <a:rPr lang="zh-TW" altLang="en-US" sz="39374" dirty="0">
                <a:noFill/>
                <a:latin typeface="特太行書" panose="03000809000000000000" pitchFamily="65" charset="-128"/>
                <a:ea typeface="特太行書" panose="03000809000000000000" pitchFamily="65" charset="-128"/>
              </a:rPr>
              <a:t>色</a:t>
            </a:r>
          </a:p>
        </p:txBody>
      </p:sp>
    </p:spTree>
    <p:extLst>
      <p:ext uri="{BB962C8B-B14F-4D97-AF65-F5344CB8AC3E}">
        <p14:creationId xmlns:p14="http://schemas.microsoft.com/office/powerpoint/2010/main" val="293080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327082" y="1657355"/>
            <a:ext cx="5234125" cy="4131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1499"/>
              </a:lnSpc>
            </a:pPr>
            <a:r>
              <a:rPr lang="zh-TW" altLang="en-US" sz="39374" dirty="0">
                <a:noFill/>
                <a:latin typeface="特太行書" panose="03000809000000000000" pitchFamily="65" charset="-128"/>
                <a:ea typeface="特太行書" panose="03000809000000000000" pitchFamily="65" charset="-128"/>
              </a:rPr>
              <a:t>讚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B3EAA9B-86FC-8F92-96CA-C7365A5E7A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16" t="17906" r="21546" b="25066"/>
          <a:stretch/>
        </p:blipFill>
        <p:spPr>
          <a:xfrm>
            <a:off x="-186" y="-187"/>
            <a:ext cx="6119999" cy="6120000"/>
          </a:xfrm>
          <a:prstGeom prst="rect">
            <a:avLst/>
          </a:prstGeom>
        </p:spPr>
      </p:pic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19999" cy="6120000"/>
          </a:xfrm>
          <a:prstGeom prst="donut">
            <a:avLst>
              <a:gd name="adj" fmla="val 46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909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B88CC747-58D4-FF7E-0E03-C51CD5E44132}"/>
              </a:ext>
            </a:extLst>
          </p:cNvPr>
          <p:cNvGrpSpPr/>
          <p:nvPr/>
        </p:nvGrpSpPr>
        <p:grpSpPr>
          <a:xfrm>
            <a:off x="1" y="274913"/>
            <a:ext cx="6119812" cy="1089792"/>
            <a:chOff x="1" y="274913"/>
            <a:chExt cx="6119812" cy="1089792"/>
          </a:xfrm>
        </p:grpSpPr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658D30A5-FE65-E4C1-B954-4EED7BBF2480}"/>
                </a:ext>
              </a:extLst>
            </p:cNvPr>
            <p:cNvSpPr/>
            <p:nvPr/>
          </p:nvSpPr>
          <p:spPr>
            <a:xfrm rot="2332843" flipH="1">
              <a:off x="4554626" y="274913"/>
              <a:ext cx="1565187" cy="1089792"/>
            </a:xfrm>
            <a:custGeom>
              <a:avLst/>
              <a:gdLst>
                <a:gd name="connsiteX0" fmla="*/ 1199162 w 1560506"/>
                <a:gd name="connsiteY0" fmla="*/ 101739 h 1089792"/>
                <a:gd name="connsiteX1" fmla="*/ 1554539 w 1560506"/>
                <a:gd name="connsiteY1" fmla="*/ 619246 h 1089792"/>
                <a:gd name="connsiteX2" fmla="*/ 1559666 w 1560506"/>
                <a:gd name="connsiteY2" fmla="*/ 797165 h 1089792"/>
                <a:gd name="connsiteX3" fmla="*/ 1555897 w 1560506"/>
                <a:gd name="connsiteY3" fmla="*/ 842569 h 1089792"/>
                <a:gd name="connsiteX4" fmla="*/ 1364196 w 1560506"/>
                <a:gd name="connsiteY4" fmla="*/ 813155 h 1089792"/>
                <a:gd name="connsiteX5" fmla="*/ 207291 w 1560506"/>
                <a:gd name="connsiteY5" fmla="*/ 1028733 h 1089792"/>
                <a:gd name="connsiteX6" fmla="*/ 100823 w 1560506"/>
                <a:gd name="connsiteY6" fmla="*/ 1089792 h 1089792"/>
                <a:gd name="connsiteX7" fmla="*/ 92040 w 1560506"/>
                <a:gd name="connsiteY7" fmla="*/ 1081613 h 1089792"/>
                <a:gd name="connsiteX8" fmla="*/ 15363 w 1560506"/>
                <a:gd name="connsiteY8" fmla="*/ 619246 h 1089792"/>
                <a:gd name="connsiteX9" fmla="*/ 784951 w 1560506"/>
                <a:gd name="connsiteY9" fmla="*/ 0 h 1089792"/>
                <a:gd name="connsiteX10" fmla="*/ 1199162 w 1560506"/>
                <a:gd name="connsiteY10" fmla="*/ 101739 h 108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60506" h="1089792">
                  <a:moveTo>
                    <a:pt x="1199162" y="101739"/>
                  </a:moveTo>
                  <a:cubicBezTo>
                    <a:pt x="1391372" y="209897"/>
                    <a:pt x="1516439" y="395971"/>
                    <a:pt x="1554539" y="619246"/>
                  </a:cubicBezTo>
                  <a:cubicBezTo>
                    <a:pt x="1559904" y="685531"/>
                    <a:pt x="1561759" y="744564"/>
                    <a:pt x="1559666" y="797165"/>
                  </a:cubicBezTo>
                  <a:lnTo>
                    <a:pt x="1555897" y="842569"/>
                  </a:lnTo>
                  <a:lnTo>
                    <a:pt x="1364196" y="813155"/>
                  </a:lnTo>
                  <a:cubicBezTo>
                    <a:pt x="966436" y="771824"/>
                    <a:pt x="563469" y="846913"/>
                    <a:pt x="207291" y="1028733"/>
                  </a:cubicBezTo>
                  <a:lnTo>
                    <a:pt x="100823" y="1089792"/>
                  </a:lnTo>
                  <a:lnTo>
                    <a:pt x="92040" y="1081613"/>
                  </a:lnTo>
                  <a:cubicBezTo>
                    <a:pt x="3289" y="982875"/>
                    <a:pt x="-18987" y="833225"/>
                    <a:pt x="15363" y="619246"/>
                  </a:cubicBezTo>
                  <a:cubicBezTo>
                    <a:pt x="85101" y="219372"/>
                    <a:pt x="359919" y="0"/>
                    <a:pt x="784951" y="0"/>
                  </a:cubicBezTo>
                  <a:cubicBezTo>
                    <a:pt x="944338" y="0"/>
                    <a:pt x="1083836" y="36845"/>
                    <a:pt x="1199162" y="101739"/>
                  </a:cubicBezTo>
                  <a:close/>
                </a:path>
              </a:pathLst>
            </a:custGeom>
            <a:solidFill>
              <a:srgbClr val="B28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C226E4B5-4D52-15B8-645B-0EAD1C3DC4C9}"/>
                </a:ext>
              </a:extLst>
            </p:cNvPr>
            <p:cNvSpPr/>
            <p:nvPr/>
          </p:nvSpPr>
          <p:spPr>
            <a:xfrm rot="2332843" flipH="1">
              <a:off x="4976866" y="662534"/>
              <a:ext cx="812137" cy="597313"/>
            </a:xfrm>
            <a:custGeom>
              <a:avLst/>
              <a:gdLst>
                <a:gd name="connsiteX0" fmla="*/ 622882 w 809708"/>
                <a:gd name="connsiteY0" fmla="*/ 60391 h 597313"/>
                <a:gd name="connsiteX1" fmla="*/ 807476 w 809708"/>
                <a:gd name="connsiteY1" fmla="*/ 367576 h 597313"/>
                <a:gd name="connsiteX2" fmla="*/ 809708 w 809708"/>
                <a:gd name="connsiteY2" fmla="*/ 456127 h 597313"/>
                <a:gd name="connsiteX3" fmla="*/ 792699 w 809708"/>
                <a:gd name="connsiteY3" fmla="*/ 455186 h 597313"/>
                <a:gd name="connsiteX4" fmla="*/ 204716 w 809708"/>
                <a:gd name="connsiteY4" fmla="*/ 535889 h 597313"/>
                <a:gd name="connsiteX5" fmla="*/ 23942 w 809708"/>
                <a:gd name="connsiteY5" fmla="*/ 597313 h 597313"/>
                <a:gd name="connsiteX6" fmla="*/ 7161 w 809708"/>
                <a:gd name="connsiteY6" fmla="*/ 549397 h 597313"/>
                <a:gd name="connsiteX7" fmla="*/ 7980 w 809708"/>
                <a:gd name="connsiteY7" fmla="*/ 367576 h 597313"/>
                <a:gd name="connsiteX8" fmla="*/ 407728 w 809708"/>
                <a:gd name="connsiteY8" fmla="*/ 0 h 597313"/>
                <a:gd name="connsiteX9" fmla="*/ 622882 w 809708"/>
                <a:gd name="connsiteY9" fmla="*/ 60391 h 597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9708" h="597313">
                  <a:moveTo>
                    <a:pt x="622882" y="60391"/>
                  </a:moveTo>
                  <a:cubicBezTo>
                    <a:pt x="722721" y="124592"/>
                    <a:pt x="787685" y="235043"/>
                    <a:pt x="807476" y="367576"/>
                  </a:cubicBezTo>
                  <a:lnTo>
                    <a:pt x="809708" y="456127"/>
                  </a:lnTo>
                  <a:lnTo>
                    <a:pt x="792699" y="455186"/>
                  </a:lnTo>
                  <a:cubicBezTo>
                    <a:pt x="593673" y="453790"/>
                    <a:pt x="395512" y="481094"/>
                    <a:pt x="204716" y="535889"/>
                  </a:cubicBezTo>
                  <a:lnTo>
                    <a:pt x="23942" y="597313"/>
                  </a:lnTo>
                  <a:lnTo>
                    <a:pt x="7161" y="549397"/>
                  </a:lnTo>
                  <a:cubicBezTo>
                    <a:pt x="-2807" y="500268"/>
                    <a:pt x="-2216" y="440156"/>
                    <a:pt x="7980" y="367576"/>
                  </a:cubicBezTo>
                  <a:cubicBezTo>
                    <a:pt x="44204" y="130216"/>
                    <a:pt x="186953" y="0"/>
                    <a:pt x="407728" y="0"/>
                  </a:cubicBezTo>
                  <a:cubicBezTo>
                    <a:pt x="490518" y="0"/>
                    <a:pt x="562978" y="21871"/>
                    <a:pt x="622882" y="603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F3A56349-E4D2-D6CB-8E6B-C6C12615FAC4}"/>
                </a:ext>
              </a:extLst>
            </p:cNvPr>
            <p:cNvSpPr/>
            <p:nvPr/>
          </p:nvSpPr>
          <p:spPr>
            <a:xfrm rot="19267157">
              <a:off x="1" y="274913"/>
              <a:ext cx="1565187" cy="1089792"/>
            </a:xfrm>
            <a:custGeom>
              <a:avLst/>
              <a:gdLst>
                <a:gd name="connsiteX0" fmla="*/ 1199162 w 1560506"/>
                <a:gd name="connsiteY0" fmla="*/ 101739 h 1089792"/>
                <a:gd name="connsiteX1" fmla="*/ 1554539 w 1560506"/>
                <a:gd name="connsiteY1" fmla="*/ 619246 h 1089792"/>
                <a:gd name="connsiteX2" fmla="*/ 1559666 w 1560506"/>
                <a:gd name="connsiteY2" fmla="*/ 797165 h 1089792"/>
                <a:gd name="connsiteX3" fmla="*/ 1555897 w 1560506"/>
                <a:gd name="connsiteY3" fmla="*/ 842569 h 1089792"/>
                <a:gd name="connsiteX4" fmla="*/ 1364196 w 1560506"/>
                <a:gd name="connsiteY4" fmla="*/ 813155 h 1089792"/>
                <a:gd name="connsiteX5" fmla="*/ 207291 w 1560506"/>
                <a:gd name="connsiteY5" fmla="*/ 1028733 h 1089792"/>
                <a:gd name="connsiteX6" fmla="*/ 100823 w 1560506"/>
                <a:gd name="connsiteY6" fmla="*/ 1089792 h 1089792"/>
                <a:gd name="connsiteX7" fmla="*/ 92040 w 1560506"/>
                <a:gd name="connsiteY7" fmla="*/ 1081613 h 1089792"/>
                <a:gd name="connsiteX8" fmla="*/ 15363 w 1560506"/>
                <a:gd name="connsiteY8" fmla="*/ 619246 h 1089792"/>
                <a:gd name="connsiteX9" fmla="*/ 784951 w 1560506"/>
                <a:gd name="connsiteY9" fmla="*/ 0 h 1089792"/>
                <a:gd name="connsiteX10" fmla="*/ 1199162 w 1560506"/>
                <a:gd name="connsiteY10" fmla="*/ 101739 h 108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60506" h="1089792">
                  <a:moveTo>
                    <a:pt x="1199162" y="101739"/>
                  </a:moveTo>
                  <a:cubicBezTo>
                    <a:pt x="1391372" y="209897"/>
                    <a:pt x="1516439" y="395971"/>
                    <a:pt x="1554539" y="619246"/>
                  </a:cubicBezTo>
                  <a:cubicBezTo>
                    <a:pt x="1559904" y="685531"/>
                    <a:pt x="1561759" y="744564"/>
                    <a:pt x="1559666" y="797165"/>
                  </a:cubicBezTo>
                  <a:lnTo>
                    <a:pt x="1555897" y="842569"/>
                  </a:lnTo>
                  <a:lnTo>
                    <a:pt x="1364196" y="813155"/>
                  </a:lnTo>
                  <a:cubicBezTo>
                    <a:pt x="966436" y="771824"/>
                    <a:pt x="563469" y="846913"/>
                    <a:pt x="207291" y="1028733"/>
                  </a:cubicBezTo>
                  <a:lnTo>
                    <a:pt x="100823" y="1089792"/>
                  </a:lnTo>
                  <a:lnTo>
                    <a:pt x="92040" y="1081613"/>
                  </a:lnTo>
                  <a:cubicBezTo>
                    <a:pt x="3289" y="982875"/>
                    <a:pt x="-18987" y="833225"/>
                    <a:pt x="15363" y="619246"/>
                  </a:cubicBezTo>
                  <a:cubicBezTo>
                    <a:pt x="85101" y="219372"/>
                    <a:pt x="359919" y="0"/>
                    <a:pt x="784951" y="0"/>
                  </a:cubicBezTo>
                  <a:cubicBezTo>
                    <a:pt x="944338" y="0"/>
                    <a:pt x="1083836" y="36845"/>
                    <a:pt x="1199162" y="101739"/>
                  </a:cubicBezTo>
                  <a:close/>
                </a:path>
              </a:pathLst>
            </a:custGeom>
            <a:solidFill>
              <a:srgbClr val="B28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77AFFAE5-E929-3323-6B73-D0F04899B25D}"/>
                </a:ext>
              </a:extLst>
            </p:cNvPr>
            <p:cNvSpPr/>
            <p:nvPr/>
          </p:nvSpPr>
          <p:spPr>
            <a:xfrm rot="19267157">
              <a:off x="330811" y="662534"/>
              <a:ext cx="812137" cy="597313"/>
            </a:xfrm>
            <a:custGeom>
              <a:avLst/>
              <a:gdLst>
                <a:gd name="connsiteX0" fmla="*/ 622882 w 809708"/>
                <a:gd name="connsiteY0" fmla="*/ 60391 h 597313"/>
                <a:gd name="connsiteX1" fmla="*/ 807476 w 809708"/>
                <a:gd name="connsiteY1" fmla="*/ 367576 h 597313"/>
                <a:gd name="connsiteX2" fmla="*/ 809708 w 809708"/>
                <a:gd name="connsiteY2" fmla="*/ 456127 h 597313"/>
                <a:gd name="connsiteX3" fmla="*/ 792699 w 809708"/>
                <a:gd name="connsiteY3" fmla="*/ 455186 h 597313"/>
                <a:gd name="connsiteX4" fmla="*/ 204716 w 809708"/>
                <a:gd name="connsiteY4" fmla="*/ 535889 h 597313"/>
                <a:gd name="connsiteX5" fmla="*/ 23942 w 809708"/>
                <a:gd name="connsiteY5" fmla="*/ 597313 h 597313"/>
                <a:gd name="connsiteX6" fmla="*/ 7161 w 809708"/>
                <a:gd name="connsiteY6" fmla="*/ 549397 h 597313"/>
                <a:gd name="connsiteX7" fmla="*/ 7980 w 809708"/>
                <a:gd name="connsiteY7" fmla="*/ 367576 h 597313"/>
                <a:gd name="connsiteX8" fmla="*/ 407728 w 809708"/>
                <a:gd name="connsiteY8" fmla="*/ 0 h 597313"/>
                <a:gd name="connsiteX9" fmla="*/ 622882 w 809708"/>
                <a:gd name="connsiteY9" fmla="*/ 60391 h 597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9708" h="597313">
                  <a:moveTo>
                    <a:pt x="622882" y="60391"/>
                  </a:moveTo>
                  <a:cubicBezTo>
                    <a:pt x="722721" y="124592"/>
                    <a:pt x="787685" y="235043"/>
                    <a:pt x="807476" y="367576"/>
                  </a:cubicBezTo>
                  <a:lnTo>
                    <a:pt x="809708" y="456127"/>
                  </a:lnTo>
                  <a:lnTo>
                    <a:pt x="792699" y="455186"/>
                  </a:lnTo>
                  <a:cubicBezTo>
                    <a:pt x="593673" y="453790"/>
                    <a:pt x="395512" y="481094"/>
                    <a:pt x="204716" y="535889"/>
                  </a:cubicBezTo>
                  <a:lnTo>
                    <a:pt x="23942" y="597313"/>
                  </a:lnTo>
                  <a:lnTo>
                    <a:pt x="7161" y="549397"/>
                  </a:lnTo>
                  <a:cubicBezTo>
                    <a:pt x="-2807" y="500268"/>
                    <a:pt x="-2216" y="440156"/>
                    <a:pt x="7980" y="367576"/>
                  </a:cubicBezTo>
                  <a:cubicBezTo>
                    <a:pt x="44204" y="130216"/>
                    <a:pt x="186953" y="0"/>
                    <a:pt x="407728" y="0"/>
                  </a:cubicBezTo>
                  <a:cubicBezTo>
                    <a:pt x="490518" y="0"/>
                    <a:pt x="562978" y="21871"/>
                    <a:pt x="622882" y="603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1" cy="6120000"/>
          </a:xfrm>
          <a:prstGeom prst="donut">
            <a:avLst>
              <a:gd name="adj" fmla="val 4657"/>
            </a:avLst>
          </a:prstGeom>
          <a:solidFill>
            <a:srgbClr val="B28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>
              <a:solidFill>
                <a:srgbClr val="A37547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4193CC1-8A80-8AF2-91A7-09F207FF72A9}"/>
              </a:ext>
            </a:extLst>
          </p:cNvPr>
          <p:cNvSpPr txBox="1"/>
          <p:nvPr/>
        </p:nvSpPr>
        <p:spPr>
          <a:xfrm>
            <a:off x="385950" y="572043"/>
            <a:ext cx="5224508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noFill/>
                <a:latin typeface="特太行書" panose="03000809000000000000" pitchFamily="65" charset="-128"/>
                <a:ea typeface="特太行書" panose="03000809000000000000" pitchFamily="65" charset="-128"/>
              </a:rPr>
              <a:t>熊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66EFAF4-145E-75EE-1D1A-28FE3957C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10" t="17871" r="21810" b="24217"/>
          <a:stretch/>
        </p:blipFill>
        <p:spPr>
          <a:xfrm>
            <a:off x="-188" y="-1"/>
            <a:ext cx="6120001" cy="6119813"/>
          </a:xfrm>
          <a:prstGeom prst="rect">
            <a:avLst/>
          </a:prstGeom>
        </p:spPr>
      </p:pic>
      <p:sp>
        <p:nvSpPr>
          <p:cNvPr id="8" name="橢圓 3">
            <a:extLst>
              <a:ext uri="{FF2B5EF4-FFF2-40B4-BE49-F238E27FC236}">
                <a16:creationId xmlns:a16="http://schemas.microsoft.com/office/drawing/2014/main" id="{8D11BD89-DB29-E93A-3004-82050E612AED}"/>
              </a:ext>
            </a:extLst>
          </p:cNvPr>
          <p:cNvSpPr/>
          <p:nvPr/>
        </p:nvSpPr>
        <p:spPr>
          <a:xfrm rot="19533328">
            <a:off x="-2019289" y="215965"/>
            <a:ext cx="1560506" cy="1240678"/>
          </a:xfrm>
          <a:custGeom>
            <a:avLst/>
            <a:gdLst>
              <a:gd name="connsiteX0" fmla="*/ 0 w 1539176"/>
              <a:gd name="connsiteY0" fmla="*/ 619246 h 1238491"/>
              <a:gd name="connsiteX1" fmla="*/ 769588 w 1539176"/>
              <a:gd name="connsiteY1" fmla="*/ 0 h 1238491"/>
              <a:gd name="connsiteX2" fmla="*/ 1539176 w 1539176"/>
              <a:gd name="connsiteY2" fmla="*/ 619246 h 1238491"/>
              <a:gd name="connsiteX3" fmla="*/ 769588 w 1539176"/>
              <a:gd name="connsiteY3" fmla="*/ 1238492 h 1238491"/>
              <a:gd name="connsiteX4" fmla="*/ 0 w 1539176"/>
              <a:gd name="connsiteY4" fmla="*/ 619246 h 1238491"/>
              <a:gd name="connsiteX0" fmla="*/ 0 w 1539176"/>
              <a:gd name="connsiteY0" fmla="*/ 619246 h 1238492"/>
              <a:gd name="connsiteX1" fmla="*/ 769588 w 1539176"/>
              <a:gd name="connsiteY1" fmla="*/ 0 h 1238492"/>
              <a:gd name="connsiteX2" fmla="*/ 1539176 w 1539176"/>
              <a:gd name="connsiteY2" fmla="*/ 619246 h 1238492"/>
              <a:gd name="connsiteX3" fmla="*/ 769588 w 1539176"/>
              <a:gd name="connsiteY3" fmla="*/ 1238492 h 1238492"/>
              <a:gd name="connsiteX4" fmla="*/ 0 w 1539176"/>
              <a:gd name="connsiteY4" fmla="*/ 619246 h 1238492"/>
              <a:gd name="connsiteX0" fmla="*/ 0 w 1549170"/>
              <a:gd name="connsiteY0" fmla="*/ 619246 h 1238492"/>
              <a:gd name="connsiteX1" fmla="*/ 769588 w 1549170"/>
              <a:gd name="connsiteY1" fmla="*/ 0 h 1238492"/>
              <a:gd name="connsiteX2" fmla="*/ 1539176 w 1549170"/>
              <a:gd name="connsiteY2" fmla="*/ 619246 h 1238492"/>
              <a:gd name="connsiteX3" fmla="*/ 769588 w 1549170"/>
              <a:gd name="connsiteY3" fmla="*/ 1238492 h 1238492"/>
              <a:gd name="connsiteX4" fmla="*/ 0 w 1549170"/>
              <a:gd name="connsiteY4" fmla="*/ 619246 h 1238492"/>
              <a:gd name="connsiteX0" fmla="*/ 2212 w 1551382"/>
              <a:gd name="connsiteY0" fmla="*/ 619246 h 1238492"/>
              <a:gd name="connsiteX1" fmla="*/ 771800 w 1551382"/>
              <a:gd name="connsiteY1" fmla="*/ 0 h 1238492"/>
              <a:gd name="connsiteX2" fmla="*/ 1541388 w 1551382"/>
              <a:gd name="connsiteY2" fmla="*/ 619246 h 1238492"/>
              <a:gd name="connsiteX3" fmla="*/ 771800 w 1551382"/>
              <a:gd name="connsiteY3" fmla="*/ 1238492 h 1238492"/>
              <a:gd name="connsiteX4" fmla="*/ 2212 w 1551382"/>
              <a:gd name="connsiteY4" fmla="*/ 619246 h 1238492"/>
              <a:gd name="connsiteX0" fmla="*/ 37993 w 1587163"/>
              <a:gd name="connsiteY0" fmla="*/ 619246 h 1238492"/>
              <a:gd name="connsiteX1" fmla="*/ 807581 w 1587163"/>
              <a:gd name="connsiteY1" fmla="*/ 0 h 1238492"/>
              <a:gd name="connsiteX2" fmla="*/ 1577169 w 1587163"/>
              <a:gd name="connsiteY2" fmla="*/ 619246 h 1238492"/>
              <a:gd name="connsiteX3" fmla="*/ 807581 w 1587163"/>
              <a:gd name="connsiteY3" fmla="*/ 1238492 h 1238492"/>
              <a:gd name="connsiteX4" fmla="*/ 37993 w 1587163"/>
              <a:gd name="connsiteY4" fmla="*/ 619246 h 1238492"/>
              <a:gd name="connsiteX0" fmla="*/ 37993 w 1587163"/>
              <a:gd name="connsiteY0" fmla="*/ 619246 h 1238492"/>
              <a:gd name="connsiteX1" fmla="*/ 807581 w 1587163"/>
              <a:gd name="connsiteY1" fmla="*/ 0 h 1238492"/>
              <a:gd name="connsiteX2" fmla="*/ 1577169 w 1587163"/>
              <a:gd name="connsiteY2" fmla="*/ 619246 h 1238492"/>
              <a:gd name="connsiteX3" fmla="*/ 807581 w 1587163"/>
              <a:gd name="connsiteY3" fmla="*/ 1238492 h 1238492"/>
              <a:gd name="connsiteX4" fmla="*/ 37993 w 1587163"/>
              <a:gd name="connsiteY4" fmla="*/ 619246 h 1238492"/>
              <a:gd name="connsiteX0" fmla="*/ 37993 w 1587163"/>
              <a:gd name="connsiteY0" fmla="*/ 619246 h 1238492"/>
              <a:gd name="connsiteX1" fmla="*/ 807581 w 1587163"/>
              <a:gd name="connsiteY1" fmla="*/ 0 h 1238492"/>
              <a:gd name="connsiteX2" fmla="*/ 1577169 w 1587163"/>
              <a:gd name="connsiteY2" fmla="*/ 619246 h 1238492"/>
              <a:gd name="connsiteX3" fmla="*/ 807581 w 1587163"/>
              <a:gd name="connsiteY3" fmla="*/ 1238492 h 1238492"/>
              <a:gd name="connsiteX4" fmla="*/ 37993 w 1587163"/>
              <a:gd name="connsiteY4" fmla="*/ 619246 h 1238492"/>
              <a:gd name="connsiteX0" fmla="*/ 1991 w 1551161"/>
              <a:gd name="connsiteY0" fmla="*/ 619246 h 1238495"/>
              <a:gd name="connsiteX1" fmla="*/ 771579 w 1551161"/>
              <a:gd name="connsiteY1" fmla="*/ 0 h 1238495"/>
              <a:gd name="connsiteX2" fmla="*/ 1541167 w 1551161"/>
              <a:gd name="connsiteY2" fmla="*/ 619246 h 1238495"/>
              <a:gd name="connsiteX3" fmla="*/ 771579 w 1551161"/>
              <a:gd name="connsiteY3" fmla="*/ 1238492 h 1238495"/>
              <a:gd name="connsiteX4" fmla="*/ 1991 w 1551161"/>
              <a:gd name="connsiteY4" fmla="*/ 619246 h 1238495"/>
              <a:gd name="connsiteX0" fmla="*/ 5198 w 1554368"/>
              <a:gd name="connsiteY0" fmla="*/ 619246 h 1238495"/>
              <a:gd name="connsiteX1" fmla="*/ 774786 w 1554368"/>
              <a:gd name="connsiteY1" fmla="*/ 0 h 1238495"/>
              <a:gd name="connsiteX2" fmla="*/ 1544374 w 1554368"/>
              <a:gd name="connsiteY2" fmla="*/ 619246 h 1238495"/>
              <a:gd name="connsiteX3" fmla="*/ 774786 w 1554368"/>
              <a:gd name="connsiteY3" fmla="*/ 1238492 h 1238495"/>
              <a:gd name="connsiteX4" fmla="*/ 5198 w 1554368"/>
              <a:gd name="connsiteY4" fmla="*/ 619246 h 1238495"/>
              <a:gd name="connsiteX0" fmla="*/ 9046 w 1564327"/>
              <a:gd name="connsiteY0" fmla="*/ 619246 h 1244252"/>
              <a:gd name="connsiteX1" fmla="*/ 778634 w 1564327"/>
              <a:gd name="connsiteY1" fmla="*/ 0 h 1244252"/>
              <a:gd name="connsiteX2" fmla="*/ 1548222 w 1564327"/>
              <a:gd name="connsiteY2" fmla="*/ 619246 h 1244252"/>
              <a:gd name="connsiteX3" fmla="*/ 778634 w 1564327"/>
              <a:gd name="connsiteY3" fmla="*/ 1238492 h 1244252"/>
              <a:gd name="connsiteX4" fmla="*/ 9046 w 1564327"/>
              <a:gd name="connsiteY4" fmla="*/ 619246 h 1244252"/>
              <a:gd name="connsiteX0" fmla="*/ 15363 w 1570644"/>
              <a:gd name="connsiteY0" fmla="*/ 619246 h 1240678"/>
              <a:gd name="connsiteX1" fmla="*/ 784951 w 1570644"/>
              <a:gd name="connsiteY1" fmla="*/ 0 h 1240678"/>
              <a:gd name="connsiteX2" fmla="*/ 1554539 w 1570644"/>
              <a:gd name="connsiteY2" fmla="*/ 619246 h 1240678"/>
              <a:gd name="connsiteX3" fmla="*/ 784951 w 1570644"/>
              <a:gd name="connsiteY3" fmla="*/ 1238492 h 1240678"/>
              <a:gd name="connsiteX4" fmla="*/ 15363 w 1570644"/>
              <a:gd name="connsiteY4" fmla="*/ 619246 h 1240678"/>
              <a:gd name="connsiteX0" fmla="*/ 15363 w 1560506"/>
              <a:gd name="connsiteY0" fmla="*/ 619246 h 1240678"/>
              <a:gd name="connsiteX1" fmla="*/ 784951 w 1560506"/>
              <a:gd name="connsiteY1" fmla="*/ 0 h 1240678"/>
              <a:gd name="connsiteX2" fmla="*/ 1554539 w 1560506"/>
              <a:gd name="connsiteY2" fmla="*/ 619246 h 1240678"/>
              <a:gd name="connsiteX3" fmla="*/ 784951 w 1560506"/>
              <a:gd name="connsiteY3" fmla="*/ 1238492 h 1240678"/>
              <a:gd name="connsiteX4" fmla="*/ 15363 w 1560506"/>
              <a:gd name="connsiteY4" fmla="*/ 619246 h 1240678"/>
              <a:gd name="connsiteX0" fmla="*/ 15363 w 1560506"/>
              <a:gd name="connsiteY0" fmla="*/ 619246 h 1240678"/>
              <a:gd name="connsiteX1" fmla="*/ 784951 w 1560506"/>
              <a:gd name="connsiteY1" fmla="*/ 0 h 1240678"/>
              <a:gd name="connsiteX2" fmla="*/ 1554539 w 1560506"/>
              <a:gd name="connsiteY2" fmla="*/ 619246 h 1240678"/>
              <a:gd name="connsiteX3" fmla="*/ 784951 w 1560506"/>
              <a:gd name="connsiteY3" fmla="*/ 1238492 h 1240678"/>
              <a:gd name="connsiteX4" fmla="*/ 15363 w 1560506"/>
              <a:gd name="connsiteY4" fmla="*/ 619246 h 1240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506" h="1240678">
                <a:moveTo>
                  <a:pt x="15363" y="619246"/>
                </a:moveTo>
                <a:cubicBezTo>
                  <a:pt x="85101" y="219372"/>
                  <a:pt x="359919" y="0"/>
                  <a:pt x="784951" y="0"/>
                </a:cubicBezTo>
                <a:cubicBezTo>
                  <a:pt x="1209983" y="0"/>
                  <a:pt x="1493579" y="262006"/>
                  <a:pt x="1554539" y="619246"/>
                </a:cubicBezTo>
                <a:cubicBezTo>
                  <a:pt x="1597461" y="1149527"/>
                  <a:pt x="1415723" y="1215632"/>
                  <a:pt x="784951" y="1238492"/>
                </a:cubicBezTo>
                <a:cubicBezTo>
                  <a:pt x="154179" y="1261352"/>
                  <a:pt x="-63152" y="1108340"/>
                  <a:pt x="15363" y="619246"/>
                </a:cubicBezTo>
                <a:close/>
              </a:path>
            </a:pathLst>
          </a:custGeom>
          <a:solidFill>
            <a:srgbClr val="B28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3">
            <a:extLst>
              <a:ext uri="{FF2B5EF4-FFF2-40B4-BE49-F238E27FC236}">
                <a16:creationId xmlns:a16="http://schemas.microsoft.com/office/drawing/2014/main" id="{ED0399C3-FFCA-4329-8B38-3083BF8A9104}"/>
              </a:ext>
            </a:extLst>
          </p:cNvPr>
          <p:cNvSpPr/>
          <p:nvPr/>
        </p:nvSpPr>
        <p:spPr>
          <a:xfrm rot="19533328">
            <a:off x="-1688032" y="584140"/>
            <a:ext cx="810575" cy="736450"/>
          </a:xfrm>
          <a:custGeom>
            <a:avLst/>
            <a:gdLst>
              <a:gd name="connsiteX0" fmla="*/ 0 w 1539176"/>
              <a:gd name="connsiteY0" fmla="*/ 619246 h 1238491"/>
              <a:gd name="connsiteX1" fmla="*/ 769588 w 1539176"/>
              <a:gd name="connsiteY1" fmla="*/ 0 h 1238491"/>
              <a:gd name="connsiteX2" fmla="*/ 1539176 w 1539176"/>
              <a:gd name="connsiteY2" fmla="*/ 619246 h 1238491"/>
              <a:gd name="connsiteX3" fmla="*/ 769588 w 1539176"/>
              <a:gd name="connsiteY3" fmla="*/ 1238492 h 1238491"/>
              <a:gd name="connsiteX4" fmla="*/ 0 w 1539176"/>
              <a:gd name="connsiteY4" fmla="*/ 619246 h 1238491"/>
              <a:gd name="connsiteX0" fmla="*/ 0 w 1539176"/>
              <a:gd name="connsiteY0" fmla="*/ 619246 h 1238492"/>
              <a:gd name="connsiteX1" fmla="*/ 769588 w 1539176"/>
              <a:gd name="connsiteY1" fmla="*/ 0 h 1238492"/>
              <a:gd name="connsiteX2" fmla="*/ 1539176 w 1539176"/>
              <a:gd name="connsiteY2" fmla="*/ 619246 h 1238492"/>
              <a:gd name="connsiteX3" fmla="*/ 769588 w 1539176"/>
              <a:gd name="connsiteY3" fmla="*/ 1238492 h 1238492"/>
              <a:gd name="connsiteX4" fmla="*/ 0 w 1539176"/>
              <a:gd name="connsiteY4" fmla="*/ 619246 h 1238492"/>
              <a:gd name="connsiteX0" fmla="*/ 0 w 1549170"/>
              <a:gd name="connsiteY0" fmla="*/ 619246 h 1238492"/>
              <a:gd name="connsiteX1" fmla="*/ 769588 w 1549170"/>
              <a:gd name="connsiteY1" fmla="*/ 0 h 1238492"/>
              <a:gd name="connsiteX2" fmla="*/ 1539176 w 1549170"/>
              <a:gd name="connsiteY2" fmla="*/ 619246 h 1238492"/>
              <a:gd name="connsiteX3" fmla="*/ 769588 w 1549170"/>
              <a:gd name="connsiteY3" fmla="*/ 1238492 h 1238492"/>
              <a:gd name="connsiteX4" fmla="*/ 0 w 1549170"/>
              <a:gd name="connsiteY4" fmla="*/ 619246 h 1238492"/>
              <a:gd name="connsiteX0" fmla="*/ 2212 w 1551382"/>
              <a:gd name="connsiteY0" fmla="*/ 619246 h 1238492"/>
              <a:gd name="connsiteX1" fmla="*/ 771800 w 1551382"/>
              <a:gd name="connsiteY1" fmla="*/ 0 h 1238492"/>
              <a:gd name="connsiteX2" fmla="*/ 1541388 w 1551382"/>
              <a:gd name="connsiteY2" fmla="*/ 619246 h 1238492"/>
              <a:gd name="connsiteX3" fmla="*/ 771800 w 1551382"/>
              <a:gd name="connsiteY3" fmla="*/ 1238492 h 1238492"/>
              <a:gd name="connsiteX4" fmla="*/ 2212 w 1551382"/>
              <a:gd name="connsiteY4" fmla="*/ 619246 h 1238492"/>
              <a:gd name="connsiteX0" fmla="*/ 37993 w 1587163"/>
              <a:gd name="connsiteY0" fmla="*/ 619246 h 1238492"/>
              <a:gd name="connsiteX1" fmla="*/ 807581 w 1587163"/>
              <a:gd name="connsiteY1" fmla="*/ 0 h 1238492"/>
              <a:gd name="connsiteX2" fmla="*/ 1577169 w 1587163"/>
              <a:gd name="connsiteY2" fmla="*/ 619246 h 1238492"/>
              <a:gd name="connsiteX3" fmla="*/ 807581 w 1587163"/>
              <a:gd name="connsiteY3" fmla="*/ 1238492 h 1238492"/>
              <a:gd name="connsiteX4" fmla="*/ 37993 w 1587163"/>
              <a:gd name="connsiteY4" fmla="*/ 619246 h 1238492"/>
              <a:gd name="connsiteX0" fmla="*/ 37993 w 1587163"/>
              <a:gd name="connsiteY0" fmla="*/ 619246 h 1238492"/>
              <a:gd name="connsiteX1" fmla="*/ 807581 w 1587163"/>
              <a:gd name="connsiteY1" fmla="*/ 0 h 1238492"/>
              <a:gd name="connsiteX2" fmla="*/ 1577169 w 1587163"/>
              <a:gd name="connsiteY2" fmla="*/ 619246 h 1238492"/>
              <a:gd name="connsiteX3" fmla="*/ 807581 w 1587163"/>
              <a:gd name="connsiteY3" fmla="*/ 1238492 h 1238492"/>
              <a:gd name="connsiteX4" fmla="*/ 37993 w 1587163"/>
              <a:gd name="connsiteY4" fmla="*/ 619246 h 1238492"/>
              <a:gd name="connsiteX0" fmla="*/ 37993 w 1587163"/>
              <a:gd name="connsiteY0" fmla="*/ 619246 h 1238492"/>
              <a:gd name="connsiteX1" fmla="*/ 807581 w 1587163"/>
              <a:gd name="connsiteY1" fmla="*/ 0 h 1238492"/>
              <a:gd name="connsiteX2" fmla="*/ 1577169 w 1587163"/>
              <a:gd name="connsiteY2" fmla="*/ 619246 h 1238492"/>
              <a:gd name="connsiteX3" fmla="*/ 807581 w 1587163"/>
              <a:gd name="connsiteY3" fmla="*/ 1238492 h 1238492"/>
              <a:gd name="connsiteX4" fmla="*/ 37993 w 1587163"/>
              <a:gd name="connsiteY4" fmla="*/ 619246 h 1238492"/>
              <a:gd name="connsiteX0" fmla="*/ 1991 w 1551161"/>
              <a:gd name="connsiteY0" fmla="*/ 619246 h 1238495"/>
              <a:gd name="connsiteX1" fmla="*/ 771579 w 1551161"/>
              <a:gd name="connsiteY1" fmla="*/ 0 h 1238495"/>
              <a:gd name="connsiteX2" fmla="*/ 1541167 w 1551161"/>
              <a:gd name="connsiteY2" fmla="*/ 619246 h 1238495"/>
              <a:gd name="connsiteX3" fmla="*/ 771579 w 1551161"/>
              <a:gd name="connsiteY3" fmla="*/ 1238492 h 1238495"/>
              <a:gd name="connsiteX4" fmla="*/ 1991 w 1551161"/>
              <a:gd name="connsiteY4" fmla="*/ 619246 h 1238495"/>
              <a:gd name="connsiteX0" fmla="*/ 5198 w 1554368"/>
              <a:gd name="connsiteY0" fmla="*/ 619246 h 1238495"/>
              <a:gd name="connsiteX1" fmla="*/ 774786 w 1554368"/>
              <a:gd name="connsiteY1" fmla="*/ 0 h 1238495"/>
              <a:gd name="connsiteX2" fmla="*/ 1544374 w 1554368"/>
              <a:gd name="connsiteY2" fmla="*/ 619246 h 1238495"/>
              <a:gd name="connsiteX3" fmla="*/ 774786 w 1554368"/>
              <a:gd name="connsiteY3" fmla="*/ 1238492 h 1238495"/>
              <a:gd name="connsiteX4" fmla="*/ 5198 w 1554368"/>
              <a:gd name="connsiteY4" fmla="*/ 619246 h 1238495"/>
              <a:gd name="connsiteX0" fmla="*/ 9046 w 1564327"/>
              <a:gd name="connsiteY0" fmla="*/ 619246 h 1244252"/>
              <a:gd name="connsiteX1" fmla="*/ 778634 w 1564327"/>
              <a:gd name="connsiteY1" fmla="*/ 0 h 1244252"/>
              <a:gd name="connsiteX2" fmla="*/ 1548222 w 1564327"/>
              <a:gd name="connsiteY2" fmla="*/ 619246 h 1244252"/>
              <a:gd name="connsiteX3" fmla="*/ 778634 w 1564327"/>
              <a:gd name="connsiteY3" fmla="*/ 1238492 h 1244252"/>
              <a:gd name="connsiteX4" fmla="*/ 9046 w 1564327"/>
              <a:gd name="connsiteY4" fmla="*/ 619246 h 1244252"/>
              <a:gd name="connsiteX0" fmla="*/ 15363 w 1570644"/>
              <a:gd name="connsiteY0" fmla="*/ 619246 h 1240678"/>
              <a:gd name="connsiteX1" fmla="*/ 784951 w 1570644"/>
              <a:gd name="connsiteY1" fmla="*/ 0 h 1240678"/>
              <a:gd name="connsiteX2" fmla="*/ 1554539 w 1570644"/>
              <a:gd name="connsiteY2" fmla="*/ 619246 h 1240678"/>
              <a:gd name="connsiteX3" fmla="*/ 784951 w 1570644"/>
              <a:gd name="connsiteY3" fmla="*/ 1238492 h 1240678"/>
              <a:gd name="connsiteX4" fmla="*/ 15363 w 1570644"/>
              <a:gd name="connsiteY4" fmla="*/ 619246 h 1240678"/>
              <a:gd name="connsiteX0" fmla="*/ 15363 w 1560506"/>
              <a:gd name="connsiteY0" fmla="*/ 619246 h 1240678"/>
              <a:gd name="connsiteX1" fmla="*/ 784951 w 1560506"/>
              <a:gd name="connsiteY1" fmla="*/ 0 h 1240678"/>
              <a:gd name="connsiteX2" fmla="*/ 1554539 w 1560506"/>
              <a:gd name="connsiteY2" fmla="*/ 619246 h 1240678"/>
              <a:gd name="connsiteX3" fmla="*/ 784951 w 1560506"/>
              <a:gd name="connsiteY3" fmla="*/ 1238492 h 1240678"/>
              <a:gd name="connsiteX4" fmla="*/ 15363 w 1560506"/>
              <a:gd name="connsiteY4" fmla="*/ 619246 h 1240678"/>
              <a:gd name="connsiteX0" fmla="*/ 15363 w 1560506"/>
              <a:gd name="connsiteY0" fmla="*/ 619246 h 1240678"/>
              <a:gd name="connsiteX1" fmla="*/ 784951 w 1560506"/>
              <a:gd name="connsiteY1" fmla="*/ 0 h 1240678"/>
              <a:gd name="connsiteX2" fmla="*/ 1554539 w 1560506"/>
              <a:gd name="connsiteY2" fmla="*/ 619246 h 1240678"/>
              <a:gd name="connsiteX3" fmla="*/ 784951 w 1560506"/>
              <a:gd name="connsiteY3" fmla="*/ 1238492 h 1240678"/>
              <a:gd name="connsiteX4" fmla="*/ 15363 w 1560506"/>
              <a:gd name="connsiteY4" fmla="*/ 619246 h 1240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506" h="1240678">
                <a:moveTo>
                  <a:pt x="15363" y="619246"/>
                </a:moveTo>
                <a:cubicBezTo>
                  <a:pt x="85101" y="219372"/>
                  <a:pt x="359919" y="0"/>
                  <a:pt x="784951" y="0"/>
                </a:cubicBezTo>
                <a:cubicBezTo>
                  <a:pt x="1209983" y="0"/>
                  <a:pt x="1493579" y="262006"/>
                  <a:pt x="1554539" y="619246"/>
                </a:cubicBezTo>
                <a:cubicBezTo>
                  <a:pt x="1597461" y="1149527"/>
                  <a:pt x="1415723" y="1215632"/>
                  <a:pt x="784951" y="1238492"/>
                </a:cubicBezTo>
                <a:cubicBezTo>
                  <a:pt x="154179" y="1261352"/>
                  <a:pt x="-63152" y="1108340"/>
                  <a:pt x="15363" y="6192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385950" y="572043"/>
            <a:ext cx="5224508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noFill/>
                <a:latin typeface="特太行書" panose="03000809000000000000" pitchFamily="65" charset="-128"/>
                <a:ea typeface="特太行書" panose="03000809000000000000" pitchFamily="65" charset="-128"/>
              </a:rPr>
              <a:t>熊</a:t>
            </a:r>
          </a:p>
        </p:txBody>
      </p:sp>
    </p:spTree>
    <p:extLst>
      <p:ext uri="{BB962C8B-B14F-4D97-AF65-F5344CB8AC3E}">
        <p14:creationId xmlns:p14="http://schemas.microsoft.com/office/powerpoint/2010/main" val="1826449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29247D7A-FFA2-8951-91C8-CDEB00DE5DA1}"/>
              </a:ext>
            </a:extLst>
          </p:cNvPr>
          <p:cNvGrpSpPr/>
          <p:nvPr/>
        </p:nvGrpSpPr>
        <p:grpSpPr>
          <a:xfrm>
            <a:off x="1" y="274913"/>
            <a:ext cx="6119812" cy="1089792"/>
            <a:chOff x="1" y="274913"/>
            <a:chExt cx="6119812" cy="1089792"/>
          </a:xfrm>
        </p:grpSpPr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5DB63FA4-4950-86CA-DF8B-A202CAA18E3E}"/>
                </a:ext>
              </a:extLst>
            </p:cNvPr>
            <p:cNvSpPr/>
            <p:nvPr/>
          </p:nvSpPr>
          <p:spPr>
            <a:xfrm rot="2332843" flipH="1">
              <a:off x="4554626" y="274913"/>
              <a:ext cx="1565187" cy="1089792"/>
            </a:xfrm>
            <a:custGeom>
              <a:avLst/>
              <a:gdLst>
                <a:gd name="connsiteX0" fmla="*/ 1199162 w 1560506"/>
                <a:gd name="connsiteY0" fmla="*/ 101739 h 1089792"/>
                <a:gd name="connsiteX1" fmla="*/ 1554539 w 1560506"/>
                <a:gd name="connsiteY1" fmla="*/ 619246 h 1089792"/>
                <a:gd name="connsiteX2" fmla="*/ 1559666 w 1560506"/>
                <a:gd name="connsiteY2" fmla="*/ 797165 h 1089792"/>
                <a:gd name="connsiteX3" fmla="*/ 1555897 w 1560506"/>
                <a:gd name="connsiteY3" fmla="*/ 842569 h 1089792"/>
                <a:gd name="connsiteX4" fmla="*/ 1364196 w 1560506"/>
                <a:gd name="connsiteY4" fmla="*/ 813155 h 1089792"/>
                <a:gd name="connsiteX5" fmla="*/ 207291 w 1560506"/>
                <a:gd name="connsiteY5" fmla="*/ 1028733 h 1089792"/>
                <a:gd name="connsiteX6" fmla="*/ 100823 w 1560506"/>
                <a:gd name="connsiteY6" fmla="*/ 1089792 h 1089792"/>
                <a:gd name="connsiteX7" fmla="*/ 92040 w 1560506"/>
                <a:gd name="connsiteY7" fmla="*/ 1081613 h 1089792"/>
                <a:gd name="connsiteX8" fmla="*/ 15363 w 1560506"/>
                <a:gd name="connsiteY8" fmla="*/ 619246 h 1089792"/>
                <a:gd name="connsiteX9" fmla="*/ 784951 w 1560506"/>
                <a:gd name="connsiteY9" fmla="*/ 0 h 1089792"/>
                <a:gd name="connsiteX10" fmla="*/ 1199162 w 1560506"/>
                <a:gd name="connsiteY10" fmla="*/ 101739 h 108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60506" h="1089792">
                  <a:moveTo>
                    <a:pt x="1199162" y="101739"/>
                  </a:moveTo>
                  <a:cubicBezTo>
                    <a:pt x="1391372" y="209897"/>
                    <a:pt x="1516439" y="395971"/>
                    <a:pt x="1554539" y="619246"/>
                  </a:cubicBezTo>
                  <a:cubicBezTo>
                    <a:pt x="1559904" y="685531"/>
                    <a:pt x="1561759" y="744564"/>
                    <a:pt x="1559666" y="797165"/>
                  </a:cubicBezTo>
                  <a:lnTo>
                    <a:pt x="1555897" y="842569"/>
                  </a:lnTo>
                  <a:lnTo>
                    <a:pt x="1364196" y="813155"/>
                  </a:lnTo>
                  <a:cubicBezTo>
                    <a:pt x="966436" y="771824"/>
                    <a:pt x="563469" y="846913"/>
                    <a:pt x="207291" y="1028733"/>
                  </a:cubicBezTo>
                  <a:lnTo>
                    <a:pt x="100823" y="1089792"/>
                  </a:lnTo>
                  <a:lnTo>
                    <a:pt x="92040" y="1081613"/>
                  </a:lnTo>
                  <a:cubicBezTo>
                    <a:pt x="3289" y="982875"/>
                    <a:pt x="-18987" y="833225"/>
                    <a:pt x="15363" y="619246"/>
                  </a:cubicBezTo>
                  <a:cubicBezTo>
                    <a:pt x="85101" y="219372"/>
                    <a:pt x="359919" y="0"/>
                    <a:pt x="784951" y="0"/>
                  </a:cubicBezTo>
                  <a:cubicBezTo>
                    <a:pt x="944338" y="0"/>
                    <a:pt x="1083836" y="36845"/>
                    <a:pt x="1199162" y="101739"/>
                  </a:cubicBezTo>
                  <a:close/>
                </a:path>
              </a:pathLst>
            </a:custGeom>
            <a:solidFill>
              <a:srgbClr val="B28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370F464D-FE54-20C9-120C-06B1AC414EED}"/>
                </a:ext>
              </a:extLst>
            </p:cNvPr>
            <p:cNvSpPr/>
            <p:nvPr/>
          </p:nvSpPr>
          <p:spPr>
            <a:xfrm rot="2332843" flipH="1">
              <a:off x="4976866" y="662534"/>
              <a:ext cx="812137" cy="597313"/>
            </a:xfrm>
            <a:custGeom>
              <a:avLst/>
              <a:gdLst>
                <a:gd name="connsiteX0" fmla="*/ 622882 w 809708"/>
                <a:gd name="connsiteY0" fmla="*/ 60391 h 597313"/>
                <a:gd name="connsiteX1" fmla="*/ 807476 w 809708"/>
                <a:gd name="connsiteY1" fmla="*/ 367576 h 597313"/>
                <a:gd name="connsiteX2" fmla="*/ 809708 w 809708"/>
                <a:gd name="connsiteY2" fmla="*/ 456127 h 597313"/>
                <a:gd name="connsiteX3" fmla="*/ 792699 w 809708"/>
                <a:gd name="connsiteY3" fmla="*/ 455186 h 597313"/>
                <a:gd name="connsiteX4" fmla="*/ 204716 w 809708"/>
                <a:gd name="connsiteY4" fmla="*/ 535889 h 597313"/>
                <a:gd name="connsiteX5" fmla="*/ 23942 w 809708"/>
                <a:gd name="connsiteY5" fmla="*/ 597313 h 597313"/>
                <a:gd name="connsiteX6" fmla="*/ 7161 w 809708"/>
                <a:gd name="connsiteY6" fmla="*/ 549397 h 597313"/>
                <a:gd name="connsiteX7" fmla="*/ 7980 w 809708"/>
                <a:gd name="connsiteY7" fmla="*/ 367576 h 597313"/>
                <a:gd name="connsiteX8" fmla="*/ 407728 w 809708"/>
                <a:gd name="connsiteY8" fmla="*/ 0 h 597313"/>
                <a:gd name="connsiteX9" fmla="*/ 622882 w 809708"/>
                <a:gd name="connsiteY9" fmla="*/ 60391 h 597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9708" h="597313">
                  <a:moveTo>
                    <a:pt x="622882" y="60391"/>
                  </a:moveTo>
                  <a:cubicBezTo>
                    <a:pt x="722721" y="124592"/>
                    <a:pt x="787685" y="235043"/>
                    <a:pt x="807476" y="367576"/>
                  </a:cubicBezTo>
                  <a:lnTo>
                    <a:pt x="809708" y="456127"/>
                  </a:lnTo>
                  <a:lnTo>
                    <a:pt x="792699" y="455186"/>
                  </a:lnTo>
                  <a:cubicBezTo>
                    <a:pt x="593673" y="453790"/>
                    <a:pt x="395512" y="481094"/>
                    <a:pt x="204716" y="535889"/>
                  </a:cubicBezTo>
                  <a:lnTo>
                    <a:pt x="23942" y="597313"/>
                  </a:lnTo>
                  <a:lnTo>
                    <a:pt x="7161" y="549397"/>
                  </a:lnTo>
                  <a:cubicBezTo>
                    <a:pt x="-2807" y="500268"/>
                    <a:pt x="-2216" y="440156"/>
                    <a:pt x="7980" y="367576"/>
                  </a:cubicBezTo>
                  <a:cubicBezTo>
                    <a:pt x="44204" y="130216"/>
                    <a:pt x="186953" y="0"/>
                    <a:pt x="407728" y="0"/>
                  </a:cubicBezTo>
                  <a:cubicBezTo>
                    <a:pt x="490518" y="0"/>
                    <a:pt x="562978" y="21871"/>
                    <a:pt x="622882" y="603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033C7961-E248-E6A9-7B61-E0AA702B2505}"/>
                </a:ext>
              </a:extLst>
            </p:cNvPr>
            <p:cNvSpPr/>
            <p:nvPr/>
          </p:nvSpPr>
          <p:spPr>
            <a:xfrm rot="19267157">
              <a:off x="1" y="274913"/>
              <a:ext cx="1565187" cy="1089792"/>
            </a:xfrm>
            <a:custGeom>
              <a:avLst/>
              <a:gdLst>
                <a:gd name="connsiteX0" fmla="*/ 1199162 w 1560506"/>
                <a:gd name="connsiteY0" fmla="*/ 101739 h 1089792"/>
                <a:gd name="connsiteX1" fmla="*/ 1554539 w 1560506"/>
                <a:gd name="connsiteY1" fmla="*/ 619246 h 1089792"/>
                <a:gd name="connsiteX2" fmla="*/ 1559666 w 1560506"/>
                <a:gd name="connsiteY2" fmla="*/ 797165 h 1089792"/>
                <a:gd name="connsiteX3" fmla="*/ 1555897 w 1560506"/>
                <a:gd name="connsiteY3" fmla="*/ 842569 h 1089792"/>
                <a:gd name="connsiteX4" fmla="*/ 1364196 w 1560506"/>
                <a:gd name="connsiteY4" fmla="*/ 813155 h 1089792"/>
                <a:gd name="connsiteX5" fmla="*/ 207291 w 1560506"/>
                <a:gd name="connsiteY5" fmla="*/ 1028733 h 1089792"/>
                <a:gd name="connsiteX6" fmla="*/ 100823 w 1560506"/>
                <a:gd name="connsiteY6" fmla="*/ 1089792 h 1089792"/>
                <a:gd name="connsiteX7" fmla="*/ 92040 w 1560506"/>
                <a:gd name="connsiteY7" fmla="*/ 1081613 h 1089792"/>
                <a:gd name="connsiteX8" fmla="*/ 15363 w 1560506"/>
                <a:gd name="connsiteY8" fmla="*/ 619246 h 1089792"/>
                <a:gd name="connsiteX9" fmla="*/ 784951 w 1560506"/>
                <a:gd name="connsiteY9" fmla="*/ 0 h 1089792"/>
                <a:gd name="connsiteX10" fmla="*/ 1199162 w 1560506"/>
                <a:gd name="connsiteY10" fmla="*/ 101739 h 108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60506" h="1089792">
                  <a:moveTo>
                    <a:pt x="1199162" y="101739"/>
                  </a:moveTo>
                  <a:cubicBezTo>
                    <a:pt x="1391372" y="209897"/>
                    <a:pt x="1516439" y="395971"/>
                    <a:pt x="1554539" y="619246"/>
                  </a:cubicBezTo>
                  <a:cubicBezTo>
                    <a:pt x="1559904" y="685531"/>
                    <a:pt x="1561759" y="744564"/>
                    <a:pt x="1559666" y="797165"/>
                  </a:cubicBezTo>
                  <a:lnTo>
                    <a:pt x="1555897" y="842569"/>
                  </a:lnTo>
                  <a:lnTo>
                    <a:pt x="1364196" y="813155"/>
                  </a:lnTo>
                  <a:cubicBezTo>
                    <a:pt x="966436" y="771824"/>
                    <a:pt x="563469" y="846913"/>
                    <a:pt x="207291" y="1028733"/>
                  </a:cubicBezTo>
                  <a:lnTo>
                    <a:pt x="100823" y="1089792"/>
                  </a:lnTo>
                  <a:lnTo>
                    <a:pt x="92040" y="1081613"/>
                  </a:lnTo>
                  <a:cubicBezTo>
                    <a:pt x="3289" y="982875"/>
                    <a:pt x="-18987" y="833225"/>
                    <a:pt x="15363" y="619246"/>
                  </a:cubicBezTo>
                  <a:cubicBezTo>
                    <a:pt x="85101" y="219372"/>
                    <a:pt x="359919" y="0"/>
                    <a:pt x="784951" y="0"/>
                  </a:cubicBezTo>
                  <a:cubicBezTo>
                    <a:pt x="944338" y="0"/>
                    <a:pt x="1083836" y="36845"/>
                    <a:pt x="1199162" y="101739"/>
                  </a:cubicBezTo>
                  <a:close/>
                </a:path>
              </a:pathLst>
            </a:custGeom>
            <a:solidFill>
              <a:srgbClr val="B28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D6E60662-304F-3C4D-F522-52C1CCA93662}"/>
                </a:ext>
              </a:extLst>
            </p:cNvPr>
            <p:cNvSpPr/>
            <p:nvPr/>
          </p:nvSpPr>
          <p:spPr>
            <a:xfrm rot="19267157">
              <a:off x="330811" y="662534"/>
              <a:ext cx="812137" cy="597313"/>
            </a:xfrm>
            <a:custGeom>
              <a:avLst/>
              <a:gdLst>
                <a:gd name="connsiteX0" fmla="*/ 622882 w 809708"/>
                <a:gd name="connsiteY0" fmla="*/ 60391 h 597313"/>
                <a:gd name="connsiteX1" fmla="*/ 807476 w 809708"/>
                <a:gd name="connsiteY1" fmla="*/ 367576 h 597313"/>
                <a:gd name="connsiteX2" fmla="*/ 809708 w 809708"/>
                <a:gd name="connsiteY2" fmla="*/ 456127 h 597313"/>
                <a:gd name="connsiteX3" fmla="*/ 792699 w 809708"/>
                <a:gd name="connsiteY3" fmla="*/ 455186 h 597313"/>
                <a:gd name="connsiteX4" fmla="*/ 204716 w 809708"/>
                <a:gd name="connsiteY4" fmla="*/ 535889 h 597313"/>
                <a:gd name="connsiteX5" fmla="*/ 23942 w 809708"/>
                <a:gd name="connsiteY5" fmla="*/ 597313 h 597313"/>
                <a:gd name="connsiteX6" fmla="*/ 7161 w 809708"/>
                <a:gd name="connsiteY6" fmla="*/ 549397 h 597313"/>
                <a:gd name="connsiteX7" fmla="*/ 7980 w 809708"/>
                <a:gd name="connsiteY7" fmla="*/ 367576 h 597313"/>
                <a:gd name="connsiteX8" fmla="*/ 407728 w 809708"/>
                <a:gd name="connsiteY8" fmla="*/ 0 h 597313"/>
                <a:gd name="connsiteX9" fmla="*/ 622882 w 809708"/>
                <a:gd name="connsiteY9" fmla="*/ 60391 h 597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9708" h="597313">
                  <a:moveTo>
                    <a:pt x="622882" y="60391"/>
                  </a:moveTo>
                  <a:cubicBezTo>
                    <a:pt x="722721" y="124592"/>
                    <a:pt x="787685" y="235043"/>
                    <a:pt x="807476" y="367576"/>
                  </a:cubicBezTo>
                  <a:lnTo>
                    <a:pt x="809708" y="456127"/>
                  </a:lnTo>
                  <a:lnTo>
                    <a:pt x="792699" y="455186"/>
                  </a:lnTo>
                  <a:cubicBezTo>
                    <a:pt x="593673" y="453790"/>
                    <a:pt x="395512" y="481094"/>
                    <a:pt x="204716" y="535889"/>
                  </a:cubicBezTo>
                  <a:lnTo>
                    <a:pt x="23942" y="597313"/>
                  </a:lnTo>
                  <a:lnTo>
                    <a:pt x="7161" y="549397"/>
                  </a:lnTo>
                  <a:cubicBezTo>
                    <a:pt x="-2807" y="500268"/>
                    <a:pt x="-2216" y="440156"/>
                    <a:pt x="7980" y="367576"/>
                  </a:cubicBezTo>
                  <a:cubicBezTo>
                    <a:pt x="44204" y="130216"/>
                    <a:pt x="186953" y="0"/>
                    <a:pt x="407728" y="0"/>
                  </a:cubicBezTo>
                  <a:cubicBezTo>
                    <a:pt x="490518" y="0"/>
                    <a:pt x="562978" y="21871"/>
                    <a:pt x="622882" y="603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1" y="0"/>
            <a:ext cx="6120001" cy="6120001"/>
          </a:xfrm>
          <a:prstGeom prst="donut">
            <a:avLst>
              <a:gd name="adj" fmla="val 4657"/>
            </a:avLst>
          </a:prstGeom>
          <a:solidFill>
            <a:srgbClr val="B28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A37547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EA22F01-C068-49B6-2D89-F1EBDDA7C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t="17724" r="22070" b="24616"/>
          <a:stretch/>
        </p:blipFill>
        <p:spPr>
          <a:xfrm>
            <a:off x="0" y="0"/>
            <a:ext cx="6119812" cy="6119814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432210" y="631029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noFill/>
                <a:latin typeface="特太行書" panose="03000809000000000000" pitchFamily="65" charset="-128"/>
                <a:ea typeface="特太行書" panose="03000809000000000000" pitchFamily="65" charset="-128"/>
              </a:rPr>
              <a:t>麻</a:t>
            </a:r>
          </a:p>
        </p:txBody>
      </p:sp>
    </p:spTree>
    <p:extLst>
      <p:ext uri="{BB962C8B-B14F-4D97-AF65-F5344CB8AC3E}">
        <p14:creationId xmlns:p14="http://schemas.microsoft.com/office/powerpoint/2010/main" val="191387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69AD90E-C826-17BF-0547-00C6D87DE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17" t="17971" r="22091" b="24206"/>
          <a:stretch/>
        </p:blipFill>
        <p:spPr>
          <a:xfrm>
            <a:off x="0" y="0"/>
            <a:ext cx="6119813" cy="611981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-6751801" y="615359"/>
            <a:ext cx="5224507" cy="513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chemeClr val="bg1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梅</a:t>
            </a:r>
          </a:p>
        </p:txBody>
      </p:sp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0" cy="6120001"/>
          </a:xfrm>
          <a:prstGeom prst="donut">
            <a:avLst>
              <a:gd name="adj" fmla="val 4657"/>
            </a:avLst>
          </a:prstGeom>
          <a:solidFill>
            <a:srgbClr val="8F6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E03C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293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C87ED80-C5C4-FC42-F964-D7C2C5CE9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45" t="17824" r="22598" b="24182"/>
          <a:stretch/>
        </p:blipFill>
        <p:spPr>
          <a:xfrm>
            <a:off x="-189" y="-189"/>
            <a:ext cx="6120001" cy="6120001"/>
          </a:xfrm>
          <a:prstGeom prst="rect">
            <a:avLst/>
          </a:prstGeom>
        </p:spPr>
      </p:pic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1" y="0"/>
            <a:ext cx="6120001" cy="6120000"/>
          </a:xfrm>
          <a:prstGeom prst="donut">
            <a:avLst>
              <a:gd name="adj" fmla="val 4657"/>
            </a:avLst>
          </a:prstGeom>
          <a:solidFill>
            <a:srgbClr val="B4C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>
              <a:solidFill>
                <a:srgbClr val="A37547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489181" y="612883"/>
            <a:ext cx="5224507" cy="5132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noFill/>
                <a:latin typeface="特太行書" panose="03000809000000000000" pitchFamily="65" charset="-128"/>
                <a:ea typeface="特太行書" panose="03000809000000000000" pitchFamily="65" charset="-128"/>
              </a:rPr>
              <a:t>吉</a:t>
            </a:r>
          </a:p>
        </p:txBody>
      </p:sp>
    </p:spTree>
    <p:extLst>
      <p:ext uri="{BB962C8B-B14F-4D97-AF65-F5344CB8AC3E}">
        <p14:creationId xmlns:p14="http://schemas.microsoft.com/office/powerpoint/2010/main" val="1163159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755F81A-100C-55D7-AE21-BA9EAAEE0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4" t="18506" r="22284" b="23422"/>
          <a:stretch/>
        </p:blipFill>
        <p:spPr>
          <a:xfrm>
            <a:off x="0" y="0"/>
            <a:ext cx="6119814" cy="6119814"/>
          </a:xfrm>
          <a:prstGeom prst="rect">
            <a:avLst/>
          </a:prstGeom>
        </p:spPr>
      </p:pic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-1" y="0"/>
            <a:ext cx="6120000" cy="6119999"/>
          </a:xfrm>
          <a:prstGeom prst="donut">
            <a:avLst>
              <a:gd name="adj" fmla="val 4657"/>
            </a:avLst>
          </a:prstGeom>
          <a:solidFill>
            <a:srgbClr val="F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>
              <a:solidFill>
                <a:srgbClr val="A37547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458197" y="515584"/>
            <a:ext cx="5224507" cy="5132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noFill/>
                <a:latin typeface="特太行書" panose="03000809000000000000" pitchFamily="65" charset="-128"/>
                <a:ea typeface="特太行書" panose="03000809000000000000" pitchFamily="65" charset="-128"/>
              </a:rPr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662269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C5C88D3-E688-3352-0960-1029CDD26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57" t="15724" r="21658" b="24893"/>
          <a:stretch/>
        </p:blipFill>
        <p:spPr>
          <a:xfrm>
            <a:off x="-187" y="0"/>
            <a:ext cx="6120000" cy="6119814"/>
          </a:xfrm>
          <a:prstGeom prst="rect">
            <a:avLst/>
          </a:prstGeom>
        </p:spPr>
      </p:pic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-1" y="1"/>
            <a:ext cx="6120000" cy="6119999"/>
          </a:xfrm>
          <a:prstGeom prst="donut">
            <a:avLst>
              <a:gd name="adj" fmla="val 4657"/>
            </a:avLst>
          </a:prstGeom>
          <a:solidFill>
            <a:srgbClr val="F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>
              <a:solidFill>
                <a:srgbClr val="A37547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502296" y="767617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noFill/>
                <a:latin typeface="特太行書" panose="03000809000000000000" pitchFamily="65" charset="-128"/>
                <a:ea typeface="特太行書" panose="03000809000000000000" pitchFamily="65" charset="-128"/>
              </a:rPr>
              <a:t>不</a:t>
            </a:r>
          </a:p>
        </p:txBody>
      </p:sp>
    </p:spTree>
    <p:extLst>
      <p:ext uri="{BB962C8B-B14F-4D97-AF65-F5344CB8AC3E}">
        <p14:creationId xmlns:p14="http://schemas.microsoft.com/office/powerpoint/2010/main" val="22066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B9276B4C-8471-48FA-A09F-7D39EC0BB6C0}"/>
              </a:ext>
            </a:extLst>
          </p:cNvPr>
          <p:cNvGrpSpPr/>
          <p:nvPr/>
        </p:nvGrpSpPr>
        <p:grpSpPr>
          <a:xfrm>
            <a:off x="0" y="0"/>
            <a:ext cx="6120000" cy="6119999"/>
            <a:chOff x="4289197" y="1407118"/>
            <a:chExt cx="3899477" cy="3866199"/>
          </a:xfrm>
        </p:grpSpPr>
        <p:pic>
          <p:nvPicPr>
            <p:cNvPr id="12" name="圖片 11" descr="一張含有 文字, 向量圖形 的圖片&#10;&#10;自動產生的描述">
              <a:extLst>
                <a:ext uri="{FF2B5EF4-FFF2-40B4-BE49-F238E27FC236}">
                  <a16:creationId xmlns:a16="http://schemas.microsoft.com/office/drawing/2014/main" id="{528B7992-7BFC-4B21-9F64-0F4CFFDBE6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40" t="13794" r="14975" b="17071"/>
            <a:stretch/>
          </p:blipFill>
          <p:spPr>
            <a:xfrm>
              <a:off x="4473933" y="1590277"/>
              <a:ext cx="3529886" cy="3499762"/>
            </a:xfrm>
            <a:prstGeom prst="rect">
              <a:avLst/>
            </a:prstGeom>
          </p:spPr>
        </p:pic>
        <p:sp>
          <p:nvSpPr>
            <p:cNvPr id="5" name="圓形: 空心 4">
              <a:extLst>
                <a:ext uri="{FF2B5EF4-FFF2-40B4-BE49-F238E27FC236}">
                  <a16:creationId xmlns:a16="http://schemas.microsoft.com/office/drawing/2014/main" id="{629E0EBF-0DF0-4A99-ADDA-0EAEF51E21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9197" y="1407118"/>
              <a:ext cx="3899477" cy="3866199"/>
            </a:xfrm>
            <a:prstGeom prst="donut">
              <a:avLst>
                <a:gd name="adj" fmla="val 465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35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120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BAF4415-F8EC-69CA-B79B-0B6B3EAFD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08" t="17559" r="22199" b="24652"/>
          <a:stretch/>
        </p:blipFill>
        <p:spPr>
          <a:xfrm>
            <a:off x="-2" y="1"/>
            <a:ext cx="6119815" cy="6119812"/>
          </a:xfrm>
          <a:prstGeom prst="rect">
            <a:avLst/>
          </a:prstGeom>
        </p:spPr>
      </p:pic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-1" y="1"/>
            <a:ext cx="6120000" cy="6119999"/>
          </a:xfrm>
          <a:prstGeom prst="donut">
            <a:avLst>
              <a:gd name="adj" fmla="val 4657"/>
            </a:avLst>
          </a:prstGeom>
          <a:solidFill>
            <a:srgbClr val="F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>
              <a:solidFill>
                <a:srgbClr val="A37547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-5675356" y="647545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rgbClr val="FF0000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好</a:t>
            </a:r>
          </a:p>
        </p:txBody>
      </p:sp>
    </p:spTree>
    <p:extLst>
      <p:ext uri="{BB962C8B-B14F-4D97-AF65-F5344CB8AC3E}">
        <p14:creationId xmlns:p14="http://schemas.microsoft.com/office/powerpoint/2010/main" val="3287494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A8EEA54-94A3-6131-2EA8-1C2308F91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89" t="17983" r="22048" b="24784"/>
          <a:stretch/>
        </p:blipFill>
        <p:spPr>
          <a:xfrm>
            <a:off x="-2" y="-1"/>
            <a:ext cx="6119815" cy="6119813"/>
          </a:xfrm>
          <a:prstGeom prst="rect">
            <a:avLst/>
          </a:prstGeom>
        </p:spPr>
      </p:pic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-1" y="1"/>
            <a:ext cx="6120000" cy="6119999"/>
          </a:xfrm>
          <a:prstGeom prst="donut">
            <a:avLst>
              <a:gd name="adj" fmla="val 4657"/>
            </a:avLst>
          </a:prstGeom>
          <a:solidFill>
            <a:srgbClr val="F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>
              <a:solidFill>
                <a:srgbClr val="A37547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-5675356" y="647545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rgbClr val="FF0000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錯</a:t>
            </a:r>
          </a:p>
        </p:txBody>
      </p:sp>
    </p:spTree>
    <p:extLst>
      <p:ext uri="{BB962C8B-B14F-4D97-AF65-F5344CB8AC3E}">
        <p14:creationId xmlns:p14="http://schemas.microsoft.com/office/powerpoint/2010/main" val="1978501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3F9F648-E5D5-E32C-93F1-B0096A829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15" t="16623" r="21088" b="24013"/>
          <a:stretch/>
        </p:blipFill>
        <p:spPr>
          <a:xfrm>
            <a:off x="0" y="1"/>
            <a:ext cx="6119813" cy="6119812"/>
          </a:xfrm>
          <a:prstGeom prst="rect">
            <a:avLst/>
          </a:prstGeom>
        </p:spPr>
      </p:pic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-1" y="1"/>
            <a:ext cx="6120000" cy="6119999"/>
          </a:xfrm>
          <a:prstGeom prst="donut">
            <a:avLst>
              <a:gd name="adj" fmla="val 4657"/>
            </a:avLst>
          </a:prstGeom>
          <a:solidFill>
            <a:srgbClr val="F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>
              <a:solidFill>
                <a:srgbClr val="A37547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-5675356" y="647545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rgbClr val="FF0000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輟</a:t>
            </a:r>
          </a:p>
        </p:txBody>
      </p:sp>
    </p:spTree>
    <p:extLst>
      <p:ext uri="{BB962C8B-B14F-4D97-AF65-F5344CB8AC3E}">
        <p14:creationId xmlns:p14="http://schemas.microsoft.com/office/powerpoint/2010/main" val="1233991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-6269802" y="719530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rgbClr val="FF0000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下</a:t>
            </a:r>
          </a:p>
        </p:txBody>
      </p:sp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0" cy="6120001"/>
          </a:xfrm>
          <a:prstGeom prst="donut">
            <a:avLst>
              <a:gd name="adj" fmla="val 465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E03C8A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7387DB7-D53C-4191-75A1-355288D92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22" t="13748" r="21022" b="25569"/>
          <a:stretch/>
        </p:blipFill>
        <p:spPr>
          <a:xfrm>
            <a:off x="0" y="0"/>
            <a:ext cx="6119814" cy="61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89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-6269802" y="719530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rgbClr val="FF0000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去</a:t>
            </a:r>
          </a:p>
        </p:txBody>
      </p:sp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0" cy="6120001"/>
          </a:xfrm>
          <a:prstGeom prst="donut">
            <a:avLst>
              <a:gd name="adj" fmla="val 465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E03C8A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046767-DA64-162D-8EC2-3F1B1E3BA7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11" t="19111" r="22912" b="24164"/>
          <a:stretch/>
        </p:blipFill>
        <p:spPr>
          <a:xfrm>
            <a:off x="0" y="0"/>
            <a:ext cx="6119813" cy="61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7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A66BBB7-8DF3-6499-AB0E-6FD1F724D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5" t="19570" r="22617" b="25285"/>
          <a:stretch/>
        </p:blipFill>
        <p:spPr>
          <a:xfrm>
            <a:off x="0" y="0"/>
            <a:ext cx="6119813" cy="611981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-6269802" y="719530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rgbClr val="FF0000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有</a:t>
            </a:r>
          </a:p>
        </p:txBody>
      </p:sp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0" cy="6120001"/>
          </a:xfrm>
          <a:prstGeom prst="donut">
            <a:avLst>
              <a:gd name="adj" fmla="val 465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E03C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267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E1443E4-2251-E087-27EC-2CA8836789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10" t="17659" r="20796" b="23784"/>
          <a:stretch/>
        </p:blipFill>
        <p:spPr>
          <a:xfrm>
            <a:off x="0" y="0"/>
            <a:ext cx="6119813" cy="6119813"/>
          </a:xfrm>
          <a:prstGeom prst="rect">
            <a:avLst/>
          </a:prstGeom>
        </p:spPr>
      </p:pic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0" cy="6120000"/>
          </a:xfrm>
          <a:prstGeom prst="donut">
            <a:avLst>
              <a:gd name="adj" fmla="val 4657"/>
            </a:avLst>
          </a:prstGeom>
          <a:solidFill>
            <a:srgbClr val="3BB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>
              <a:solidFill>
                <a:srgbClr val="A37547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340608" y="589717"/>
            <a:ext cx="5224507" cy="5132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noFill/>
                <a:latin typeface="特太行書" panose="03000809000000000000" pitchFamily="65" charset="-128"/>
                <a:ea typeface="特太行書" panose="03000809000000000000" pitchFamily="65" charset="-128"/>
              </a:rPr>
              <a:t>嘖</a:t>
            </a:r>
          </a:p>
        </p:txBody>
      </p:sp>
    </p:spTree>
    <p:extLst>
      <p:ext uri="{BB962C8B-B14F-4D97-AF65-F5344CB8AC3E}">
        <p14:creationId xmlns:p14="http://schemas.microsoft.com/office/powerpoint/2010/main" val="2228795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F718C44-E987-AB85-368B-6F5553365F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7" t="17376" r="21724" b="24041"/>
          <a:stretch/>
        </p:blipFill>
        <p:spPr>
          <a:xfrm>
            <a:off x="-2" y="0"/>
            <a:ext cx="6119815" cy="6119813"/>
          </a:xfrm>
          <a:prstGeom prst="rect">
            <a:avLst/>
          </a:prstGeom>
        </p:spPr>
      </p:pic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-1" y="0"/>
            <a:ext cx="6119999" cy="6120000"/>
          </a:xfrm>
          <a:prstGeom prst="donut">
            <a:avLst>
              <a:gd name="adj" fmla="val 4657"/>
            </a:avLst>
          </a:prstGeom>
          <a:solidFill>
            <a:srgbClr val="B95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A37547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443503" y="604541"/>
            <a:ext cx="5224507" cy="5132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noFill/>
                <a:latin typeface="特太行書" panose="03000809000000000000" pitchFamily="65" charset="-128"/>
                <a:ea typeface="特太行書" panose="03000809000000000000" pitchFamily="65" charset="-128"/>
              </a:rPr>
              <a:t>慫</a:t>
            </a:r>
          </a:p>
        </p:txBody>
      </p:sp>
    </p:spTree>
    <p:extLst>
      <p:ext uri="{BB962C8B-B14F-4D97-AF65-F5344CB8AC3E}">
        <p14:creationId xmlns:p14="http://schemas.microsoft.com/office/powerpoint/2010/main" val="3618536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64D3A6C-AA64-9F31-8330-98F5F2C30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46" t="18184" r="22494" b="23398"/>
          <a:stretch/>
        </p:blipFill>
        <p:spPr>
          <a:xfrm>
            <a:off x="0" y="0"/>
            <a:ext cx="6119814" cy="6119814"/>
          </a:xfrm>
          <a:prstGeom prst="rect">
            <a:avLst/>
          </a:prstGeom>
        </p:spPr>
      </p:pic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1" cy="6120001"/>
          </a:xfrm>
          <a:prstGeom prst="donut">
            <a:avLst>
              <a:gd name="adj" fmla="val 4657"/>
            </a:avLst>
          </a:prstGeom>
          <a:solidFill>
            <a:srgbClr val="FFF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A37547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503934" y="527796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noFill/>
                <a:latin typeface="特太行書" panose="03000809000000000000" pitchFamily="65" charset="-128"/>
                <a:ea typeface="特太行書" panose="03000809000000000000" pitchFamily="65" charset="-128"/>
              </a:rPr>
              <a:t>真</a:t>
            </a:r>
          </a:p>
        </p:txBody>
      </p:sp>
    </p:spTree>
    <p:extLst>
      <p:ext uri="{BB962C8B-B14F-4D97-AF65-F5344CB8AC3E}">
        <p14:creationId xmlns:p14="http://schemas.microsoft.com/office/powerpoint/2010/main" val="621854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D620563-2357-DE8E-CAAE-5EA3DAD75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04" t="20056" r="24605" b="26929"/>
          <a:stretch/>
        </p:blipFill>
        <p:spPr>
          <a:xfrm>
            <a:off x="-23822" y="0"/>
            <a:ext cx="6143635" cy="6119813"/>
          </a:xfrm>
          <a:prstGeom prst="rect">
            <a:avLst/>
          </a:prstGeom>
        </p:spPr>
      </p:pic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1" y="0"/>
            <a:ext cx="6120001" cy="6120001"/>
          </a:xfrm>
          <a:prstGeom prst="donut">
            <a:avLst>
              <a:gd name="adj" fmla="val 4657"/>
            </a:avLst>
          </a:prstGeom>
          <a:solidFill>
            <a:srgbClr val="EB7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>
              <a:solidFill>
                <a:srgbClr val="A37547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196598" y="808018"/>
            <a:ext cx="5641288" cy="5175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42503" b="1" dirty="0">
                <a:noFill/>
                <a:latin typeface="超世紀粗行書" panose="02000000000000000000" pitchFamily="2" charset="-120"/>
                <a:ea typeface="超世紀粗行書" panose="02000000000000000000" pitchFamily="2" charset="-120"/>
              </a:rPr>
              <a:t>您</a:t>
            </a:r>
          </a:p>
        </p:txBody>
      </p:sp>
    </p:spTree>
    <p:extLst>
      <p:ext uri="{BB962C8B-B14F-4D97-AF65-F5344CB8AC3E}">
        <p14:creationId xmlns:p14="http://schemas.microsoft.com/office/powerpoint/2010/main" val="309896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7106A424-649E-4173-80CA-9CE6F4C3E35F}"/>
              </a:ext>
            </a:extLst>
          </p:cNvPr>
          <p:cNvGrpSpPr/>
          <p:nvPr/>
        </p:nvGrpSpPr>
        <p:grpSpPr>
          <a:xfrm>
            <a:off x="0" y="0"/>
            <a:ext cx="6120000" cy="6120000"/>
            <a:chOff x="2317514" y="2355784"/>
            <a:chExt cx="6140777" cy="6088375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A70568A3-76DC-4048-BBB0-7CCA216175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0" t="13166" r="12148" b="20941"/>
            <a:stretch/>
          </p:blipFill>
          <p:spPr>
            <a:xfrm>
              <a:off x="2335483" y="2373601"/>
              <a:ext cx="6104651" cy="6052555"/>
            </a:xfrm>
            <a:prstGeom prst="rect">
              <a:avLst/>
            </a:prstGeom>
          </p:spPr>
        </p:pic>
        <p:sp>
          <p:nvSpPr>
            <p:cNvPr id="5" name="圓形: 空心 4">
              <a:extLst>
                <a:ext uri="{FF2B5EF4-FFF2-40B4-BE49-F238E27FC236}">
                  <a16:creationId xmlns:a16="http://schemas.microsoft.com/office/drawing/2014/main" id="{629E0EBF-0DF0-4A99-ADDA-0EAEF51E2116}"/>
                </a:ext>
              </a:extLst>
            </p:cNvPr>
            <p:cNvSpPr/>
            <p:nvPr/>
          </p:nvSpPr>
          <p:spPr>
            <a:xfrm>
              <a:off x="2317514" y="2355784"/>
              <a:ext cx="6140777" cy="6088375"/>
            </a:xfrm>
            <a:prstGeom prst="donut">
              <a:avLst>
                <a:gd name="adj" fmla="val 4657"/>
              </a:avLst>
            </a:prstGeom>
            <a:solidFill>
              <a:srgbClr val="F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36">
                <a:defRPr/>
              </a:pPr>
              <a:endParaRPr lang="zh-TW" altLang="en-US" sz="2835">
                <a:solidFill>
                  <a:srgbClr val="A37547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-5471454" y="-715552"/>
            <a:ext cx="4851328" cy="80432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defTabSz="457236">
              <a:lnSpc>
                <a:spcPts val="31003"/>
              </a:lnSpc>
              <a:defRPr/>
            </a:pPr>
            <a:r>
              <a:rPr lang="zh-TW" altLang="en-US" sz="39303" dirty="0">
                <a:solidFill>
                  <a:srgbClr val="F20000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可以</a:t>
            </a:r>
          </a:p>
        </p:txBody>
      </p:sp>
    </p:spTree>
    <p:extLst>
      <p:ext uri="{BB962C8B-B14F-4D97-AF65-F5344CB8AC3E}">
        <p14:creationId xmlns:p14="http://schemas.microsoft.com/office/powerpoint/2010/main" val="805785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2EAB3B0-49AB-CD2F-5F78-C5C1C521B0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74" t="16869" r="21532" b="24711"/>
          <a:stretch/>
        </p:blipFill>
        <p:spPr>
          <a:xfrm>
            <a:off x="-186" y="-188"/>
            <a:ext cx="6120000" cy="6120001"/>
          </a:xfrm>
          <a:prstGeom prst="rect">
            <a:avLst/>
          </a:prstGeom>
        </p:spPr>
      </p:pic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-1"/>
            <a:ext cx="6120000" cy="6120001"/>
          </a:xfrm>
          <a:prstGeom prst="donut">
            <a:avLst>
              <a:gd name="adj" fmla="val 4657"/>
            </a:avLst>
          </a:prstGeom>
          <a:solidFill>
            <a:srgbClr val="ED7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A37547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415451" y="690024"/>
            <a:ext cx="5224506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noFill/>
                <a:latin typeface="特太行書" panose="03000809000000000000" pitchFamily="65" charset="-128"/>
                <a:ea typeface="特太行書" panose="03000809000000000000" pitchFamily="65" charset="-128"/>
              </a:rPr>
              <a:t>阿</a:t>
            </a:r>
          </a:p>
        </p:txBody>
      </p:sp>
    </p:spTree>
    <p:extLst>
      <p:ext uri="{BB962C8B-B14F-4D97-AF65-F5344CB8AC3E}">
        <p14:creationId xmlns:p14="http://schemas.microsoft.com/office/powerpoint/2010/main" val="1465433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FCF32B6-B5C7-4F4A-373C-13E09BB7E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54" t="16710" r="22085" b="24873"/>
          <a:stretch/>
        </p:blipFill>
        <p:spPr>
          <a:xfrm>
            <a:off x="-1" y="0"/>
            <a:ext cx="6119813" cy="6119813"/>
          </a:xfrm>
          <a:prstGeom prst="rect">
            <a:avLst/>
          </a:prstGeom>
        </p:spPr>
      </p:pic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1" y="0"/>
            <a:ext cx="6120001" cy="6120000"/>
          </a:xfrm>
          <a:prstGeom prst="donut">
            <a:avLst>
              <a:gd name="adj" fmla="val 4657"/>
            </a:avLst>
          </a:prstGeom>
          <a:solidFill>
            <a:srgbClr val="23A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A37547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474436" y="704780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noFill/>
                <a:latin typeface="特太行書" panose="03000809000000000000" pitchFamily="65" charset="-128"/>
                <a:ea typeface="特太行書" panose="03000809000000000000" pitchFamily="65" charset="-128"/>
              </a:rPr>
              <a:t>了</a:t>
            </a:r>
          </a:p>
        </p:txBody>
      </p:sp>
    </p:spTree>
    <p:extLst>
      <p:ext uri="{BB962C8B-B14F-4D97-AF65-F5344CB8AC3E}">
        <p14:creationId xmlns:p14="http://schemas.microsoft.com/office/powerpoint/2010/main" val="3869444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284D637-DE17-9C1B-A75B-FB59E6685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38" t="17295" r="21738" b="23488"/>
          <a:stretch/>
        </p:blipFill>
        <p:spPr>
          <a:xfrm>
            <a:off x="0" y="0"/>
            <a:ext cx="6119814" cy="611981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474436" y="704780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noFill/>
                <a:latin typeface="特太行書" panose="03000809000000000000" pitchFamily="65" charset="-128"/>
                <a:ea typeface="特太行書" panose="03000809000000000000" pitchFamily="65" charset="-128"/>
              </a:rPr>
              <a:t>了</a:t>
            </a:r>
          </a:p>
        </p:txBody>
      </p:sp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1" y="0"/>
            <a:ext cx="6120001" cy="6120000"/>
          </a:xfrm>
          <a:prstGeom prst="donut">
            <a:avLst>
              <a:gd name="adj" fmla="val 4657"/>
            </a:avLst>
          </a:prstGeom>
          <a:solidFill>
            <a:srgbClr val="23A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A37547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EED4D62-44E0-0A0C-B714-86FE008132BA}"/>
              </a:ext>
            </a:extLst>
          </p:cNvPr>
          <p:cNvSpPr txBox="1"/>
          <p:nvPr/>
        </p:nvSpPr>
        <p:spPr>
          <a:xfrm>
            <a:off x="-5446073" y="704780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rgbClr val="23A59F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勒</a:t>
            </a:r>
          </a:p>
        </p:txBody>
      </p:sp>
    </p:spTree>
    <p:extLst>
      <p:ext uri="{BB962C8B-B14F-4D97-AF65-F5344CB8AC3E}">
        <p14:creationId xmlns:p14="http://schemas.microsoft.com/office/powerpoint/2010/main" val="570638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1" y="0"/>
            <a:ext cx="6120001" cy="6120000"/>
          </a:xfrm>
          <a:prstGeom prst="donut">
            <a:avLst>
              <a:gd name="adj" fmla="val 4657"/>
            </a:avLst>
          </a:prstGeom>
          <a:solidFill>
            <a:srgbClr val="23A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A37547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474436" y="704780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noFill/>
                <a:latin typeface="特太行書" panose="03000809000000000000" pitchFamily="65" charset="-128"/>
                <a:ea typeface="特太行書" panose="03000809000000000000" pitchFamily="65" charset="-128"/>
              </a:rPr>
              <a:t>了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EED4D62-44E0-0A0C-B714-86FE008132BA}"/>
              </a:ext>
            </a:extLst>
          </p:cNvPr>
          <p:cNvSpPr txBox="1"/>
          <p:nvPr/>
        </p:nvSpPr>
        <p:spPr>
          <a:xfrm>
            <a:off x="-5446073" y="704780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rgbClr val="FFFF00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餒</a:t>
            </a:r>
          </a:p>
        </p:txBody>
      </p:sp>
      <p:sp>
        <p:nvSpPr>
          <p:cNvPr id="6" name="圓形: 空心 5">
            <a:extLst>
              <a:ext uri="{FF2B5EF4-FFF2-40B4-BE49-F238E27FC236}">
                <a16:creationId xmlns:a16="http://schemas.microsoft.com/office/drawing/2014/main" id="{CDB002DB-E512-C63F-7D9D-338916165062}"/>
              </a:ext>
            </a:extLst>
          </p:cNvPr>
          <p:cNvSpPr/>
          <p:nvPr/>
        </p:nvSpPr>
        <p:spPr>
          <a:xfrm>
            <a:off x="0" y="-1"/>
            <a:ext cx="6120000" cy="6120001"/>
          </a:xfrm>
          <a:prstGeom prst="donut">
            <a:avLst>
              <a:gd name="adj" fmla="val 4657"/>
            </a:avLst>
          </a:prstGeom>
          <a:solidFill>
            <a:srgbClr val="ED7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A37547"/>
              </a:solidFill>
            </a:endParaRPr>
          </a:p>
        </p:txBody>
      </p:sp>
      <p:sp>
        <p:nvSpPr>
          <p:cNvPr id="8" name="圓形: 空心 7">
            <a:extLst>
              <a:ext uri="{FF2B5EF4-FFF2-40B4-BE49-F238E27FC236}">
                <a16:creationId xmlns:a16="http://schemas.microsoft.com/office/drawing/2014/main" id="{B003FEB3-0610-2A36-2CFD-06EE32CE1E2F}"/>
              </a:ext>
            </a:extLst>
          </p:cNvPr>
          <p:cNvSpPr/>
          <p:nvPr/>
        </p:nvSpPr>
        <p:spPr>
          <a:xfrm>
            <a:off x="0" y="0"/>
            <a:ext cx="6120000" cy="6120001"/>
          </a:xfrm>
          <a:prstGeom prst="donut">
            <a:avLst>
              <a:gd name="adj" fmla="val 4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E03C8A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E9AB629-727C-774E-1D26-0D1B3A147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58" t="17148" r="20373" b="21386"/>
          <a:stretch/>
        </p:blipFill>
        <p:spPr>
          <a:xfrm>
            <a:off x="-1" y="-2"/>
            <a:ext cx="6119813" cy="611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80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6C8DCDC-5C3E-AE73-208F-D855F8761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60" t="18311" r="21280" b="23272"/>
          <a:stretch/>
        </p:blipFill>
        <p:spPr>
          <a:xfrm>
            <a:off x="0" y="0"/>
            <a:ext cx="6119813" cy="6119813"/>
          </a:xfrm>
          <a:prstGeom prst="rect">
            <a:avLst/>
          </a:prstGeom>
        </p:spPr>
      </p:pic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-1"/>
            <a:ext cx="6120001" cy="6120001"/>
          </a:xfrm>
          <a:prstGeom prst="donut">
            <a:avLst>
              <a:gd name="adj" fmla="val 4657"/>
            </a:avLst>
          </a:prstGeom>
          <a:solidFill>
            <a:srgbClr val="F7D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>
              <a:solidFill>
                <a:srgbClr val="A37547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385950" y="527792"/>
            <a:ext cx="5224508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noFill/>
                <a:latin typeface="特太行書" panose="03000809000000000000" pitchFamily="65" charset="-128"/>
                <a:ea typeface="特太行書" panose="03000809000000000000" pitchFamily="65" charset="-128"/>
              </a:rPr>
              <a:t>太</a:t>
            </a:r>
          </a:p>
        </p:txBody>
      </p:sp>
    </p:spTree>
    <p:extLst>
      <p:ext uri="{BB962C8B-B14F-4D97-AF65-F5344CB8AC3E}">
        <p14:creationId xmlns:p14="http://schemas.microsoft.com/office/powerpoint/2010/main" val="3767583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54AABBB-DF13-FD15-2DA8-1682347BF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60" t="18311" r="21280" b="23272"/>
          <a:stretch/>
        </p:blipFill>
        <p:spPr>
          <a:xfrm>
            <a:off x="0" y="0"/>
            <a:ext cx="6119813" cy="6119814"/>
          </a:xfrm>
          <a:prstGeom prst="rect">
            <a:avLst/>
          </a:prstGeom>
        </p:spPr>
      </p:pic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-1"/>
            <a:ext cx="6120001" cy="6120001"/>
          </a:xfrm>
          <a:prstGeom prst="donut">
            <a:avLst>
              <a:gd name="adj" fmla="val 4657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>
              <a:solidFill>
                <a:srgbClr val="A37547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385950" y="527792"/>
            <a:ext cx="5224508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noFill/>
                <a:latin typeface="特太行書" panose="03000809000000000000" pitchFamily="65" charset="-128"/>
                <a:ea typeface="特太行書" panose="03000809000000000000" pitchFamily="65" charset="-128"/>
              </a:rPr>
              <a:t>超</a:t>
            </a:r>
          </a:p>
        </p:txBody>
      </p:sp>
    </p:spTree>
    <p:extLst>
      <p:ext uri="{BB962C8B-B14F-4D97-AF65-F5344CB8AC3E}">
        <p14:creationId xmlns:p14="http://schemas.microsoft.com/office/powerpoint/2010/main" val="2463331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F84C4C6-758C-5506-D28D-19E12E0EF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60" t="18311" r="21280" b="23272"/>
          <a:stretch/>
        </p:blipFill>
        <p:spPr>
          <a:xfrm>
            <a:off x="0" y="0"/>
            <a:ext cx="6119813" cy="6119813"/>
          </a:xfrm>
          <a:prstGeom prst="rect">
            <a:avLst/>
          </a:prstGeom>
        </p:spPr>
      </p:pic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-1"/>
            <a:ext cx="6120001" cy="6120001"/>
          </a:xfrm>
          <a:prstGeom prst="donut">
            <a:avLst>
              <a:gd name="adj" fmla="val 4657"/>
            </a:avLst>
          </a:prstGeom>
          <a:solidFill>
            <a:srgbClr val="F7D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>
              <a:solidFill>
                <a:schemeClr val="bg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385950" y="527792"/>
            <a:ext cx="5224508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noFill/>
                <a:latin typeface="特太行書" panose="03000809000000000000" pitchFamily="65" charset="-128"/>
                <a:ea typeface="特太行書" panose="03000809000000000000" pitchFamily="65" charset="-128"/>
              </a:rPr>
              <a:t>白</a:t>
            </a:r>
          </a:p>
        </p:txBody>
      </p:sp>
      <p:sp>
        <p:nvSpPr>
          <p:cNvPr id="6" name="橢圓 3">
            <a:extLst>
              <a:ext uri="{FF2B5EF4-FFF2-40B4-BE49-F238E27FC236}">
                <a16:creationId xmlns:a16="http://schemas.microsoft.com/office/drawing/2014/main" id="{2D567C0B-C656-5566-6757-967B079947E7}"/>
              </a:ext>
            </a:extLst>
          </p:cNvPr>
          <p:cNvSpPr/>
          <p:nvPr/>
        </p:nvSpPr>
        <p:spPr>
          <a:xfrm rot="381509">
            <a:off x="155647" y="366947"/>
            <a:ext cx="1432620" cy="1247815"/>
          </a:xfrm>
          <a:custGeom>
            <a:avLst/>
            <a:gdLst>
              <a:gd name="connsiteX0" fmla="*/ 0 w 703941"/>
              <a:gd name="connsiteY0" fmla="*/ 405741 h 811481"/>
              <a:gd name="connsiteX1" fmla="*/ 351971 w 703941"/>
              <a:gd name="connsiteY1" fmla="*/ 0 h 811481"/>
              <a:gd name="connsiteX2" fmla="*/ 703942 w 703941"/>
              <a:gd name="connsiteY2" fmla="*/ 405741 h 811481"/>
              <a:gd name="connsiteX3" fmla="*/ 351971 w 703941"/>
              <a:gd name="connsiteY3" fmla="*/ 811482 h 811481"/>
              <a:gd name="connsiteX4" fmla="*/ 0 w 703941"/>
              <a:gd name="connsiteY4" fmla="*/ 405741 h 811481"/>
              <a:gd name="connsiteX0" fmla="*/ 0 w 824015"/>
              <a:gd name="connsiteY0" fmla="*/ 406036 h 812003"/>
              <a:gd name="connsiteX1" fmla="*/ 351971 w 824015"/>
              <a:gd name="connsiteY1" fmla="*/ 295 h 812003"/>
              <a:gd name="connsiteX2" fmla="*/ 824015 w 824015"/>
              <a:gd name="connsiteY2" fmla="*/ 359854 h 812003"/>
              <a:gd name="connsiteX3" fmla="*/ 351971 w 824015"/>
              <a:gd name="connsiteY3" fmla="*/ 811777 h 812003"/>
              <a:gd name="connsiteX4" fmla="*/ 0 w 824015"/>
              <a:gd name="connsiteY4" fmla="*/ 406036 h 812003"/>
              <a:gd name="connsiteX0" fmla="*/ 0 w 925615"/>
              <a:gd name="connsiteY0" fmla="*/ 750118 h 894502"/>
              <a:gd name="connsiteX1" fmla="*/ 453571 w 925615"/>
              <a:gd name="connsiteY1" fmla="*/ 11868 h 894502"/>
              <a:gd name="connsiteX2" fmla="*/ 925615 w 925615"/>
              <a:gd name="connsiteY2" fmla="*/ 371427 h 894502"/>
              <a:gd name="connsiteX3" fmla="*/ 453571 w 925615"/>
              <a:gd name="connsiteY3" fmla="*/ 823350 h 894502"/>
              <a:gd name="connsiteX4" fmla="*/ 0 w 925615"/>
              <a:gd name="connsiteY4" fmla="*/ 750118 h 894502"/>
              <a:gd name="connsiteX0" fmla="*/ 11682 w 937297"/>
              <a:gd name="connsiteY0" fmla="*/ 750118 h 951100"/>
              <a:gd name="connsiteX1" fmla="*/ 465253 w 937297"/>
              <a:gd name="connsiteY1" fmla="*/ 11868 h 951100"/>
              <a:gd name="connsiteX2" fmla="*/ 937297 w 937297"/>
              <a:gd name="connsiteY2" fmla="*/ 371427 h 951100"/>
              <a:gd name="connsiteX3" fmla="*/ 465253 w 937297"/>
              <a:gd name="connsiteY3" fmla="*/ 823350 h 951100"/>
              <a:gd name="connsiteX4" fmla="*/ 11682 w 937297"/>
              <a:gd name="connsiteY4" fmla="*/ 750118 h 951100"/>
              <a:gd name="connsiteX0" fmla="*/ 25 w 925640"/>
              <a:gd name="connsiteY0" fmla="*/ 750118 h 913845"/>
              <a:gd name="connsiteX1" fmla="*/ 453596 w 925640"/>
              <a:gd name="connsiteY1" fmla="*/ 11868 h 913845"/>
              <a:gd name="connsiteX2" fmla="*/ 925640 w 925640"/>
              <a:gd name="connsiteY2" fmla="*/ 371427 h 913845"/>
              <a:gd name="connsiteX3" fmla="*/ 435123 w 925640"/>
              <a:gd name="connsiteY3" fmla="*/ 888005 h 913845"/>
              <a:gd name="connsiteX4" fmla="*/ 25 w 925640"/>
              <a:gd name="connsiteY4" fmla="*/ 750118 h 913845"/>
              <a:gd name="connsiteX0" fmla="*/ 19 w 1017998"/>
              <a:gd name="connsiteY0" fmla="*/ 876364 h 971502"/>
              <a:gd name="connsiteX1" fmla="*/ 545954 w 1017998"/>
              <a:gd name="connsiteY1" fmla="*/ 18041 h 971502"/>
              <a:gd name="connsiteX2" fmla="*/ 1017998 w 1017998"/>
              <a:gd name="connsiteY2" fmla="*/ 377600 h 971502"/>
              <a:gd name="connsiteX3" fmla="*/ 527481 w 1017998"/>
              <a:gd name="connsiteY3" fmla="*/ 894178 h 971502"/>
              <a:gd name="connsiteX4" fmla="*/ 19 w 1017998"/>
              <a:gd name="connsiteY4" fmla="*/ 876364 h 971502"/>
              <a:gd name="connsiteX0" fmla="*/ 13318 w 1031297"/>
              <a:gd name="connsiteY0" fmla="*/ 876364 h 1053532"/>
              <a:gd name="connsiteX1" fmla="*/ 559253 w 1031297"/>
              <a:gd name="connsiteY1" fmla="*/ 18041 h 1053532"/>
              <a:gd name="connsiteX2" fmla="*/ 1031297 w 1031297"/>
              <a:gd name="connsiteY2" fmla="*/ 377600 h 1053532"/>
              <a:gd name="connsiteX3" fmla="*/ 540780 w 1031297"/>
              <a:gd name="connsiteY3" fmla="*/ 894178 h 1053532"/>
              <a:gd name="connsiteX4" fmla="*/ 13318 w 1031297"/>
              <a:gd name="connsiteY4" fmla="*/ 876364 h 1053532"/>
              <a:gd name="connsiteX0" fmla="*/ 13800 w 1151852"/>
              <a:gd name="connsiteY0" fmla="*/ 872578 h 1048041"/>
              <a:gd name="connsiteX1" fmla="*/ 559735 w 1151852"/>
              <a:gd name="connsiteY1" fmla="*/ 14255 h 1048041"/>
              <a:gd name="connsiteX2" fmla="*/ 1151852 w 1151852"/>
              <a:gd name="connsiteY2" fmla="*/ 410759 h 1048041"/>
              <a:gd name="connsiteX3" fmla="*/ 541262 w 1151852"/>
              <a:gd name="connsiteY3" fmla="*/ 890392 h 1048041"/>
              <a:gd name="connsiteX4" fmla="*/ 13800 w 1151852"/>
              <a:gd name="connsiteY4" fmla="*/ 872578 h 1048041"/>
              <a:gd name="connsiteX0" fmla="*/ 21 w 1138073"/>
              <a:gd name="connsiteY0" fmla="*/ 872578 h 980818"/>
              <a:gd name="connsiteX1" fmla="*/ 545956 w 1138073"/>
              <a:gd name="connsiteY1" fmla="*/ 14255 h 980818"/>
              <a:gd name="connsiteX2" fmla="*/ 1138073 w 1138073"/>
              <a:gd name="connsiteY2" fmla="*/ 410759 h 980818"/>
              <a:gd name="connsiteX3" fmla="*/ 527483 w 1138073"/>
              <a:gd name="connsiteY3" fmla="*/ 918101 h 980818"/>
              <a:gd name="connsiteX4" fmla="*/ 21 w 1138073"/>
              <a:gd name="connsiteY4" fmla="*/ 872578 h 980818"/>
              <a:gd name="connsiteX0" fmla="*/ 6133 w 1144185"/>
              <a:gd name="connsiteY0" fmla="*/ 872578 h 1028392"/>
              <a:gd name="connsiteX1" fmla="*/ 552068 w 1144185"/>
              <a:gd name="connsiteY1" fmla="*/ 14255 h 1028392"/>
              <a:gd name="connsiteX2" fmla="*/ 1144185 w 1144185"/>
              <a:gd name="connsiteY2" fmla="*/ 410759 h 1028392"/>
              <a:gd name="connsiteX3" fmla="*/ 533595 w 1144185"/>
              <a:gd name="connsiteY3" fmla="*/ 918101 h 1028392"/>
              <a:gd name="connsiteX4" fmla="*/ 6133 w 1144185"/>
              <a:gd name="connsiteY4" fmla="*/ 872578 h 10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4185" h="1028392">
                <a:moveTo>
                  <a:pt x="6133" y="872578"/>
                </a:moveTo>
                <a:cubicBezTo>
                  <a:pt x="-55443" y="601865"/>
                  <a:pt x="362393" y="91225"/>
                  <a:pt x="552068" y="14255"/>
                </a:cubicBezTo>
                <a:cubicBezTo>
                  <a:pt x="741743" y="-62715"/>
                  <a:pt x="1144185" y="186674"/>
                  <a:pt x="1144185" y="410759"/>
                </a:cubicBezTo>
                <a:cubicBezTo>
                  <a:pt x="1144185" y="634844"/>
                  <a:pt x="723270" y="841131"/>
                  <a:pt x="533595" y="918101"/>
                </a:cubicBezTo>
                <a:cubicBezTo>
                  <a:pt x="343920" y="995071"/>
                  <a:pt x="67709" y="1143291"/>
                  <a:pt x="6133" y="872578"/>
                </a:cubicBezTo>
                <a:close/>
              </a:path>
            </a:pathLst>
          </a:custGeom>
          <a:solidFill>
            <a:srgbClr val="F7D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3">
            <a:extLst>
              <a:ext uri="{FF2B5EF4-FFF2-40B4-BE49-F238E27FC236}">
                <a16:creationId xmlns:a16="http://schemas.microsoft.com/office/drawing/2014/main" id="{63F6882C-1496-BC04-5F8C-8EE23806F46C}"/>
              </a:ext>
            </a:extLst>
          </p:cNvPr>
          <p:cNvSpPr/>
          <p:nvPr/>
        </p:nvSpPr>
        <p:spPr>
          <a:xfrm rot="21218491" flipH="1">
            <a:off x="4531547" y="366947"/>
            <a:ext cx="1432620" cy="1247815"/>
          </a:xfrm>
          <a:custGeom>
            <a:avLst/>
            <a:gdLst>
              <a:gd name="connsiteX0" fmla="*/ 0 w 703941"/>
              <a:gd name="connsiteY0" fmla="*/ 405741 h 811481"/>
              <a:gd name="connsiteX1" fmla="*/ 351971 w 703941"/>
              <a:gd name="connsiteY1" fmla="*/ 0 h 811481"/>
              <a:gd name="connsiteX2" fmla="*/ 703942 w 703941"/>
              <a:gd name="connsiteY2" fmla="*/ 405741 h 811481"/>
              <a:gd name="connsiteX3" fmla="*/ 351971 w 703941"/>
              <a:gd name="connsiteY3" fmla="*/ 811482 h 811481"/>
              <a:gd name="connsiteX4" fmla="*/ 0 w 703941"/>
              <a:gd name="connsiteY4" fmla="*/ 405741 h 811481"/>
              <a:gd name="connsiteX0" fmla="*/ 0 w 824015"/>
              <a:gd name="connsiteY0" fmla="*/ 406036 h 812003"/>
              <a:gd name="connsiteX1" fmla="*/ 351971 w 824015"/>
              <a:gd name="connsiteY1" fmla="*/ 295 h 812003"/>
              <a:gd name="connsiteX2" fmla="*/ 824015 w 824015"/>
              <a:gd name="connsiteY2" fmla="*/ 359854 h 812003"/>
              <a:gd name="connsiteX3" fmla="*/ 351971 w 824015"/>
              <a:gd name="connsiteY3" fmla="*/ 811777 h 812003"/>
              <a:gd name="connsiteX4" fmla="*/ 0 w 824015"/>
              <a:gd name="connsiteY4" fmla="*/ 406036 h 812003"/>
              <a:gd name="connsiteX0" fmla="*/ 0 w 925615"/>
              <a:gd name="connsiteY0" fmla="*/ 750118 h 894502"/>
              <a:gd name="connsiteX1" fmla="*/ 453571 w 925615"/>
              <a:gd name="connsiteY1" fmla="*/ 11868 h 894502"/>
              <a:gd name="connsiteX2" fmla="*/ 925615 w 925615"/>
              <a:gd name="connsiteY2" fmla="*/ 371427 h 894502"/>
              <a:gd name="connsiteX3" fmla="*/ 453571 w 925615"/>
              <a:gd name="connsiteY3" fmla="*/ 823350 h 894502"/>
              <a:gd name="connsiteX4" fmla="*/ 0 w 925615"/>
              <a:gd name="connsiteY4" fmla="*/ 750118 h 894502"/>
              <a:gd name="connsiteX0" fmla="*/ 11682 w 937297"/>
              <a:gd name="connsiteY0" fmla="*/ 750118 h 951100"/>
              <a:gd name="connsiteX1" fmla="*/ 465253 w 937297"/>
              <a:gd name="connsiteY1" fmla="*/ 11868 h 951100"/>
              <a:gd name="connsiteX2" fmla="*/ 937297 w 937297"/>
              <a:gd name="connsiteY2" fmla="*/ 371427 h 951100"/>
              <a:gd name="connsiteX3" fmla="*/ 465253 w 937297"/>
              <a:gd name="connsiteY3" fmla="*/ 823350 h 951100"/>
              <a:gd name="connsiteX4" fmla="*/ 11682 w 937297"/>
              <a:gd name="connsiteY4" fmla="*/ 750118 h 951100"/>
              <a:gd name="connsiteX0" fmla="*/ 25 w 925640"/>
              <a:gd name="connsiteY0" fmla="*/ 750118 h 913845"/>
              <a:gd name="connsiteX1" fmla="*/ 453596 w 925640"/>
              <a:gd name="connsiteY1" fmla="*/ 11868 h 913845"/>
              <a:gd name="connsiteX2" fmla="*/ 925640 w 925640"/>
              <a:gd name="connsiteY2" fmla="*/ 371427 h 913845"/>
              <a:gd name="connsiteX3" fmla="*/ 435123 w 925640"/>
              <a:gd name="connsiteY3" fmla="*/ 888005 h 913845"/>
              <a:gd name="connsiteX4" fmla="*/ 25 w 925640"/>
              <a:gd name="connsiteY4" fmla="*/ 750118 h 913845"/>
              <a:gd name="connsiteX0" fmla="*/ 19 w 1017998"/>
              <a:gd name="connsiteY0" fmla="*/ 876364 h 971502"/>
              <a:gd name="connsiteX1" fmla="*/ 545954 w 1017998"/>
              <a:gd name="connsiteY1" fmla="*/ 18041 h 971502"/>
              <a:gd name="connsiteX2" fmla="*/ 1017998 w 1017998"/>
              <a:gd name="connsiteY2" fmla="*/ 377600 h 971502"/>
              <a:gd name="connsiteX3" fmla="*/ 527481 w 1017998"/>
              <a:gd name="connsiteY3" fmla="*/ 894178 h 971502"/>
              <a:gd name="connsiteX4" fmla="*/ 19 w 1017998"/>
              <a:gd name="connsiteY4" fmla="*/ 876364 h 971502"/>
              <a:gd name="connsiteX0" fmla="*/ 13318 w 1031297"/>
              <a:gd name="connsiteY0" fmla="*/ 876364 h 1053532"/>
              <a:gd name="connsiteX1" fmla="*/ 559253 w 1031297"/>
              <a:gd name="connsiteY1" fmla="*/ 18041 h 1053532"/>
              <a:gd name="connsiteX2" fmla="*/ 1031297 w 1031297"/>
              <a:gd name="connsiteY2" fmla="*/ 377600 h 1053532"/>
              <a:gd name="connsiteX3" fmla="*/ 540780 w 1031297"/>
              <a:gd name="connsiteY3" fmla="*/ 894178 h 1053532"/>
              <a:gd name="connsiteX4" fmla="*/ 13318 w 1031297"/>
              <a:gd name="connsiteY4" fmla="*/ 876364 h 1053532"/>
              <a:gd name="connsiteX0" fmla="*/ 13800 w 1151852"/>
              <a:gd name="connsiteY0" fmla="*/ 872578 h 1048041"/>
              <a:gd name="connsiteX1" fmla="*/ 559735 w 1151852"/>
              <a:gd name="connsiteY1" fmla="*/ 14255 h 1048041"/>
              <a:gd name="connsiteX2" fmla="*/ 1151852 w 1151852"/>
              <a:gd name="connsiteY2" fmla="*/ 410759 h 1048041"/>
              <a:gd name="connsiteX3" fmla="*/ 541262 w 1151852"/>
              <a:gd name="connsiteY3" fmla="*/ 890392 h 1048041"/>
              <a:gd name="connsiteX4" fmla="*/ 13800 w 1151852"/>
              <a:gd name="connsiteY4" fmla="*/ 872578 h 1048041"/>
              <a:gd name="connsiteX0" fmla="*/ 21 w 1138073"/>
              <a:gd name="connsiteY0" fmla="*/ 872578 h 980818"/>
              <a:gd name="connsiteX1" fmla="*/ 545956 w 1138073"/>
              <a:gd name="connsiteY1" fmla="*/ 14255 h 980818"/>
              <a:gd name="connsiteX2" fmla="*/ 1138073 w 1138073"/>
              <a:gd name="connsiteY2" fmla="*/ 410759 h 980818"/>
              <a:gd name="connsiteX3" fmla="*/ 527483 w 1138073"/>
              <a:gd name="connsiteY3" fmla="*/ 918101 h 980818"/>
              <a:gd name="connsiteX4" fmla="*/ 21 w 1138073"/>
              <a:gd name="connsiteY4" fmla="*/ 872578 h 980818"/>
              <a:gd name="connsiteX0" fmla="*/ 6133 w 1144185"/>
              <a:gd name="connsiteY0" fmla="*/ 872578 h 1028392"/>
              <a:gd name="connsiteX1" fmla="*/ 552068 w 1144185"/>
              <a:gd name="connsiteY1" fmla="*/ 14255 h 1028392"/>
              <a:gd name="connsiteX2" fmla="*/ 1144185 w 1144185"/>
              <a:gd name="connsiteY2" fmla="*/ 410759 h 1028392"/>
              <a:gd name="connsiteX3" fmla="*/ 533595 w 1144185"/>
              <a:gd name="connsiteY3" fmla="*/ 918101 h 1028392"/>
              <a:gd name="connsiteX4" fmla="*/ 6133 w 1144185"/>
              <a:gd name="connsiteY4" fmla="*/ 872578 h 10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4185" h="1028392">
                <a:moveTo>
                  <a:pt x="6133" y="872578"/>
                </a:moveTo>
                <a:cubicBezTo>
                  <a:pt x="-55443" y="601865"/>
                  <a:pt x="362393" y="91225"/>
                  <a:pt x="552068" y="14255"/>
                </a:cubicBezTo>
                <a:cubicBezTo>
                  <a:pt x="741743" y="-62715"/>
                  <a:pt x="1144185" y="186674"/>
                  <a:pt x="1144185" y="410759"/>
                </a:cubicBezTo>
                <a:cubicBezTo>
                  <a:pt x="1144185" y="634844"/>
                  <a:pt x="723270" y="841131"/>
                  <a:pt x="533595" y="918101"/>
                </a:cubicBezTo>
                <a:cubicBezTo>
                  <a:pt x="343920" y="995071"/>
                  <a:pt x="67709" y="1143291"/>
                  <a:pt x="6133" y="872578"/>
                </a:cubicBezTo>
                <a:close/>
              </a:path>
            </a:pathLst>
          </a:custGeom>
          <a:solidFill>
            <a:srgbClr val="F7D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512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F84C4C6-758C-5506-D28D-19E12E0EF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60" t="18311" r="21280" b="23272"/>
          <a:stretch/>
        </p:blipFill>
        <p:spPr>
          <a:xfrm>
            <a:off x="0" y="0"/>
            <a:ext cx="6119813" cy="6119813"/>
          </a:xfrm>
          <a:prstGeom prst="rect">
            <a:avLst/>
          </a:prstGeom>
        </p:spPr>
      </p:pic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-1"/>
            <a:ext cx="6120001" cy="6120001"/>
          </a:xfrm>
          <a:prstGeom prst="donut">
            <a:avLst>
              <a:gd name="adj" fmla="val 4657"/>
            </a:avLst>
          </a:prstGeom>
          <a:solidFill>
            <a:srgbClr val="F7D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>
              <a:solidFill>
                <a:schemeClr val="bg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385950" y="527792"/>
            <a:ext cx="5224508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noFill/>
                <a:latin typeface="特太行書" panose="03000809000000000000" pitchFamily="65" charset="-128"/>
                <a:ea typeface="特太行書" panose="03000809000000000000" pitchFamily="65" charset="-128"/>
              </a:rPr>
              <a:t>白</a:t>
            </a:r>
          </a:p>
        </p:txBody>
      </p:sp>
      <p:sp>
        <p:nvSpPr>
          <p:cNvPr id="6" name="橢圓 3">
            <a:extLst>
              <a:ext uri="{FF2B5EF4-FFF2-40B4-BE49-F238E27FC236}">
                <a16:creationId xmlns:a16="http://schemas.microsoft.com/office/drawing/2014/main" id="{2D567C0B-C656-5566-6757-967B079947E7}"/>
              </a:ext>
            </a:extLst>
          </p:cNvPr>
          <p:cNvSpPr/>
          <p:nvPr/>
        </p:nvSpPr>
        <p:spPr>
          <a:xfrm rot="381509">
            <a:off x="155647" y="366947"/>
            <a:ext cx="1432620" cy="1247815"/>
          </a:xfrm>
          <a:custGeom>
            <a:avLst/>
            <a:gdLst>
              <a:gd name="connsiteX0" fmla="*/ 0 w 703941"/>
              <a:gd name="connsiteY0" fmla="*/ 405741 h 811481"/>
              <a:gd name="connsiteX1" fmla="*/ 351971 w 703941"/>
              <a:gd name="connsiteY1" fmla="*/ 0 h 811481"/>
              <a:gd name="connsiteX2" fmla="*/ 703942 w 703941"/>
              <a:gd name="connsiteY2" fmla="*/ 405741 h 811481"/>
              <a:gd name="connsiteX3" fmla="*/ 351971 w 703941"/>
              <a:gd name="connsiteY3" fmla="*/ 811482 h 811481"/>
              <a:gd name="connsiteX4" fmla="*/ 0 w 703941"/>
              <a:gd name="connsiteY4" fmla="*/ 405741 h 811481"/>
              <a:gd name="connsiteX0" fmla="*/ 0 w 824015"/>
              <a:gd name="connsiteY0" fmla="*/ 406036 h 812003"/>
              <a:gd name="connsiteX1" fmla="*/ 351971 w 824015"/>
              <a:gd name="connsiteY1" fmla="*/ 295 h 812003"/>
              <a:gd name="connsiteX2" fmla="*/ 824015 w 824015"/>
              <a:gd name="connsiteY2" fmla="*/ 359854 h 812003"/>
              <a:gd name="connsiteX3" fmla="*/ 351971 w 824015"/>
              <a:gd name="connsiteY3" fmla="*/ 811777 h 812003"/>
              <a:gd name="connsiteX4" fmla="*/ 0 w 824015"/>
              <a:gd name="connsiteY4" fmla="*/ 406036 h 812003"/>
              <a:gd name="connsiteX0" fmla="*/ 0 w 925615"/>
              <a:gd name="connsiteY0" fmla="*/ 750118 h 894502"/>
              <a:gd name="connsiteX1" fmla="*/ 453571 w 925615"/>
              <a:gd name="connsiteY1" fmla="*/ 11868 h 894502"/>
              <a:gd name="connsiteX2" fmla="*/ 925615 w 925615"/>
              <a:gd name="connsiteY2" fmla="*/ 371427 h 894502"/>
              <a:gd name="connsiteX3" fmla="*/ 453571 w 925615"/>
              <a:gd name="connsiteY3" fmla="*/ 823350 h 894502"/>
              <a:gd name="connsiteX4" fmla="*/ 0 w 925615"/>
              <a:gd name="connsiteY4" fmla="*/ 750118 h 894502"/>
              <a:gd name="connsiteX0" fmla="*/ 11682 w 937297"/>
              <a:gd name="connsiteY0" fmla="*/ 750118 h 951100"/>
              <a:gd name="connsiteX1" fmla="*/ 465253 w 937297"/>
              <a:gd name="connsiteY1" fmla="*/ 11868 h 951100"/>
              <a:gd name="connsiteX2" fmla="*/ 937297 w 937297"/>
              <a:gd name="connsiteY2" fmla="*/ 371427 h 951100"/>
              <a:gd name="connsiteX3" fmla="*/ 465253 w 937297"/>
              <a:gd name="connsiteY3" fmla="*/ 823350 h 951100"/>
              <a:gd name="connsiteX4" fmla="*/ 11682 w 937297"/>
              <a:gd name="connsiteY4" fmla="*/ 750118 h 951100"/>
              <a:gd name="connsiteX0" fmla="*/ 25 w 925640"/>
              <a:gd name="connsiteY0" fmla="*/ 750118 h 913845"/>
              <a:gd name="connsiteX1" fmla="*/ 453596 w 925640"/>
              <a:gd name="connsiteY1" fmla="*/ 11868 h 913845"/>
              <a:gd name="connsiteX2" fmla="*/ 925640 w 925640"/>
              <a:gd name="connsiteY2" fmla="*/ 371427 h 913845"/>
              <a:gd name="connsiteX3" fmla="*/ 435123 w 925640"/>
              <a:gd name="connsiteY3" fmla="*/ 888005 h 913845"/>
              <a:gd name="connsiteX4" fmla="*/ 25 w 925640"/>
              <a:gd name="connsiteY4" fmla="*/ 750118 h 913845"/>
              <a:gd name="connsiteX0" fmla="*/ 19 w 1017998"/>
              <a:gd name="connsiteY0" fmla="*/ 876364 h 971502"/>
              <a:gd name="connsiteX1" fmla="*/ 545954 w 1017998"/>
              <a:gd name="connsiteY1" fmla="*/ 18041 h 971502"/>
              <a:gd name="connsiteX2" fmla="*/ 1017998 w 1017998"/>
              <a:gd name="connsiteY2" fmla="*/ 377600 h 971502"/>
              <a:gd name="connsiteX3" fmla="*/ 527481 w 1017998"/>
              <a:gd name="connsiteY3" fmla="*/ 894178 h 971502"/>
              <a:gd name="connsiteX4" fmla="*/ 19 w 1017998"/>
              <a:gd name="connsiteY4" fmla="*/ 876364 h 971502"/>
              <a:gd name="connsiteX0" fmla="*/ 13318 w 1031297"/>
              <a:gd name="connsiteY0" fmla="*/ 876364 h 1053532"/>
              <a:gd name="connsiteX1" fmla="*/ 559253 w 1031297"/>
              <a:gd name="connsiteY1" fmla="*/ 18041 h 1053532"/>
              <a:gd name="connsiteX2" fmla="*/ 1031297 w 1031297"/>
              <a:gd name="connsiteY2" fmla="*/ 377600 h 1053532"/>
              <a:gd name="connsiteX3" fmla="*/ 540780 w 1031297"/>
              <a:gd name="connsiteY3" fmla="*/ 894178 h 1053532"/>
              <a:gd name="connsiteX4" fmla="*/ 13318 w 1031297"/>
              <a:gd name="connsiteY4" fmla="*/ 876364 h 1053532"/>
              <a:gd name="connsiteX0" fmla="*/ 13800 w 1151852"/>
              <a:gd name="connsiteY0" fmla="*/ 872578 h 1048041"/>
              <a:gd name="connsiteX1" fmla="*/ 559735 w 1151852"/>
              <a:gd name="connsiteY1" fmla="*/ 14255 h 1048041"/>
              <a:gd name="connsiteX2" fmla="*/ 1151852 w 1151852"/>
              <a:gd name="connsiteY2" fmla="*/ 410759 h 1048041"/>
              <a:gd name="connsiteX3" fmla="*/ 541262 w 1151852"/>
              <a:gd name="connsiteY3" fmla="*/ 890392 h 1048041"/>
              <a:gd name="connsiteX4" fmla="*/ 13800 w 1151852"/>
              <a:gd name="connsiteY4" fmla="*/ 872578 h 1048041"/>
              <a:gd name="connsiteX0" fmla="*/ 21 w 1138073"/>
              <a:gd name="connsiteY0" fmla="*/ 872578 h 980818"/>
              <a:gd name="connsiteX1" fmla="*/ 545956 w 1138073"/>
              <a:gd name="connsiteY1" fmla="*/ 14255 h 980818"/>
              <a:gd name="connsiteX2" fmla="*/ 1138073 w 1138073"/>
              <a:gd name="connsiteY2" fmla="*/ 410759 h 980818"/>
              <a:gd name="connsiteX3" fmla="*/ 527483 w 1138073"/>
              <a:gd name="connsiteY3" fmla="*/ 918101 h 980818"/>
              <a:gd name="connsiteX4" fmla="*/ 21 w 1138073"/>
              <a:gd name="connsiteY4" fmla="*/ 872578 h 980818"/>
              <a:gd name="connsiteX0" fmla="*/ 6133 w 1144185"/>
              <a:gd name="connsiteY0" fmla="*/ 872578 h 1028392"/>
              <a:gd name="connsiteX1" fmla="*/ 552068 w 1144185"/>
              <a:gd name="connsiteY1" fmla="*/ 14255 h 1028392"/>
              <a:gd name="connsiteX2" fmla="*/ 1144185 w 1144185"/>
              <a:gd name="connsiteY2" fmla="*/ 410759 h 1028392"/>
              <a:gd name="connsiteX3" fmla="*/ 533595 w 1144185"/>
              <a:gd name="connsiteY3" fmla="*/ 918101 h 1028392"/>
              <a:gd name="connsiteX4" fmla="*/ 6133 w 1144185"/>
              <a:gd name="connsiteY4" fmla="*/ 872578 h 10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4185" h="1028392">
                <a:moveTo>
                  <a:pt x="6133" y="872578"/>
                </a:moveTo>
                <a:cubicBezTo>
                  <a:pt x="-55443" y="601865"/>
                  <a:pt x="362393" y="91225"/>
                  <a:pt x="552068" y="14255"/>
                </a:cubicBezTo>
                <a:cubicBezTo>
                  <a:pt x="741743" y="-62715"/>
                  <a:pt x="1144185" y="186674"/>
                  <a:pt x="1144185" y="410759"/>
                </a:cubicBezTo>
                <a:cubicBezTo>
                  <a:pt x="1144185" y="634844"/>
                  <a:pt x="723270" y="841131"/>
                  <a:pt x="533595" y="918101"/>
                </a:cubicBezTo>
                <a:cubicBezTo>
                  <a:pt x="343920" y="995071"/>
                  <a:pt x="67709" y="1143291"/>
                  <a:pt x="6133" y="872578"/>
                </a:cubicBezTo>
                <a:close/>
              </a:path>
            </a:pathLst>
          </a:custGeom>
          <a:solidFill>
            <a:srgbClr val="FED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3">
            <a:extLst>
              <a:ext uri="{FF2B5EF4-FFF2-40B4-BE49-F238E27FC236}">
                <a16:creationId xmlns:a16="http://schemas.microsoft.com/office/drawing/2014/main" id="{63F6882C-1496-BC04-5F8C-8EE23806F46C}"/>
              </a:ext>
            </a:extLst>
          </p:cNvPr>
          <p:cNvSpPr/>
          <p:nvPr/>
        </p:nvSpPr>
        <p:spPr>
          <a:xfrm rot="21218491" flipH="1">
            <a:off x="4531547" y="366947"/>
            <a:ext cx="1432620" cy="1247815"/>
          </a:xfrm>
          <a:custGeom>
            <a:avLst/>
            <a:gdLst>
              <a:gd name="connsiteX0" fmla="*/ 0 w 703941"/>
              <a:gd name="connsiteY0" fmla="*/ 405741 h 811481"/>
              <a:gd name="connsiteX1" fmla="*/ 351971 w 703941"/>
              <a:gd name="connsiteY1" fmla="*/ 0 h 811481"/>
              <a:gd name="connsiteX2" fmla="*/ 703942 w 703941"/>
              <a:gd name="connsiteY2" fmla="*/ 405741 h 811481"/>
              <a:gd name="connsiteX3" fmla="*/ 351971 w 703941"/>
              <a:gd name="connsiteY3" fmla="*/ 811482 h 811481"/>
              <a:gd name="connsiteX4" fmla="*/ 0 w 703941"/>
              <a:gd name="connsiteY4" fmla="*/ 405741 h 811481"/>
              <a:gd name="connsiteX0" fmla="*/ 0 w 824015"/>
              <a:gd name="connsiteY0" fmla="*/ 406036 h 812003"/>
              <a:gd name="connsiteX1" fmla="*/ 351971 w 824015"/>
              <a:gd name="connsiteY1" fmla="*/ 295 h 812003"/>
              <a:gd name="connsiteX2" fmla="*/ 824015 w 824015"/>
              <a:gd name="connsiteY2" fmla="*/ 359854 h 812003"/>
              <a:gd name="connsiteX3" fmla="*/ 351971 w 824015"/>
              <a:gd name="connsiteY3" fmla="*/ 811777 h 812003"/>
              <a:gd name="connsiteX4" fmla="*/ 0 w 824015"/>
              <a:gd name="connsiteY4" fmla="*/ 406036 h 812003"/>
              <a:gd name="connsiteX0" fmla="*/ 0 w 925615"/>
              <a:gd name="connsiteY0" fmla="*/ 750118 h 894502"/>
              <a:gd name="connsiteX1" fmla="*/ 453571 w 925615"/>
              <a:gd name="connsiteY1" fmla="*/ 11868 h 894502"/>
              <a:gd name="connsiteX2" fmla="*/ 925615 w 925615"/>
              <a:gd name="connsiteY2" fmla="*/ 371427 h 894502"/>
              <a:gd name="connsiteX3" fmla="*/ 453571 w 925615"/>
              <a:gd name="connsiteY3" fmla="*/ 823350 h 894502"/>
              <a:gd name="connsiteX4" fmla="*/ 0 w 925615"/>
              <a:gd name="connsiteY4" fmla="*/ 750118 h 894502"/>
              <a:gd name="connsiteX0" fmla="*/ 11682 w 937297"/>
              <a:gd name="connsiteY0" fmla="*/ 750118 h 951100"/>
              <a:gd name="connsiteX1" fmla="*/ 465253 w 937297"/>
              <a:gd name="connsiteY1" fmla="*/ 11868 h 951100"/>
              <a:gd name="connsiteX2" fmla="*/ 937297 w 937297"/>
              <a:gd name="connsiteY2" fmla="*/ 371427 h 951100"/>
              <a:gd name="connsiteX3" fmla="*/ 465253 w 937297"/>
              <a:gd name="connsiteY3" fmla="*/ 823350 h 951100"/>
              <a:gd name="connsiteX4" fmla="*/ 11682 w 937297"/>
              <a:gd name="connsiteY4" fmla="*/ 750118 h 951100"/>
              <a:gd name="connsiteX0" fmla="*/ 25 w 925640"/>
              <a:gd name="connsiteY0" fmla="*/ 750118 h 913845"/>
              <a:gd name="connsiteX1" fmla="*/ 453596 w 925640"/>
              <a:gd name="connsiteY1" fmla="*/ 11868 h 913845"/>
              <a:gd name="connsiteX2" fmla="*/ 925640 w 925640"/>
              <a:gd name="connsiteY2" fmla="*/ 371427 h 913845"/>
              <a:gd name="connsiteX3" fmla="*/ 435123 w 925640"/>
              <a:gd name="connsiteY3" fmla="*/ 888005 h 913845"/>
              <a:gd name="connsiteX4" fmla="*/ 25 w 925640"/>
              <a:gd name="connsiteY4" fmla="*/ 750118 h 913845"/>
              <a:gd name="connsiteX0" fmla="*/ 19 w 1017998"/>
              <a:gd name="connsiteY0" fmla="*/ 876364 h 971502"/>
              <a:gd name="connsiteX1" fmla="*/ 545954 w 1017998"/>
              <a:gd name="connsiteY1" fmla="*/ 18041 h 971502"/>
              <a:gd name="connsiteX2" fmla="*/ 1017998 w 1017998"/>
              <a:gd name="connsiteY2" fmla="*/ 377600 h 971502"/>
              <a:gd name="connsiteX3" fmla="*/ 527481 w 1017998"/>
              <a:gd name="connsiteY3" fmla="*/ 894178 h 971502"/>
              <a:gd name="connsiteX4" fmla="*/ 19 w 1017998"/>
              <a:gd name="connsiteY4" fmla="*/ 876364 h 971502"/>
              <a:gd name="connsiteX0" fmla="*/ 13318 w 1031297"/>
              <a:gd name="connsiteY0" fmla="*/ 876364 h 1053532"/>
              <a:gd name="connsiteX1" fmla="*/ 559253 w 1031297"/>
              <a:gd name="connsiteY1" fmla="*/ 18041 h 1053532"/>
              <a:gd name="connsiteX2" fmla="*/ 1031297 w 1031297"/>
              <a:gd name="connsiteY2" fmla="*/ 377600 h 1053532"/>
              <a:gd name="connsiteX3" fmla="*/ 540780 w 1031297"/>
              <a:gd name="connsiteY3" fmla="*/ 894178 h 1053532"/>
              <a:gd name="connsiteX4" fmla="*/ 13318 w 1031297"/>
              <a:gd name="connsiteY4" fmla="*/ 876364 h 1053532"/>
              <a:gd name="connsiteX0" fmla="*/ 13800 w 1151852"/>
              <a:gd name="connsiteY0" fmla="*/ 872578 h 1048041"/>
              <a:gd name="connsiteX1" fmla="*/ 559735 w 1151852"/>
              <a:gd name="connsiteY1" fmla="*/ 14255 h 1048041"/>
              <a:gd name="connsiteX2" fmla="*/ 1151852 w 1151852"/>
              <a:gd name="connsiteY2" fmla="*/ 410759 h 1048041"/>
              <a:gd name="connsiteX3" fmla="*/ 541262 w 1151852"/>
              <a:gd name="connsiteY3" fmla="*/ 890392 h 1048041"/>
              <a:gd name="connsiteX4" fmla="*/ 13800 w 1151852"/>
              <a:gd name="connsiteY4" fmla="*/ 872578 h 1048041"/>
              <a:gd name="connsiteX0" fmla="*/ 21 w 1138073"/>
              <a:gd name="connsiteY0" fmla="*/ 872578 h 980818"/>
              <a:gd name="connsiteX1" fmla="*/ 545956 w 1138073"/>
              <a:gd name="connsiteY1" fmla="*/ 14255 h 980818"/>
              <a:gd name="connsiteX2" fmla="*/ 1138073 w 1138073"/>
              <a:gd name="connsiteY2" fmla="*/ 410759 h 980818"/>
              <a:gd name="connsiteX3" fmla="*/ 527483 w 1138073"/>
              <a:gd name="connsiteY3" fmla="*/ 918101 h 980818"/>
              <a:gd name="connsiteX4" fmla="*/ 21 w 1138073"/>
              <a:gd name="connsiteY4" fmla="*/ 872578 h 980818"/>
              <a:gd name="connsiteX0" fmla="*/ 6133 w 1144185"/>
              <a:gd name="connsiteY0" fmla="*/ 872578 h 1028392"/>
              <a:gd name="connsiteX1" fmla="*/ 552068 w 1144185"/>
              <a:gd name="connsiteY1" fmla="*/ 14255 h 1028392"/>
              <a:gd name="connsiteX2" fmla="*/ 1144185 w 1144185"/>
              <a:gd name="connsiteY2" fmla="*/ 410759 h 1028392"/>
              <a:gd name="connsiteX3" fmla="*/ 533595 w 1144185"/>
              <a:gd name="connsiteY3" fmla="*/ 918101 h 1028392"/>
              <a:gd name="connsiteX4" fmla="*/ 6133 w 1144185"/>
              <a:gd name="connsiteY4" fmla="*/ 872578 h 10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4185" h="1028392">
                <a:moveTo>
                  <a:pt x="6133" y="872578"/>
                </a:moveTo>
                <a:cubicBezTo>
                  <a:pt x="-55443" y="601865"/>
                  <a:pt x="362393" y="91225"/>
                  <a:pt x="552068" y="14255"/>
                </a:cubicBezTo>
                <a:cubicBezTo>
                  <a:pt x="741743" y="-62715"/>
                  <a:pt x="1144185" y="186674"/>
                  <a:pt x="1144185" y="410759"/>
                </a:cubicBezTo>
                <a:cubicBezTo>
                  <a:pt x="1144185" y="634844"/>
                  <a:pt x="723270" y="841131"/>
                  <a:pt x="533595" y="918101"/>
                </a:cubicBezTo>
                <a:cubicBezTo>
                  <a:pt x="343920" y="995071"/>
                  <a:pt x="67709" y="1143291"/>
                  <a:pt x="6133" y="872578"/>
                </a:cubicBezTo>
                <a:close/>
              </a:path>
            </a:pathLst>
          </a:custGeom>
          <a:solidFill>
            <a:srgbClr val="FED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6383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385950" y="527792"/>
            <a:ext cx="5224508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noFill/>
                <a:latin typeface="特太行書" panose="03000809000000000000" pitchFamily="65" charset="-128"/>
                <a:ea typeface="特太行書" panose="03000809000000000000" pitchFamily="65" charset="-128"/>
              </a:rPr>
              <a:t>白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06FC94B-64F6-E06E-E7E6-1833C178B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16" t="18972" r="21877" b="23403"/>
          <a:stretch/>
        </p:blipFill>
        <p:spPr>
          <a:xfrm>
            <a:off x="-189" y="-2"/>
            <a:ext cx="6120002" cy="6119813"/>
          </a:xfrm>
          <a:prstGeom prst="rect">
            <a:avLst/>
          </a:prstGeom>
        </p:spPr>
      </p:pic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-1"/>
            <a:ext cx="6120001" cy="6120001"/>
          </a:xfrm>
          <a:prstGeom prst="donut">
            <a:avLst>
              <a:gd name="adj" fmla="val 4657"/>
            </a:avLst>
          </a:prstGeom>
          <a:solidFill>
            <a:srgbClr val="FED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>
              <a:solidFill>
                <a:schemeClr val="bg1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3BB50FE-F694-4297-14B4-B0D8A727210B}"/>
              </a:ext>
            </a:extLst>
          </p:cNvPr>
          <p:cNvSpPr/>
          <p:nvPr/>
        </p:nvSpPr>
        <p:spPr>
          <a:xfrm rot="381509">
            <a:off x="155647" y="366947"/>
            <a:ext cx="1432620" cy="1247815"/>
          </a:xfrm>
          <a:custGeom>
            <a:avLst/>
            <a:gdLst>
              <a:gd name="connsiteX0" fmla="*/ 0 w 703941"/>
              <a:gd name="connsiteY0" fmla="*/ 405741 h 811481"/>
              <a:gd name="connsiteX1" fmla="*/ 351971 w 703941"/>
              <a:gd name="connsiteY1" fmla="*/ 0 h 811481"/>
              <a:gd name="connsiteX2" fmla="*/ 703942 w 703941"/>
              <a:gd name="connsiteY2" fmla="*/ 405741 h 811481"/>
              <a:gd name="connsiteX3" fmla="*/ 351971 w 703941"/>
              <a:gd name="connsiteY3" fmla="*/ 811482 h 811481"/>
              <a:gd name="connsiteX4" fmla="*/ 0 w 703941"/>
              <a:gd name="connsiteY4" fmla="*/ 405741 h 811481"/>
              <a:gd name="connsiteX0" fmla="*/ 0 w 824015"/>
              <a:gd name="connsiteY0" fmla="*/ 406036 h 812003"/>
              <a:gd name="connsiteX1" fmla="*/ 351971 w 824015"/>
              <a:gd name="connsiteY1" fmla="*/ 295 h 812003"/>
              <a:gd name="connsiteX2" fmla="*/ 824015 w 824015"/>
              <a:gd name="connsiteY2" fmla="*/ 359854 h 812003"/>
              <a:gd name="connsiteX3" fmla="*/ 351971 w 824015"/>
              <a:gd name="connsiteY3" fmla="*/ 811777 h 812003"/>
              <a:gd name="connsiteX4" fmla="*/ 0 w 824015"/>
              <a:gd name="connsiteY4" fmla="*/ 406036 h 812003"/>
              <a:gd name="connsiteX0" fmla="*/ 0 w 925615"/>
              <a:gd name="connsiteY0" fmla="*/ 750118 h 894502"/>
              <a:gd name="connsiteX1" fmla="*/ 453571 w 925615"/>
              <a:gd name="connsiteY1" fmla="*/ 11868 h 894502"/>
              <a:gd name="connsiteX2" fmla="*/ 925615 w 925615"/>
              <a:gd name="connsiteY2" fmla="*/ 371427 h 894502"/>
              <a:gd name="connsiteX3" fmla="*/ 453571 w 925615"/>
              <a:gd name="connsiteY3" fmla="*/ 823350 h 894502"/>
              <a:gd name="connsiteX4" fmla="*/ 0 w 925615"/>
              <a:gd name="connsiteY4" fmla="*/ 750118 h 894502"/>
              <a:gd name="connsiteX0" fmla="*/ 11682 w 937297"/>
              <a:gd name="connsiteY0" fmla="*/ 750118 h 951100"/>
              <a:gd name="connsiteX1" fmla="*/ 465253 w 937297"/>
              <a:gd name="connsiteY1" fmla="*/ 11868 h 951100"/>
              <a:gd name="connsiteX2" fmla="*/ 937297 w 937297"/>
              <a:gd name="connsiteY2" fmla="*/ 371427 h 951100"/>
              <a:gd name="connsiteX3" fmla="*/ 465253 w 937297"/>
              <a:gd name="connsiteY3" fmla="*/ 823350 h 951100"/>
              <a:gd name="connsiteX4" fmla="*/ 11682 w 937297"/>
              <a:gd name="connsiteY4" fmla="*/ 750118 h 951100"/>
              <a:gd name="connsiteX0" fmla="*/ 25 w 925640"/>
              <a:gd name="connsiteY0" fmla="*/ 750118 h 913845"/>
              <a:gd name="connsiteX1" fmla="*/ 453596 w 925640"/>
              <a:gd name="connsiteY1" fmla="*/ 11868 h 913845"/>
              <a:gd name="connsiteX2" fmla="*/ 925640 w 925640"/>
              <a:gd name="connsiteY2" fmla="*/ 371427 h 913845"/>
              <a:gd name="connsiteX3" fmla="*/ 435123 w 925640"/>
              <a:gd name="connsiteY3" fmla="*/ 888005 h 913845"/>
              <a:gd name="connsiteX4" fmla="*/ 25 w 925640"/>
              <a:gd name="connsiteY4" fmla="*/ 750118 h 913845"/>
              <a:gd name="connsiteX0" fmla="*/ 19 w 1017998"/>
              <a:gd name="connsiteY0" fmla="*/ 876364 h 971502"/>
              <a:gd name="connsiteX1" fmla="*/ 545954 w 1017998"/>
              <a:gd name="connsiteY1" fmla="*/ 18041 h 971502"/>
              <a:gd name="connsiteX2" fmla="*/ 1017998 w 1017998"/>
              <a:gd name="connsiteY2" fmla="*/ 377600 h 971502"/>
              <a:gd name="connsiteX3" fmla="*/ 527481 w 1017998"/>
              <a:gd name="connsiteY3" fmla="*/ 894178 h 971502"/>
              <a:gd name="connsiteX4" fmla="*/ 19 w 1017998"/>
              <a:gd name="connsiteY4" fmla="*/ 876364 h 971502"/>
              <a:gd name="connsiteX0" fmla="*/ 13318 w 1031297"/>
              <a:gd name="connsiteY0" fmla="*/ 876364 h 1053532"/>
              <a:gd name="connsiteX1" fmla="*/ 559253 w 1031297"/>
              <a:gd name="connsiteY1" fmla="*/ 18041 h 1053532"/>
              <a:gd name="connsiteX2" fmla="*/ 1031297 w 1031297"/>
              <a:gd name="connsiteY2" fmla="*/ 377600 h 1053532"/>
              <a:gd name="connsiteX3" fmla="*/ 540780 w 1031297"/>
              <a:gd name="connsiteY3" fmla="*/ 894178 h 1053532"/>
              <a:gd name="connsiteX4" fmla="*/ 13318 w 1031297"/>
              <a:gd name="connsiteY4" fmla="*/ 876364 h 1053532"/>
              <a:gd name="connsiteX0" fmla="*/ 13800 w 1151852"/>
              <a:gd name="connsiteY0" fmla="*/ 872578 h 1048041"/>
              <a:gd name="connsiteX1" fmla="*/ 559735 w 1151852"/>
              <a:gd name="connsiteY1" fmla="*/ 14255 h 1048041"/>
              <a:gd name="connsiteX2" fmla="*/ 1151852 w 1151852"/>
              <a:gd name="connsiteY2" fmla="*/ 410759 h 1048041"/>
              <a:gd name="connsiteX3" fmla="*/ 541262 w 1151852"/>
              <a:gd name="connsiteY3" fmla="*/ 890392 h 1048041"/>
              <a:gd name="connsiteX4" fmla="*/ 13800 w 1151852"/>
              <a:gd name="connsiteY4" fmla="*/ 872578 h 1048041"/>
              <a:gd name="connsiteX0" fmla="*/ 21 w 1138073"/>
              <a:gd name="connsiteY0" fmla="*/ 872578 h 980818"/>
              <a:gd name="connsiteX1" fmla="*/ 545956 w 1138073"/>
              <a:gd name="connsiteY1" fmla="*/ 14255 h 980818"/>
              <a:gd name="connsiteX2" fmla="*/ 1138073 w 1138073"/>
              <a:gd name="connsiteY2" fmla="*/ 410759 h 980818"/>
              <a:gd name="connsiteX3" fmla="*/ 527483 w 1138073"/>
              <a:gd name="connsiteY3" fmla="*/ 918101 h 980818"/>
              <a:gd name="connsiteX4" fmla="*/ 21 w 1138073"/>
              <a:gd name="connsiteY4" fmla="*/ 872578 h 980818"/>
              <a:gd name="connsiteX0" fmla="*/ 6133 w 1144185"/>
              <a:gd name="connsiteY0" fmla="*/ 872578 h 1028392"/>
              <a:gd name="connsiteX1" fmla="*/ 552068 w 1144185"/>
              <a:gd name="connsiteY1" fmla="*/ 14255 h 1028392"/>
              <a:gd name="connsiteX2" fmla="*/ 1144185 w 1144185"/>
              <a:gd name="connsiteY2" fmla="*/ 410759 h 1028392"/>
              <a:gd name="connsiteX3" fmla="*/ 533595 w 1144185"/>
              <a:gd name="connsiteY3" fmla="*/ 918101 h 1028392"/>
              <a:gd name="connsiteX4" fmla="*/ 6133 w 1144185"/>
              <a:gd name="connsiteY4" fmla="*/ 872578 h 10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4185" h="1028392">
                <a:moveTo>
                  <a:pt x="6133" y="872578"/>
                </a:moveTo>
                <a:cubicBezTo>
                  <a:pt x="-55443" y="601865"/>
                  <a:pt x="362393" y="91225"/>
                  <a:pt x="552068" y="14255"/>
                </a:cubicBezTo>
                <a:cubicBezTo>
                  <a:pt x="741743" y="-62715"/>
                  <a:pt x="1144185" y="186674"/>
                  <a:pt x="1144185" y="410759"/>
                </a:cubicBezTo>
                <a:cubicBezTo>
                  <a:pt x="1144185" y="634844"/>
                  <a:pt x="723270" y="841131"/>
                  <a:pt x="533595" y="918101"/>
                </a:cubicBezTo>
                <a:cubicBezTo>
                  <a:pt x="343920" y="995071"/>
                  <a:pt x="67709" y="1143291"/>
                  <a:pt x="6133" y="872578"/>
                </a:cubicBezTo>
                <a:close/>
              </a:path>
            </a:pathLst>
          </a:custGeom>
          <a:solidFill>
            <a:srgbClr val="FED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3">
            <a:extLst>
              <a:ext uri="{FF2B5EF4-FFF2-40B4-BE49-F238E27FC236}">
                <a16:creationId xmlns:a16="http://schemas.microsoft.com/office/drawing/2014/main" id="{BB4AC5D4-AE3F-3935-EE63-081CC94D30F0}"/>
              </a:ext>
            </a:extLst>
          </p:cNvPr>
          <p:cNvSpPr/>
          <p:nvPr/>
        </p:nvSpPr>
        <p:spPr>
          <a:xfrm rot="21218491" flipH="1">
            <a:off x="4531547" y="366947"/>
            <a:ext cx="1432620" cy="1247815"/>
          </a:xfrm>
          <a:custGeom>
            <a:avLst/>
            <a:gdLst>
              <a:gd name="connsiteX0" fmla="*/ 0 w 703941"/>
              <a:gd name="connsiteY0" fmla="*/ 405741 h 811481"/>
              <a:gd name="connsiteX1" fmla="*/ 351971 w 703941"/>
              <a:gd name="connsiteY1" fmla="*/ 0 h 811481"/>
              <a:gd name="connsiteX2" fmla="*/ 703942 w 703941"/>
              <a:gd name="connsiteY2" fmla="*/ 405741 h 811481"/>
              <a:gd name="connsiteX3" fmla="*/ 351971 w 703941"/>
              <a:gd name="connsiteY3" fmla="*/ 811482 h 811481"/>
              <a:gd name="connsiteX4" fmla="*/ 0 w 703941"/>
              <a:gd name="connsiteY4" fmla="*/ 405741 h 811481"/>
              <a:gd name="connsiteX0" fmla="*/ 0 w 824015"/>
              <a:gd name="connsiteY0" fmla="*/ 406036 h 812003"/>
              <a:gd name="connsiteX1" fmla="*/ 351971 w 824015"/>
              <a:gd name="connsiteY1" fmla="*/ 295 h 812003"/>
              <a:gd name="connsiteX2" fmla="*/ 824015 w 824015"/>
              <a:gd name="connsiteY2" fmla="*/ 359854 h 812003"/>
              <a:gd name="connsiteX3" fmla="*/ 351971 w 824015"/>
              <a:gd name="connsiteY3" fmla="*/ 811777 h 812003"/>
              <a:gd name="connsiteX4" fmla="*/ 0 w 824015"/>
              <a:gd name="connsiteY4" fmla="*/ 406036 h 812003"/>
              <a:gd name="connsiteX0" fmla="*/ 0 w 925615"/>
              <a:gd name="connsiteY0" fmla="*/ 750118 h 894502"/>
              <a:gd name="connsiteX1" fmla="*/ 453571 w 925615"/>
              <a:gd name="connsiteY1" fmla="*/ 11868 h 894502"/>
              <a:gd name="connsiteX2" fmla="*/ 925615 w 925615"/>
              <a:gd name="connsiteY2" fmla="*/ 371427 h 894502"/>
              <a:gd name="connsiteX3" fmla="*/ 453571 w 925615"/>
              <a:gd name="connsiteY3" fmla="*/ 823350 h 894502"/>
              <a:gd name="connsiteX4" fmla="*/ 0 w 925615"/>
              <a:gd name="connsiteY4" fmla="*/ 750118 h 894502"/>
              <a:gd name="connsiteX0" fmla="*/ 11682 w 937297"/>
              <a:gd name="connsiteY0" fmla="*/ 750118 h 951100"/>
              <a:gd name="connsiteX1" fmla="*/ 465253 w 937297"/>
              <a:gd name="connsiteY1" fmla="*/ 11868 h 951100"/>
              <a:gd name="connsiteX2" fmla="*/ 937297 w 937297"/>
              <a:gd name="connsiteY2" fmla="*/ 371427 h 951100"/>
              <a:gd name="connsiteX3" fmla="*/ 465253 w 937297"/>
              <a:gd name="connsiteY3" fmla="*/ 823350 h 951100"/>
              <a:gd name="connsiteX4" fmla="*/ 11682 w 937297"/>
              <a:gd name="connsiteY4" fmla="*/ 750118 h 951100"/>
              <a:gd name="connsiteX0" fmla="*/ 25 w 925640"/>
              <a:gd name="connsiteY0" fmla="*/ 750118 h 913845"/>
              <a:gd name="connsiteX1" fmla="*/ 453596 w 925640"/>
              <a:gd name="connsiteY1" fmla="*/ 11868 h 913845"/>
              <a:gd name="connsiteX2" fmla="*/ 925640 w 925640"/>
              <a:gd name="connsiteY2" fmla="*/ 371427 h 913845"/>
              <a:gd name="connsiteX3" fmla="*/ 435123 w 925640"/>
              <a:gd name="connsiteY3" fmla="*/ 888005 h 913845"/>
              <a:gd name="connsiteX4" fmla="*/ 25 w 925640"/>
              <a:gd name="connsiteY4" fmla="*/ 750118 h 913845"/>
              <a:gd name="connsiteX0" fmla="*/ 19 w 1017998"/>
              <a:gd name="connsiteY0" fmla="*/ 876364 h 971502"/>
              <a:gd name="connsiteX1" fmla="*/ 545954 w 1017998"/>
              <a:gd name="connsiteY1" fmla="*/ 18041 h 971502"/>
              <a:gd name="connsiteX2" fmla="*/ 1017998 w 1017998"/>
              <a:gd name="connsiteY2" fmla="*/ 377600 h 971502"/>
              <a:gd name="connsiteX3" fmla="*/ 527481 w 1017998"/>
              <a:gd name="connsiteY3" fmla="*/ 894178 h 971502"/>
              <a:gd name="connsiteX4" fmla="*/ 19 w 1017998"/>
              <a:gd name="connsiteY4" fmla="*/ 876364 h 971502"/>
              <a:gd name="connsiteX0" fmla="*/ 13318 w 1031297"/>
              <a:gd name="connsiteY0" fmla="*/ 876364 h 1053532"/>
              <a:gd name="connsiteX1" fmla="*/ 559253 w 1031297"/>
              <a:gd name="connsiteY1" fmla="*/ 18041 h 1053532"/>
              <a:gd name="connsiteX2" fmla="*/ 1031297 w 1031297"/>
              <a:gd name="connsiteY2" fmla="*/ 377600 h 1053532"/>
              <a:gd name="connsiteX3" fmla="*/ 540780 w 1031297"/>
              <a:gd name="connsiteY3" fmla="*/ 894178 h 1053532"/>
              <a:gd name="connsiteX4" fmla="*/ 13318 w 1031297"/>
              <a:gd name="connsiteY4" fmla="*/ 876364 h 1053532"/>
              <a:gd name="connsiteX0" fmla="*/ 13800 w 1151852"/>
              <a:gd name="connsiteY0" fmla="*/ 872578 h 1048041"/>
              <a:gd name="connsiteX1" fmla="*/ 559735 w 1151852"/>
              <a:gd name="connsiteY1" fmla="*/ 14255 h 1048041"/>
              <a:gd name="connsiteX2" fmla="*/ 1151852 w 1151852"/>
              <a:gd name="connsiteY2" fmla="*/ 410759 h 1048041"/>
              <a:gd name="connsiteX3" fmla="*/ 541262 w 1151852"/>
              <a:gd name="connsiteY3" fmla="*/ 890392 h 1048041"/>
              <a:gd name="connsiteX4" fmla="*/ 13800 w 1151852"/>
              <a:gd name="connsiteY4" fmla="*/ 872578 h 1048041"/>
              <a:gd name="connsiteX0" fmla="*/ 21 w 1138073"/>
              <a:gd name="connsiteY0" fmla="*/ 872578 h 980818"/>
              <a:gd name="connsiteX1" fmla="*/ 545956 w 1138073"/>
              <a:gd name="connsiteY1" fmla="*/ 14255 h 980818"/>
              <a:gd name="connsiteX2" fmla="*/ 1138073 w 1138073"/>
              <a:gd name="connsiteY2" fmla="*/ 410759 h 980818"/>
              <a:gd name="connsiteX3" fmla="*/ 527483 w 1138073"/>
              <a:gd name="connsiteY3" fmla="*/ 918101 h 980818"/>
              <a:gd name="connsiteX4" fmla="*/ 21 w 1138073"/>
              <a:gd name="connsiteY4" fmla="*/ 872578 h 980818"/>
              <a:gd name="connsiteX0" fmla="*/ 6133 w 1144185"/>
              <a:gd name="connsiteY0" fmla="*/ 872578 h 1028392"/>
              <a:gd name="connsiteX1" fmla="*/ 552068 w 1144185"/>
              <a:gd name="connsiteY1" fmla="*/ 14255 h 1028392"/>
              <a:gd name="connsiteX2" fmla="*/ 1144185 w 1144185"/>
              <a:gd name="connsiteY2" fmla="*/ 410759 h 1028392"/>
              <a:gd name="connsiteX3" fmla="*/ 533595 w 1144185"/>
              <a:gd name="connsiteY3" fmla="*/ 918101 h 1028392"/>
              <a:gd name="connsiteX4" fmla="*/ 6133 w 1144185"/>
              <a:gd name="connsiteY4" fmla="*/ 872578 h 10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4185" h="1028392">
                <a:moveTo>
                  <a:pt x="6133" y="872578"/>
                </a:moveTo>
                <a:cubicBezTo>
                  <a:pt x="-55443" y="601865"/>
                  <a:pt x="362393" y="91225"/>
                  <a:pt x="552068" y="14255"/>
                </a:cubicBezTo>
                <a:cubicBezTo>
                  <a:pt x="741743" y="-62715"/>
                  <a:pt x="1144185" y="186674"/>
                  <a:pt x="1144185" y="410759"/>
                </a:cubicBezTo>
                <a:cubicBezTo>
                  <a:pt x="1144185" y="634844"/>
                  <a:pt x="723270" y="841131"/>
                  <a:pt x="533595" y="918101"/>
                </a:cubicBezTo>
                <a:cubicBezTo>
                  <a:pt x="343920" y="995071"/>
                  <a:pt x="67709" y="1143291"/>
                  <a:pt x="6133" y="872578"/>
                </a:cubicBezTo>
                <a:close/>
              </a:path>
            </a:pathLst>
          </a:custGeom>
          <a:solidFill>
            <a:srgbClr val="FED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8001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385950" y="527792"/>
            <a:ext cx="5224508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noFill/>
                <a:latin typeface="特太行書" panose="03000809000000000000" pitchFamily="65" charset="-128"/>
                <a:ea typeface="特太行書" panose="03000809000000000000" pitchFamily="65" charset="-128"/>
              </a:rPr>
              <a:t>白</a:t>
            </a:r>
          </a:p>
        </p:txBody>
      </p:sp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-1"/>
            <a:ext cx="6120001" cy="6120001"/>
          </a:xfrm>
          <a:prstGeom prst="donut">
            <a:avLst>
              <a:gd name="adj" fmla="val 4657"/>
            </a:avLst>
          </a:prstGeom>
          <a:solidFill>
            <a:srgbClr val="FED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>
              <a:solidFill>
                <a:schemeClr val="bg1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3BB50FE-F694-4297-14B4-B0D8A727210B}"/>
              </a:ext>
            </a:extLst>
          </p:cNvPr>
          <p:cNvSpPr/>
          <p:nvPr/>
        </p:nvSpPr>
        <p:spPr>
          <a:xfrm rot="381509">
            <a:off x="155647" y="366947"/>
            <a:ext cx="1432620" cy="1247815"/>
          </a:xfrm>
          <a:custGeom>
            <a:avLst/>
            <a:gdLst>
              <a:gd name="connsiteX0" fmla="*/ 0 w 703941"/>
              <a:gd name="connsiteY0" fmla="*/ 405741 h 811481"/>
              <a:gd name="connsiteX1" fmla="*/ 351971 w 703941"/>
              <a:gd name="connsiteY1" fmla="*/ 0 h 811481"/>
              <a:gd name="connsiteX2" fmla="*/ 703942 w 703941"/>
              <a:gd name="connsiteY2" fmla="*/ 405741 h 811481"/>
              <a:gd name="connsiteX3" fmla="*/ 351971 w 703941"/>
              <a:gd name="connsiteY3" fmla="*/ 811482 h 811481"/>
              <a:gd name="connsiteX4" fmla="*/ 0 w 703941"/>
              <a:gd name="connsiteY4" fmla="*/ 405741 h 811481"/>
              <a:gd name="connsiteX0" fmla="*/ 0 w 824015"/>
              <a:gd name="connsiteY0" fmla="*/ 406036 h 812003"/>
              <a:gd name="connsiteX1" fmla="*/ 351971 w 824015"/>
              <a:gd name="connsiteY1" fmla="*/ 295 h 812003"/>
              <a:gd name="connsiteX2" fmla="*/ 824015 w 824015"/>
              <a:gd name="connsiteY2" fmla="*/ 359854 h 812003"/>
              <a:gd name="connsiteX3" fmla="*/ 351971 w 824015"/>
              <a:gd name="connsiteY3" fmla="*/ 811777 h 812003"/>
              <a:gd name="connsiteX4" fmla="*/ 0 w 824015"/>
              <a:gd name="connsiteY4" fmla="*/ 406036 h 812003"/>
              <a:gd name="connsiteX0" fmla="*/ 0 w 925615"/>
              <a:gd name="connsiteY0" fmla="*/ 750118 h 894502"/>
              <a:gd name="connsiteX1" fmla="*/ 453571 w 925615"/>
              <a:gd name="connsiteY1" fmla="*/ 11868 h 894502"/>
              <a:gd name="connsiteX2" fmla="*/ 925615 w 925615"/>
              <a:gd name="connsiteY2" fmla="*/ 371427 h 894502"/>
              <a:gd name="connsiteX3" fmla="*/ 453571 w 925615"/>
              <a:gd name="connsiteY3" fmla="*/ 823350 h 894502"/>
              <a:gd name="connsiteX4" fmla="*/ 0 w 925615"/>
              <a:gd name="connsiteY4" fmla="*/ 750118 h 894502"/>
              <a:gd name="connsiteX0" fmla="*/ 11682 w 937297"/>
              <a:gd name="connsiteY0" fmla="*/ 750118 h 951100"/>
              <a:gd name="connsiteX1" fmla="*/ 465253 w 937297"/>
              <a:gd name="connsiteY1" fmla="*/ 11868 h 951100"/>
              <a:gd name="connsiteX2" fmla="*/ 937297 w 937297"/>
              <a:gd name="connsiteY2" fmla="*/ 371427 h 951100"/>
              <a:gd name="connsiteX3" fmla="*/ 465253 w 937297"/>
              <a:gd name="connsiteY3" fmla="*/ 823350 h 951100"/>
              <a:gd name="connsiteX4" fmla="*/ 11682 w 937297"/>
              <a:gd name="connsiteY4" fmla="*/ 750118 h 951100"/>
              <a:gd name="connsiteX0" fmla="*/ 25 w 925640"/>
              <a:gd name="connsiteY0" fmla="*/ 750118 h 913845"/>
              <a:gd name="connsiteX1" fmla="*/ 453596 w 925640"/>
              <a:gd name="connsiteY1" fmla="*/ 11868 h 913845"/>
              <a:gd name="connsiteX2" fmla="*/ 925640 w 925640"/>
              <a:gd name="connsiteY2" fmla="*/ 371427 h 913845"/>
              <a:gd name="connsiteX3" fmla="*/ 435123 w 925640"/>
              <a:gd name="connsiteY3" fmla="*/ 888005 h 913845"/>
              <a:gd name="connsiteX4" fmla="*/ 25 w 925640"/>
              <a:gd name="connsiteY4" fmla="*/ 750118 h 913845"/>
              <a:gd name="connsiteX0" fmla="*/ 19 w 1017998"/>
              <a:gd name="connsiteY0" fmla="*/ 876364 h 971502"/>
              <a:gd name="connsiteX1" fmla="*/ 545954 w 1017998"/>
              <a:gd name="connsiteY1" fmla="*/ 18041 h 971502"/>
              <a:gd name="connsiteX2" fmla="*/ 1017998 w 1017998"/>
              <a:gd name="connsiteY2" fmla="*/ 377600 h 971502"/>
              <a:gd name="connsiteX3" fmla="*/ 527481 w 1017998"/>
              <a:gd name="connsiteY3" fmla="*/ 894178 h 971502"/>
              <a:gd name="connsiteX4" fmla="*/ 19 w 1017998"/>
              <a:gd name="connsiteY4" fmla="*/ 876364 h 971502"/>
              <a:gd name="connsiteX0" fmla="*/ 13318 w 1031297"/>
              <a:gd name="connsiteY0" fmla="*/ 876364 h 1053532"/>
              <a:gd name="connsiteX1" fmla="*/ 559253 w 1031297"/>
              <a:gd name="connsiteY1" fmla="*/ 18041 h 1053532"/>
              <a:gd name="connsiteX2" fmla="*/ 1031297 w 1031297"/>
              <a:gd name="connsiteY2" fmla="*/ 377600 h 1053532"/>
              <a:gd name="connsiteX3" fmla="*/ 540780 w 1031297"/>
              <a:gd name="connsiteY3" fmla="*/ 894178 h 1053532"/>
              <a:gd name="connsiteX4" fmla="*/ 13318 w 1031297"/>
              <a:gd name="connsiteY4" fmla="*/ 876364 h 1053532"/>
              <a:gd name="connsiteX0" fmla="*/ 13800 w 1151852"/>
              <a:gd name="connsiteY0" fmla="*/ 872578 h 1048041"/>
              <a:gd name="connsiteX1" fmla="*/ 559735 w 1151852"/>
              <a:gd name="connsiteY1" fmla="*/ 14255 h 1048041"/>
              <a:gd name="connsiteX2" fmla="*/ 1151852 w 1151852"/>
              <a:gd name="connsiteY2" fmla="*/ 410759 h 1048041"/>
              <a:gd name="connsiteX3" fmla="*/ 541262 w 1151852"/>
              <a:gd name="connsiteY3" fmla="*/ 890392 h 1048041"/>
              <a:gd name="connsiteX4" fmla="*/ 13800 w 1151852"/>
              <a:gd name="connsiteY4" fmla="*/ 872578 h 1048041"/>
              <a:gd name="connsiteX0" fmla="*/ 21 w 1138073"/>
              <a:gd name="connsiteY0" fmla="*/ 872578 h 980818"/>
              <a:gd name="connsiteX1" fmla="*/ 545956 w 1138073"/>
              <a:gd name="connsiteY1" fmla="*/ 14255 h 980818"/>
              <a:gd name="connsiteX2" fmla="*/ 1138073 w 1138073"/>
              <a:gd name="connsiteY2" fmla="*/ 410759 h 980818"/>
              <a:gd name="connsiteX3" fmla="*/ 527483 w 1138073"/>
              <a:gd name="connsiteY3" fmla="*/ 918101 h 980818"/>
              <a:gd name="connsiteX4" fmla="*/ 21 w 1138073"/>
              <a:gd name="connsiteY4" fmla="*/ 872578 h 980818"/>
              <a:gd name="connsiteX0" fmla="*/ 6133 w 1144185"/>
              <a:gd name="connsiteY0" fmla="*/ 872578 h 1028392"/>
              <a:gd name="connsiteX1" fmla="*/ 552068 w 1144185"/>
              <a:gd name="connsiteY1" fmla="*/ 14255 h 1028392"/>
              <a:gd name="connsiteX2" fmla="*/ 1144185 w 1144185"/>
              <a:gd name="connsiteY2" fmla="*/ 410759 h 1028392"/>
              <a:gd name="connsiteX3" fmla="*/ 533595 w 1144185"/>
              <a:gd name="connsiteY3" fmla="*/ 918101 h 1028392"/>
              <a:gd name="connsiteX4" fmla="*/ 6133 w 1144185"/>
              <a:gd name="connsiteY4" fmla="*/ 872578 h 10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4185" h="1028392">
                <a:moveTo>
                  <a:pt x="6133" y="872578"/>
                </a:moveTo>
                <a:cubicBezTo>
                  <a:pt x="-55443" y="601865"/>
                  <a:pt x="362393" y="91225"/>
                  <a:pt x="552068" y="14255"/>
                </a:cubicBezTo>
                <a:cubicBezTo>
                  <a:pt x="741743" y="-62715"/>
                  <a:pt x="1144185" y="186674"/>
                  <a:pt x="1144185" y="410759"/>
                </a:cubicBezTo>
                <a:cubicBezTo>
                  <a:pt x="1144185" y="634844"/>
                  <a:pt x="723270" y="841131"/>
                  <a:pt x="533595" y="918101"/>
                </a:cubicBezTo>
                <a:cubicBezTo>
                  <a:pt x="343920" y="995071"/>
                  <a:pt x="67709" y="1143291"/>
                  <a:pt x="6133" y="872578"/>
                </a:cubicBezTo>
                <a:close/>
              </a:path>
            </a:pathLst>
          </a:custGeom>
          <a:solidFill>
            <a:srgbClr val="FED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3">
            <a:extLst>
              <a:ext uri="{FF2B5EF4-FFF2-40B4-BE49-F238E27FC236}">
                <a16:creationId xmlns:a16="http://schemas.microsoft.com/office/drawing/2014/main" id="{BB4AC5D4-AE3F-3935-EE63-081CC94D30F0}"/>
              </a:ext>
            </a:extLst>
          </p:cNvPr>
          <p:cNvSpPr/>
          <p:nvPr/>
        </p:nvSpPr>
        <p:spPr>
          <a:xfrm rot="21218491" flipH="1">
            <a:off x="4531547" y="366947"/>
            <a:ext cx="1432620" cy="1247815"/>
          </a:xfrm>
          <a:custGeom>
            <a:avLst/>
            <a:gdLst>
              <a:gd name="connsiteX0" fmla="*/ 0 w 703941"/>
              <a:gd name="connsiteY0" fmla="*/ 405741 h 811481"/>
              <a:gd name="connsiteX1" fmla="*/ 351971 w 703941"/>
              <a:gd name="connsiteY1" fmla="*/ 0 h 811481"/>
              <a:gd name="connsiteX2" fmla="*/ 703942 w 703941"/>
              <a:gd name="connsiteY2" fmla="*/ 405741 h 811481"/>
              <a:gd name="connsiteX3" fmla="*/ 351971 w 703941"/>
              <a:gd name="connsiteY3" fmla="*/ 811482 h 811481"/>
              <a:gd name="connsiteX4" fmla="*/ 0 w 703941"/>
              <a:gd name="connsiteY4" fmla="*/ 405741 h 811481"/>
              <a:gd name="connsiteX0" fmla="*/ 0 w 824015"/>
              <a:gd name="connsiteY0" fmla="*/ 406036 h 812003"/>
              <a:gd name="connsiteX1" fmla="*/ 351971 w 824015"/>
              <a:gd name="connsiteY1" fmla="*/ 295 h 812003"/>
              <a:gd name="connsiteX2" fmla="*/ 824015 w 824015"/>
              <a:gd name="connsiteY2" fmla="*/ 359854 h 812003"/>
              <a:gd name="connsiteX3" fmla="*/ 351971 w 824015"/>
              <a:gd name="connsiteY3" fmla="*/ 811777 h 812003"/>
              <a:gd name="connsiteX4" fmla="*/ 0 w 824015"/>
              <a:gd name="connsiteY4" fmla="*/ 406036 h 812003"/>
              <a:gd name="connsiteX0" fmla="*/ 0 w 925615"/>
              <a:gd name="connsiteY0" fmla="*/ 750118 h 894502"/>
              <a:gd name="connsiteX1" fmla="*/ 453571 w 925615"/>
              <a:gd name="connsiteY1" fmla="*/ 11868 h 894502"/>
              <a:gd name="connsiteX2" fmla="*/ 925615 w 925615"/>
              <a:gd name="connsiteY2" fmla="*/ 371427 h 894502"/>
              <a:gd name="connsiteX3" fmla="*/ 453571 w 925615"/>
              <a:gd name="connsiteY3" fmla="*/ 823350 h 894502"/>
              <a:gd name="connsiteX4" fmla="*/ 0 w 925615"/>
              <a:gd name="connsiteY4" fmla="*/ 750118 h 894502"/>
              <a:gd name="connsiteX0" fmla="*/ 11682 w 937297"/>
              <a:gd name="connsiteY0" fmla="*/ 750118 h 951100"/>
              <a:gd name="connsiteX1" fmla="*/ 465253 w 937297"/>
              <a:gd name="connsiteY1" fmla="*/ 11868 h 951100"/>
              <a:gd name="connsiteX2" fmla="*/ 937297 w 937297"/>
              <a:gd name="connsiteY2" fmla="*/ 371427 h 951100"/>
              <a:gd name="connsiteX3" fmla="*/ 465253 w 937297"/>
              <a:gd name="connsiteY3" fmla="*/ 823350 h 951100"/>
              <a:gd name="connsiteX4" fmla="*/ 11682 w 937297"/>
              <a:gd name="connsiteY4" fmla="*/ 750118 h 951100"/>
              <a:gd name="connsiteX0" fmla="*/ 25 w 925640"/>
              <a:gd name="connsiteY0" fmla="*/ 750118 h 913845"/>
              <a:gd name="connsiteX1" fmla="*/ 453596 w 925640"/>
              <a:gd name="connsiteY1" fmla="*/ 11868 h 913845"/>
              <a:gd name="connsiteX2" fmla="*/ 925640 w 925640"/>
              <a:gd name="connsiteY2" fmla="*/ 371427 h 913845"/>
              <a:gd name="connsiteX3" fmla="*/ 435123 w 925640"/>
              <a:gd name="connsiteY3" fmla="*/ 888005 h 913845"/>
              <a:gd name="connsiteX4" fmla="*/ 25 w 925640"/>
              <a:gd name="connsiteY4" fmla="*/ 750118 h 913845"/>
              <a:gd name="connsiteX0" fmla="*/ 19 w 1017998"/>
              <a:gd name="connsiteY0" fmla="*/ 876364 h 971502"/>
              <a:gd name="connsiteX1" fmla="*/ 545954 w 1017998"/>
              <a:gd name="connsiteY1" fmla="*/ 18041 h 971502"/>
              <a:gd name="connsiteX2" fmla="*/ 1017998 w 1017998"/>
              <a:gd name="connsiteY2" fmla="*/ 377600 h 971502"/>
              <a:gd name="connsiteX3" fmla="*/ 527481 w 1017998"/>
              <a:gd name="connsiteY3" fmla="*/ 894178 h 971502"/>
              <a:gd name="connsiteX4" fmla="*/ 19 w 1017998"/>
              <a:gd name="connsiteY4" fmla="*/ 876364 h 971502"/>
              <a:gd name="connsiteX0" fmla="*/ 13318 w 1031297"/>
              <a:gd name="connsiteY0" fmla="*/ 876364 h 1053532"/>
              <a:gd name="connsiteX1" fmla="*/ 559253 w 1031297"/>
              <a:gd name="connsiteY1" fmla="*/ 18041 h 1053532"/>
              <a:gd name="connsiteX2" fmla="*/ 1031297 w 1031297"/>
              <a:gd name="connsiteY2" fmla="*/ 377600 h 1053532"/>
              <a:gd name="connsiteX3" fmla="*/ 540780 w 1031297"/>
              <a:gd name="connsiteY3" fmla="*/ 894178 h 1053532"/>
              <a:gd name="connsiteX4" fmla="*/ 13318 w 1031297"/>
              <a:gd name="connsiteY4" fmla="*/ 876364 h 1053532"/>
              <a:gd name="connsiteX0" fmla="*/ 13800 w 1151852"/>
              <a:gd name="connsiteY0" fmla="*/ 872578 h 1048041"/>
              <a:gd name="connsiteX1" fmla="*/ 559735 w 1151852"/>
              <a:gd name="connsiteY1" fmla="*/ 14255 h 1048041"/>
              <a:gd name="connsiteX2" fmla="*/ 1151852 w 1151852"/>
              <a:gd name="connsiteY2" fmla="*/ 410759 h 1048041"/>
              <a:gd name="connsiteX3" fmla="*/ 541262 w 1151852"/>
              <a:gd name="connsiteY3" fmla="*/ 890392 h 1048041"/>
              <a:gd name="connsiteX4" fmla="*/ 13800 w 1151852"/>
              <a:gd name="connsiteY4" fmla="*/ 872578 h 1048041"/>
              <a:gd name="connsiteX0" fmla="*/ 21 w 1138073"/>
              <a:gd name="connsiteY0" fmla="*/ 872578 h 980818"/>
              <a:gd name="connsiteX1" fmla="*/ 545956 w 1138073"/>
              <a:gd name="connsiteY1" fmla="*/ 14255 h 980818"/>
              <a:gd name="connsiteX2" fmla="*/ 1138073 w 1138073"/>
              <a:gd name="connsiteY2" fmla="*/ 410759 h 980818"/>
              <a:gd name="connsiteX3" fmla="*/ 527483 w 1138073"/>
              <a:gd name="connsiteY3" fmla="*/ 918101 h 980818"/>
              <a:gd name="connsiteX4" fmla="*/ 21 w 1138073"/>
              <a:gd name="connsiteY4" fmla="*/ 872578 h 980818"/>
              <a:gd name="connsiteX0" fmla="*/ 6133 w 1144185"/>
              <a:gd name="connsiteY0" fmla="*/ 872578 h 1028392"/>
              <a:gd name="connsiteX1" fmla="*/ 552068 w 1144185"/>
              <a:gd name="connsiteY1" fmla="*/ 14255 h 1028392"/>
              <a:gd name="connsiteX2" fmla="*/ 1144185 w 1144185"/>
              <a:gd name="connsiteY2" fmla="*/ 410759 h 1028392"/>
              <a:gd name="connsiteX3" fmla="*/ 533595 w 1144185"/>
              <a:gd name="connsiteY3" fmla="*/ 918101 h 1028392"/>
              <a:gd name="connsiteX4" fmla="*/ 6133 w 1144185"/>
              <a:gd name="connsiteY4" fmla="*/ 872578 h 10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4185" h="1028392">
                <a:moveTo>
                  <a:pt x="6133" y="872578"/>
                </a:moveTo>
                <a:cubicBezTo>
                  <a:pt x="-55443" y="601865"/>
                  <a:pt x="362393" y="91225"/>
                  <a:pt x="552068" y="14255"/>
                </a:cubicBezTo>
                <a:cubicBezTo>
                  <a:pt x="741743" y="-62715"/>
                  <a:pt x="1144185" y="186674"/>
                  <a:pt x="1144185" y="410759"/>
                </a:cubicBezTo>
                <a:cubicBezTo>
                  <a:pt x="1144185" y="634844"/>
                  <a:pt x="723270" y="841131"/>
                  <a:pt x="533595" y="918101"/>
                </a:cubicBezTo>
                <a:cubicBezTo>
                  <a:pt x="343920" y="995071"/>
                  <a:pt x="67709" y="1143291"/>
                  <a:pt x="6133" y="872578"/>
                </a:cubicBezTo>
                <a:close/>
              </a:path>
            </a:pathLst>
          </a:custGeom>
          <a:solidFill>
            <a:srgbClr val="FED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7ECC825-7AF0-0637-78A0-41C85C313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60" t="18311" r="21280" b="23272"/>
          <a:stretch/>
        </p:blipFill>
        <p:spPr>
          <a:xfrm>
            <a:off x="0" y="0"/>
            <a:ext cx="6119813" cy="61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4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0" cy="6120000"/>
          </a:xfrm>
          <a:prstGeom prst="donut">
            <a:avLst>
              <a:gd name="adj" fmla="val 4657"/>
            </a:avLst>
          </a:prstGeom>
          <a:solidFill>
            <a:srgbClr val="F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36">
              <a:defRPr/>
            </a:pPr>
            <a:endParaRPr lang="zh-TW" altLang="en-US" sz="2835">
              <a:solidFill>
                <a:srgbClr val="A37547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-5102745" y="-536272"/>
            <a:ext cx="4851328" cy="825431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defTabSz="457236">
              <a:lnSpc>
                <a:spcPts val="31003"/>
              </a:lnSpc>
              <a:defRPr/>
            </a:pPr>
            <a:r>
              <a:rPr lang="zh-TW" altLang="en-US" sz="39303" dirty="0">
                <a:solidFill>
                  <a:srgbClr val="F20000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糟</a:t>
            </a:r>
            <a:r>
              <a:rPr lang="zh-TW" altLang="en-US" sz="39303" b="1" dirty="0">
                <a:solidFill>
                  <a:srgbClr val="F20000"/>
                </a:solidFill>
                <a:latin typeface="超世紀粗行書" panose="02000000000000000000" pitchFamily="2" charset="-120"/>
                <a:ea typeface="超世紀粗行書" panose="02000000000000000000" pitchFamily="2" charset="-120"/>
              </a:rPr>
              <a:t>糕</a:t>
            </a:r>
          </a:p>
        </p:txBody>
      </p:sp>
      <p:pic>
        <p:nvPicPr>
          <p:cNvPr id="4" name="圖片 3" descr="一張含有 文字, 向量圖形 的圖片&#10;&#10;自動產生的描述">
            <a:extLst>
              <a:ext uri="{FF2B5EF4-FFF2-40B4-BE49-F238E27FC236}">
                <a16:creationId xmlns:a16="http://schemas.microsoft.com/office/drawing/2014/main" id="{79A03137-D252-457C-85F2-A92A16AB70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16114" r="27294" b="21613"/>
          <a:stretch/>
        </p:blipFill>
        <p:spPr>
          <a:xfrm>
            <a:off x="1245855" y="390449"/>
            <a:ext cx="3628104" cy="533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69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385950" y="527792"/>
            <a:ext cx="5224508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noFill/>
                <a:latin typeface="特太行書" panose="03000809000000000000" pitchFamily="65" charset="-128"/>
                <a:ea typeface="特太行書" panose="03000809000000000000" pitchFamily="65" charset="-128"/>
              </a:rPr>
              <a:t>白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06FC94B-64F6-E06E-E7E6-1833C178B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16" t="18972" r="21877" b="23403"/>
          <a:stretch/>
        </p:blipFill>
        <p:spPr>
          <a:xfrm>
            <a:off x="-189" y="-2"/>
            <a:ext cx="6120002" cy="6119813"/>
          </a:xfrm>
          <a:prstGeom prst="rect">
            <a:avLst/>
          </a:prstGeom>
        </p:spPr>
      </p:pic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-1"/>
            <a:ext cx="6120001" cy="6120001"/>
          </a:xfrm>
          <a:prstGeom prst="donut">
            <a:avLst>
              <a:gd name="adj" fmla="val 4657"/>
            </a:avLst>
          </a:prstGeom>
          <a:solidFill>
            <a:srgbClr val="FED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>
              <a:solidFill>
                <a:schemeClr val="bg1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3BB50FE-F694-4297-14B4-B0D8A727210B}"/>
              </a:ext>
            </a:extLst>
          </p:cNvPr>
          <p:cNvSpPr/>
          <p:nvPr/>
        </p:nvSpPr>
        <p:spPr>
          <a:xfrm rot="381509">
            <a:off x="155647" y="366947"/>
            <a:ext cx="1432620" cy="1247815"/>
          </a:xfrm>
          <a:custGeom>
            <a:avLst/>
            <a:gdLst>
              <a:gd name="connsiteX0" fmla="*/ 0 w 703941"/>
              <a:gd name="connsiteY0" fmla="*/ 405741 h 811481"/>
              <a:gd name="connsiteX1" fmla="*/ 351971 w 703941"/>
              <a:gd name="connsiteY1" fmla="*/ 0 h 811481"/>
              <a:gd name="connsiteX2" fmla="*/ 703942 w 703941"/>
              <a:gd name="connsiteY2" fmla="*/ 405741 h 811481"/>
              <a:gd name="connsiteX3" fmla="*/ 351971 w 703941"/>
              <a:gd name="connsiteY3" fmla="*/ 811482 h 811481"/>
              <a:gd name="connsiteX4" fmla="*/ 0 w 703941"/>
              <a:gd name="connsiteY4" fmla="*/ 405741 h 811481"/>
              <a:gd name="connsiteX0" fmla="*/ 0 w 824015"/>
              <a:gd name="connsiteY0" fmla="*/ 406036 h 812003"/>
              <a:gd name="connsiteX1" fmla="*/ 351971 w 824015"/>
              <a:gd name="connsiteY1" fmla="*/ 295 h 812003"/>
              <a:gd name="connsiteX2" fmla="*/ 824015 w 824015"/>
              <a:gd name="connsiteY2" fmla="*/ 359854 h 812003"/>
              <a:gd name="connsiteX3" fmla="*/ 351971 w 824015"/>
              <a:gd name="connsiteY3" fmla="*/ 811777 h 812003"/>
              <a:gd name="connsiteX4" fmla="*/ 0 w 824015"/>
              <a:gd name="connsiteY4" fmla="*/ 406036 h 812003"/>
              <a:gd name="connsiteX0" fmla="*/ 0 w 925615"/>
              <a:gd name="connsiteY0" fmla="*/ 750118 h 894502"/>
              <a:gd name="connsiteX1" fmla="*/ 453571 w 925615"/>
              <a:gd name="connsiteY1" fmla="*/ 11868 h 894502"/>
              <a:gd name="connsiteX2" fmla="*/ 925615 w 925615"/>
              <a:gd name="connsiteY2" fmla="*/ 371427 h 894502"/>
              <a:gd name="connsiteX3" fmla="*/ 453571 w 925615"/>
              <a:gd name="connsiteY3" fmla="*/ 823350 h 894502"/>
              <a:gd name="connsiteX4" fmla="*/ 0 w 925615"/>
              <a:gd name="connsiteY4" fmla="*/ 750118 h 894502"/>
              <a:gd name="connsiteX0" fmla="*/ 11682 w 937297"/>
              <a:gd name="connsiteY0" fmla="*/ 750118 h 951100"/>
              <a:gd name="connsiteX1" fmla="*/ 465253 w 937297"/>
              <a:gd name="connsiteY1" fmla="*/ 11868 h 951100"/>
              <a:gd name="connsiteX2" fmla="*/ 937297 w 937297"/>
              <a:gd name="connsiteY2" fmla="*/ 371427 h 951100"/>
              <a:gd name="connsiteX3" fmla="*/ 465253 w 937297"/>
              <a:gd name="connsiteY3" fmla="*/ 823350 h 951100"/>
              <a:gd name="connsiteX4" fmla="*/ 11682 w 937297"/>
              <a:gd name="connsiteY4" fmla="*/ 750118 h 951100"/>
              <a:gd name="connsiteX0" fmla="*/ 25 w 925640"/>
              <a:gd name="connsiteY0" fmla="*/ 750118 h 913845"/>
              <a:gd name="connsiteX1" fmla="*/ 453596 w 925640"/>
              <a:gd name="connsiteY1" fmla="*/ 11868 h 913845"/>
              <a:gd name="connsiteX2" fmla="*/ 925640 w 925640"/>
              <a:gd name="connsiteY2" fmla="*/ 371427 h 913845"/>
              <a:gd name="connsiteX3" fmla="*/ 435123 w 925640"/>
              <a:gd name="connsiteY3" fmla="*/ 888005 h 913845"/>
              <a:gd name="connsiteX4" fmla="*/ 25 w 925640"/>
              <a:gd name="connsiteY4" fmla="*/ 750118 h 913845"/>
              <a:gd name="connsiteX0" fmla="*/ 19 w 1017998"/>
              <a:gd name="connsiteY0" fmla="*/ 876364 h 971502"/>
              <a:gd name="connsiteX1" fmla="*/ 545954 w 1017998"/>
              <a:gd name="connsiteY1" fmla="*/ 18041 h 971502"/>
              <a:gd name="connsiteX2" fmla="*/ 1017998 w 1017998"/>
              <a:gd name="connsiteY2" fmla="*/ 377600 h 971502"/>
              <a:gd name="connsiteX3" fmla="*/ 527481 w 1017998"/>
              <a:gd name="connsiteY3" fmla="*/ 894178 h 971502"/>
              <a:gd name="connsiteX4" fmla="*/ 19 w 1017998"/>
              <a:gd name="connsiteY4" fmla="*/ 876364 h 971502"/>
              <a:gd name="connsiteX0" fmla="*/ 13318 w 1031297"/>
              <a:gd name="connsiteY0" fmla="*/ 876364 h 1053532"/>
              <a:gd name="connsiteX1" fmla="*/ 559253 w 1031297"/>
              <a:gd name="connsiteY1" fmla="*/ 18041 h 1053532"/>
              <a:gd name="connsiteX2" fmla="*/ 1031297 w 1031297"/>
              <a:gd name="connsiteY2" fmla="*/ 377600 h 1053532"/>
              <a:gd name="connsiteX3" fmla="*/ 540780 w 1031297"/>
              <a:gd name="connsiteY3" fmla="*/ 894178 h 1053532"/>
              <a:gd name="connsiteX4" fmla="*/ 13318 w 1031297"/>
              <a:gd name="connsiteY4" fmla="*/ 876364 h 1053532"/>
              <a:gd name="connsiteX0" fmla="*/ 13800 w 1151852"/>
              <a:gd name="connsiteY0" fmla="*/ 872578 h 1048041"/>
              <a:gd name="connsiteX1" fmla="*/ 559735 w 1151852"/>
              <a:gd name="connsiteY1" fmla="*/ 14255 h 1048041"/>
              <a:gd name="connsiteX2" fmla="*/ 1151852 w 1151852"/>
              <a:gd name="connsiteY2" fmla="*/ 410759 h 1048041"/>
              <a:gd name="connsiteX3" fmla="*/ 541262 w 1151852"/>
              <a:gd name="connsiteY3" fmla="*/ 890392 h 1048041"/>
              <a:gd name="connsiteX4" fmla="*/ 13800 w 1151852"/>
              <a:gd name="connsiteY4" fmla="*/ 872578 h 1048041"/>
              <a:gd name="connsiteX0" fmla="*/ 21 w 1138073"/>
              <a:gd name="connsiteY0" fmla="*/ 872578 h 980818"/>
              <a:gd name="connsiteX1" fmla="*/ 545956 w 1138073"/>
              <a:gd name="connsiteY1" fmla="*/ 14255 h 980818"/>
              <a:gd name="connsiteX2" fmla="*/ 1138073 w 1138073"/>
              <a:gd name="connsiteY2" fmla="*/ 410759 h 980818"/>
              <a:gd name="connsiteX3" fmla="*/ 527483 w 1138073"/>
              <a:gd name="connsiteY3" fmla="*/ 918101 h 980818"/>
              <a:gd name="connsiteX4" fmla="*/ 21 w 1138073"/>
              <a:gd name="connsiteY4" fmla="*/ 872578 h 980818"/>
              <a:gd name="connsiteX0" fmla="*/ 6133 w 1144185"/>
              <a:gd name="connsiteY0" fmla="*/ 872578 h 1028392"/>
              <a:gd name="connsiteX1" fmla="*/ 552068 w 1144185"/>
              <a:gd name="connsiteY1" fmla="*/ 14255 h 1028392"/>
              <a:gd name="connsiteX2" fmla="*/ 1144185 w 1144185"/>
              <a:gd name="connsiteY2" fmla="*/ 410759 h 1028392"/>
              <a:gd name="connsiteX3" fmla="*/ 533595 w 1144185"/>
              <a:gd name="connsiteY3" fmla="*/ 918101 h 1028392"/>
              <a:gd name="connsiteX4" fmla="*/ 6133 w 1144185"/>
              <a:gd name="connsiteY4" fmla="*/ 872578 h 10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4185" h="1028392">
                <a:moveTo>
                  <a:pt x="6133" y="872578"/>
                </a:moveTo>
                <a:cubicBezTo>
                  <a:pt x="-55443" y="601865"/>
                  <a:pt x="362393" y="91225"/>
                  <a:pt x="552068" y="14255"/>
                </a:cubicBezTo>
                <a:cubicBezTo>
                  <a:pt x="741743" y="-62715"/>
                  <a:pt x="1144185" y="186674"/>
                  <a:pt x="1144185" y="410759"/>
                </a:cubicBezTo>
                <a:cubicBezTo>
                  <a:pt x="1144185" y="634844"/>
                  <a:pt x="723270" y="841131"/>
                  <a:pt x="533595" y="918101"/>
                </a:cubicBezTo>
                <a:cubicBezTo>
                  <a:pt x="343920" y="995071"/>
                  <a:pt x="67709" y="1143291"/>
                  <a:pt x="6133" y="872578"/>
                </a:cubicBezTo>
                <a:close/>
              </a:path>
            </a:pathLst>
          </a:custGeom>
          <a:solidFill>
            <a:srgbClr val="FED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3">
            <a:extLst>
              <a:ext uri="{FF2B5EF4-FFF2-40B4-BE49-F238E27FC236}">
                <a16:creationId xmlns:a16="http://schemas.microsoft.com/office/drawing/2014/main" id="{BB4AC5D4-AE3F-3935-EE63-081CC94D30F0}"/>
              </a:ext>
            </a:extLst>
          </p:cNvPr>
          <p:cNvSpPr/>
          <p:nvPr/>
        </p:nvSpPr>
        <p:spPr>
          <a:xfrm rot="21218491" flipH="1">
            <a:off x="4531547" y="366947"/>
            <a:ext cx="1432620" cy="1247815"/>
          </a:xfrm>
          <a:custGeom>
            <a:avLst/>
            <a:gdLst>
              <a:gd name="connsiteX0" fmla="*/ 0 w 703941"/>
              <a:gd name="connsiteY0" fmla="*/ 405741 h 811481"/>
              <a:gd name="connsiteX1" fmla="*/ 351971 w 703941"/>
              <a:gd name="connsiteY1" fmla="*/ 0 h 811481"/>
              <a:gd name="connsiteX2" fmla="*/ 703942 w 703941"/>
              <a:gd name="connsiteY2" fmla="*/ 405741 h 811481"/>
              <a:gd name="connsiteX3" fmla="*/ 351971 w 703941"/>
              <a:gd name="connsiteY3" fmla="*/ 811482 h 811481"/>
              <a:gd name="connsiteX4" fmla="*/ 0 w 703941"/>
              <a:gd name="connsiteY4" fmla="*/ 405741 h 811481"/>
              <a:gd name="connsiteX0" fmla="*/ 0 w 824015"/>
              <a:gd name="connsiteY0" fmla="*/ 406036 h 812003"/>
              <a:gd name="connsiteX1" fmla="*/ 351971 w 824015"/>
              <a:gd name="connsiteY1" fmla="*/ 295 h 812003"/>
              <a:gd name="connsiteX2" fmla="*/ 824015 w 824015"/>
              <a:gd name="connsiteY2" fmla="*/ 359854 h 812003"/>
              <a:gd name="connsiteX3" fmla="*/ 351971 w 824015"/>
              <a:gd name="connsiteY3" fmla="*/ 811777 h 812003"/>
              <a:gd name="connsiteX4" fmla="*/ 0 w 824015"/>
              <a:gd name="connsiteY4" fmla="*/ 406036 h 812003"/>
              <a:gd name="connsiteX0" fmla="*/ 0 w 925615"/>
              <a:gd name="connsiteY0" fmla="*/ 750118 h 894502"/>
              <a:gd name="connsiteX1" fmla="*/ 453571 w 925615"/>
              <a:gd name="connsiteY1" fmla="*/ 11868 h 894502"/>
              <a:gd name="connsiteX2" fmla="*/ 925615 w 925615"/>
              <a:gd name="connsiteY2" fmla="*/ 371427 h 894502"/>
              <a:gd name="connsiteX3" fmla="*/ 453571 w 925615"/>
              <a:gd name="connsiteY3" fmla="*/ 823350 h 894502"/>
              <a:gd name="connsiteX4" fmla="*/ 0 w 925615"/>
              <a:gd name="connsiteY4" fmla="*/ 750118 h 894502"/>
              <a:gd name="connsiteX0" fmla="*/ 11682 w 937297"/>
              <a:gd name="connsiteY0" fmla="*/ 750118 h 951100"/>
              <a:gd name="connsiteX1" fmla="*/ 465253 w 937297"/>
              <a:gd name="connsiteY1" fmla="*/ 11868 h 951100"/>
              <a:gd name="connsiteX2" fmla="*/ 937297 w 937297"/>
              <a:gd name="connsiteY2" fmla="*/ 371427 h 951100"/>
              <a:gd name="connsiteX3" fmla="*/ 465253 w 937297"/>
              <a:gd name="connsiteY3" fmla="*/ 823350 h 951100"/>
              <a:gd name="connsiteX4" fmla="*/ 11682 w 937297"/>
              <a:gd name="connsiteY4" fmla="*/ 750118 h 951100"/>
              <a:gd name="connsiteX0" fmla="*/ 25 w 925640"/>
              <a:gd name="connsiteY0" fmla="*/ 750118 h 913845"/>
              <a:gd name="connsiteX1" fmla="*/ 453596 w 925640"/>
              <a:gd name="connsiteY1" fmla="*/ 11868 h 913845"/>
              <a:gd name="connsiteX2" fmla="*/ 925640 w 925640"/>
              <a:gd name="connsiteY2" fmla="*/ 371427 h 913845"/>
              <a:gd name="connsiteX3" fmla="*/ 435123 w 925640"/>
              <a:gd name="connsiteY3" fmla="*/ 888005 h 913845"/>
              <a:gd name="connsiteX4" fmla="*/ 25 w 925640"/>
              <a:gd name="connsiteY4" fmla="*/ 750118 h 913845"/>
              <a:gd name="connsiteX0" fmla="*/ 19 w 1017998"/>
              <a:gd name="connsiteY0" fmla="*/ 876364 h 971502"/>
              <a:gd name="connsiteX1" fmla="*/ 545954 w 1017998"/>
              <a:gd name="connsiteY1" fmla="*/ 18041 h 971502"/>
              <a:gd name="connsiteX2" fmla="*/ 1017998 w 1017998"/>
              <a:gd name="connsiteY2" fmla="*/ 377600 h 971502"/>
              <a:gd name="connsiteX3" fmla="*/ 527481 w 1017998"/>
              <a:gd name="connsiteY3" fmla="*/ 894178 h 971502"/>
              <a:gd name="connsiteX4" fmla="*/ 19 w 1017998"/>
              <a:gd name="connsiteY4" fmla="*/ 876364 h 971502"/>
              <a:gd name="connsiteX0" fmla="*/ 13318 w 1031297"/>
              <a:gd name="connsiteY0" fmla="*/ 876364 h 1053532"/>
              <a:gd name="connsiteX1" fmla="*/ 559253 w 1031297"/>
              <a:gd name="connsiteY1" fmla="*/ 18041 h 1053532"/>
              <a:gd name="connsiteX2" fmla="*/ 1031297 w 1031297"/>
              <a:gd name="connsiteY2" fmla="*/ 377600 h 1053532"/>
              <a:gd name="connsiteX3" fmla="*/ 540780 w 1031297"/>
              <a:gd name="connsiteY3" fmla="*/ 894178 h 1053532"/>
              <a:gd name="connsiteX4" fmla="*/ 13318 w 1031297"/>
              <a:gd name="connsiteY4" fmla="*/ 876364 h 1053532"/>
              <a:gd name="connsiteX0" fmla="*/ 13800 w 1151852"/>
              <a:gd name="connsiteY0" fmla="*/ 872578 h 1048041"/>
              <a:gd name="connsiteX1" fmla="*/ 559735 w 1151852"/>
              <a:gd name="connsiteY1" fmla="*/ 14255 h 1048041"/>
              <a:gd name="connsiteX2" fmla="*/ 1151852 w 1151852"/>
              <a:gd name="connsiteY2" fmla="*/ 410759 h 1048041"/>
              <a:gd name="connsiteX3" fmla="*/ 541262 w 1151852"/>
              <a:gd name="connsiteY3" fmla="*/ 890392 h 1048041"/>
              <a:gd name="connsiteX4" fmla="*/ 13800 w 1151852"/>
              <a:gd name="connsiteY4" fmla="*/ 872578 h 1048041"/>
              <a:gd name="connsiteX0" fmla="*/ 21 w 1138073"/>
              <a:gd name="connsiteY0" fmla="*/ 872578 h 980818"/>
              <a:gd name="connsiteX1" fmla="*/ 545956 w 1138073"/>
              <a:gd name="connsiteY1" fmla="*/ 14255 h 980818"/>
              <a:gd name="connsiteX2" fmla="*/ 1138073 w 1138073"/>
              <a:gd name="connsiteY2" fmla="*/ 410759 h 980818"/>
              <a:gd name="connsiteX3" fmla="*/ 527483 w 1138073"/>
              <a:gd name="connsiteY3" fmla="*/ 918101 h 980818"/>
              <a:gd name="connsiteX4" fmla="*/ 21 w 1138073"/>
              <a:gd name="connsiteY4" fmla="*/ 872578 h 980818"/>
              <a:gd name="connsiteX0" fmla="*/ 6133 w 1144185"/>
              <a:gd name="connsiteY0" fmla="*/ 872578 h 1028392"/>
              <a:gd name="connsiteX1" fmla="*/ 552068 w 1144185"/>
              <a:gd name="connsiteY1" fmla="*/ 14255 h 1028392"/>
              <a:gd name="connsiteX2" fmla="*/ 1144185 w 1144185"/>
              <a:gd name="connsiteY2" fmla="*/ 410759 h 1028392"/>
              <a:gd name="connsiteX3" fmla="*/ 533595 w 1144185"/>
              <a:gd name="connsiteY3" fmla="*/ 918101 h 1028392"/>
              <a:gd name="connsiteX4" fmla="*/ 6133 w 1144185"/>
              <a:gd name="connsiteY4" fmla="*/ 872578 h 10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4185" h="1028392">
                <a:moveTo>
                  <a:pt x="6133" y="872578"/>
                </a:moveTo>
                <a:cubicBezTo>
                  <a:pt x="-55443" y="601865"/>
                  <a:pt x="362393" y="91225"/>
                  <a:pt x="552068" y="14255"/>
                </a:cubicBezTo>
                <a:cubicBezTo>
                  <a:pt x="741743" y="-62715"/>
                  <a:pt x="1144185" y="186674"/>
                  <a:pt x="1144185" y="410759"/>
                </a:cubicBezTo>
                <a:cubicBezTo>
                  <a:pt x="1144185" y="634844"/>
                  <a:pt x="723270" y="841131"/>
                  <a:pt x="533595" y="918101"/>
                </a:cubicBezTo>
                <a:cubicBezTo>
                  <a:pt x="343920" y="995071"/>
                  <a:pt x="67709" y="1143291"/>
                  <a:pt x="6133" y="872578"/>
                </a:cubicBezTo>
                <a:close/>
              </a:path>
            </a:pathLst>
          </a:custGeom>
          <a:solidFill>
            <a:srgbClr val="FED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97779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F9A508A-A3F4-F840-990F-8CEBFDB12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18" t="17438" r="21822" b="24144"/>
          <a:stretch/>
        </p:blipFill>
        <p:spPr>
          <a:xfrm>
            <a:off x="0" y="0"/>
            <a:ext cx="6119813" cy="6119813"/>
          </a:xfrm>
          <a:prstGeom prst="rect">
            <a:avLst/>
          </a:prstGeom>
        </p:spPr>
      </p:pic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1" y="0"/>
            <a:ext cx="6120001" cy="6120001"/>
          </a:xfrm>
          <a:prstGeom prst="donut">
            <a:avLst>
              <a:gd name="adj" fmla="val 4657"/>
            </a:avLst>
          </a:prstGeom>
          <a:solidFill>
            <a:srgbClr val="FED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E60475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430195" y="631029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noFill/>
                <a:latin typeface="特太行書" panose="03000809000000000000" pitchFamily="65" charset="-128"/>
                <a:ea typeface="特太行書" panose="03000809000000000000" pitchFamily="65" charset="-128"/>
              </a:rPr>
              <a:t>豬</a:t>
            </a:r>
          </a:p>
        </p:txBody>
      </p:sp>
    </p:spTree>
    <p:extLst>
      <p:ext uri="{BB962C8B-B14F-4D97-AF65-F5344CB8AC3E}">
        <p14:creationId xmlns:p14="http://schemas.microsoft.com/office/powerpoint/2010/main" val="2820856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38E03CE-758C-42E3-F785-20565DB78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60" t="18205" r="21280" b="23378"/>
          <a:stretch/>
        </p:blipFill>
        <p:spPr>
          <a:xfrm>
            <a:off x="0" y="0"/>
            <a:ext cx="6119813" cy="611981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385950" y="527792"/>
            <a:ext cx="5224508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noFill/>
                <a:latin typeface="特太行書" panose="03000809000000000000" pitchFamily="65" charset="-128"/>
                <a:ea typeface="特太行書" panose="03000809000000000000" pitchFamily="65" charset="-128"/>
              </a:rPr>
              <a:t>愛</a:t>
            </a:r>
          </a:p>
        </p:txBody>
      </p:sp>
      <p:sp>
        <p:nvSpPr>
          <p:cNvPr id="7" name="圓形: 空心 6">
            <a:extLst>
              <a:ext uri="{FF2B5EF4-FFF2-40B4-BE49-F238E27FC236}">
                <a16:creationId xmlns:a16="http://schemas.microsoft.com/office/drawing/2014/main" id="{4B6FE45D-8213-20BD-7F18-FF6ACF3E8520}"/>
              </a:ext>
            </a:extLst>
          </p:cNvPr>
          <p:cNvSpPr/>
          <p:nvPr/>
        </p:nvSpPr>
        <p:spPr>
          <a:xfrm>
            <a:off x="0" y="0"/>
            <a:ext cx="6120000" cy="6120001"/>
          </a:xfrm>
          <a:prstGeom prst="donut">
            <a:avLst>
              <a:gd name="adj" fmla="val 4657"/>
            </a:avLst>
          </a:prstGeom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A37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047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598A431-3D62-6D06-CBD1-483FEE80D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28" t="17729" r="21011" b="23854"/>
          <a:stretch/>
        </p:blipFill>
        <p:spPr>
          <a:xfrm>
            <a:off x="0" y="0"/>
            <a:ext cx="6119814" cy="6119813"/>
          </a:xfrm>
          <a:prstGeom prst="rect">
            <a:avLst/>
          </a:prstGeom>
        </p:spPr>
      </p:pic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0" cy="6120000"/>
          </a:xfrm>
          <a:prstGeom prst="donut">
            <a:avLst>
              <a:gd name="adj" fmla="val 4657"/>
            </a:avLst>
          </a:prstGeom>
          <a:solidFill>
            <a:srgbClr val="B48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A37547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356458" y="601535"/>
            <a:ext cx="5224506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noFill/>
                <a:latin typeface="特太行書" panose="03000809000000000000" pitchFamily="65" charset="-128"/>
                <a:ea typeface="特太行書" panose="03000809000000000000" pitchFamily="65" charset="-128"/>
              </a:rPr>
              <a:t>很</a:t>
            </a:r>
          </a:p>
        </p:txBody>
      </p:sp>
    </p:spTree>
    <p:extLst>
      <p:ext uri="{BB962C8B-B14F-4D97-AF65-F5344CB8AC3E}">
        <p14:creationId xmlns:p14="http://schemas.microsoft.com/office/powerpoint/2010/main" val="1151311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035C1FD-8A35-E184-BA71-CEE554A04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60" t="18311" r="21280" b="23272"/>
          <a:stretch/>
        </p:blipFill>
        <p:spPr>
          <a:xfrm>
            <a:off x="0" y="0"/>
            <a:ext cx="6119813" cy="6119814"/>
          </a:xfrm>
          <a:prstGeom prst="rect">
            <a:avLst/>
          </a:prstGeom>
        </p:spPr>
      </p:pic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-1"/>
            <a:ext cx="6120001" cy="6120001"/>
          </a:xfrm>
          <a:prstGeom prst="donut">
            <a:avLst>
              <a:gd name="adj" fmla="val 4657"/>
            </a:avLst>
          </a:prstGeom>
          <a:solidFill>
            <a:srgbClr val="B4A5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>
              <a:solidFill>
                <a:srgbClr val="A37547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385950" y="527792"/>
            <a:ext cx="5224508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noFill/>
                <a:latin typeface="特太行書" panose="03000809000000000000" pitchFamily="65" charset="-128"/>
                <a:ea typeface="特太行書" panose="03000809000000000000" pitchFamily="65" charset="-128"/>
              </a:rPr>
              <a:t>起</a:t>
            </a:r>
          </a:p>
        </p:txBody>
      </p:sp>
    </p:spTree>
    <p:extLst>
      <p:ext uri="{BB962C8B-B14F-4D97-AF65-F5344CB8AC3E}">
        <p14:creationId xmlns:p14="http://schemas.microsoft.com/office/powerpoint/2010/main" val="6246657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27024C8-7381-79C6-9965-DEC5480E61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82" t="18262" r="22154" b="24752"/>
          <a:stretch/>
        </p:blipFill>
        <p:spPr>
          <a:xfrm>
            <a:off x="0" y="0"/>
            <a:ext cx="6119812" cy="6119813"/>
          </a:xfrm>
          <a:prstGeom prst="rect">
            <a:avLst/>
          </a:prstGeom>
        </p:spPr>
      </p:pic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1" y="0"/>
            <a:ext cx="6120001" cy="6120001"/>
          </a:xfrm>
          <a:prstGeom prst="donut">
            <a:avLst>
              <a:gd name="adj" fmla="val 4657"/>
            </a:avLst>
          </a:prstGeom>
          <a:solidFill>
            <a:srgbClr val="E8D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A37547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331378" y="645778"/>
            <a:ext cx="522931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b="1" dirty="0">
                <a:noFill/>
                <a:latin typeface="超世紀粗行書" panose="02000000000000000000" pitchFamily="2" charset="-120"/>
                <a:ea typeface="超世紀粗行書" panose="02000000000000000000" pitchFamily="2" charset="-120"/>
              </a:rPr>
              <a:t>誒</a:t>
            </a:r>
          </a:p>
        </p:txBody>
      </p:sp>
    </p:spTree>
    <p:extLst>
      <p:ext uri="{BB962C8B-B14F-4D97-AF65-F5344CB8AC3E}">
        <p14:creationId xmlns:p14="http://schemas.microsoft.com/office/powerpoint/2010/main" val="2886247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CC6E52E2-772A-86F0-C3F3-1D39A8060570}"/>
              </a:ext>
            </a:extLst>
          </p:cNvPr>
          <p:cNvSpPr txBox="1"/>
          <p:nvPr/>
        </p:nvSpPr>
        <p:spPr>
          <a:xfrm>
            <a:off x="-6440047" y="616285"/>
            <a:ext cx="5224507" cy="5132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rgbClr val="B4D4D6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要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5695BAC-4523-86D6-D9A2-10202A36A446}"/>
              </a:ext>
            </a:extLst>
          </p:cNvPr>
          <p:cNvGrpSpPr/>
          <p:nvPr/>
        </p:nvGrpSpPr>
        <p:grpSpPr>
          <a:xfrm>
            <a:off x="0" y="-1"/>
            <a:ext cx="6120002" cy="6120000"/>
            <a:chOff x="0" y="-1"/>
            <a:chExt cx="6120002" cy="6120000"/>
          </a:xfrm>
        </p:grpSpPr>
        <p:sp>
          <p:nvSpPr>
            <p:cNvPr id="5" name="圓形: 空心 4">
              <a:extLst>
                <a:ext uri="{FF2B5EF4-FFF2-40B4-BE49-F238E27FC236}">
                  <a16:creationId xmlns:a16="http://schemas.microsoft.com/office/drawing/2014/main" id="{629E0EBF-0DF0-4A99-ADDA-0EAEF51E2116}"/>
                </a:ext>
              </a:extLst>
            </p:cNvPr>
            <p:cNvSpPr/>
            <p:nvPr/>
          </p:nvSpPr>
          <p:spPr>
            <a:xfrm>
              <a:off x="1" y="-1"/>
              <a:ext cx="6120001" cy="6120000"/>
            </a:xfrm>
            <a:prstGeom prst="donut">
              <a:avLst>
                <a:gd name="adj" fmla="val 4657"/>
              </a:avLst>
            </a:prstGeom>
            <a:solidFill>
              <a:srgbClr val="B4D4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35" dirty="0">
                <a:solidFill>
                  <a:srgbClr val="A37547"/>
                </a:solidFill>
              </a:endParaRP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86D9E133-DBC9-2615-6368-D610084364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912" t="18056" r="22105" b="24375"/>
            <a:stretch/>
          </p:blipFill>
          <p:spPr>
            <a:xfrm>
              <a:off x="0" y="0"/>
              <a:ext cx="6119813" cy="6119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2996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476439F-21F4-71E4-05FD-3BC950F599FF}"/>
              </a:ext>
            </a:extLst>
          </p:cNvPr>
          <p:cNvSpPr txBox="1"/>
          <p:nvPr/>
        </p:nvSpPr>
        <p:spPr>
          <a:xfrm>
            <a:off x="-5896992" y="704772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chemeClr val="bg1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按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47AF830-FF4C-4774-E7D2-E1AF36C84C43}"/>
              </a:ext>
            </a:extLst>
          </p:cNvPr>
          <p:cNvGrpSpPr/>
          <p:nvPr/>
        </p:nvGrpSpPr>
        <p:grpSpPr>
          <a:xfrm>
            <a:off x="0" y="0"/>
            <a:ext cx="6120002" cy="6120001"/>
            <a:chOff x="0" y="0"/>
            <a:chExt cx="6120002" cy="6120001"/>
          </a:xfrm>
        </p:grpSpPr>
        <p:sp>
          <p:nvSpPr>
            <p:cNvPr id="5" name="圓形: 空心 4">
              <a:extLst>
                <a:ext uri="{FF2B5EF4-FFF2-40B4-BE49-F238E27FC236}">
                  <a16:creationId xmlns:a16="http://schemas.microsoft.com/office/drawing/2014/main" id="{629E0EBF-0DF0-4A99-ADDA-0EAEF51E2116}"/>
                </a:ext>
              </a:extLst>
            </p:cNvPr>
            <p:cNvSpPr/>
            <p:nvPr/>
          </p:nvSpPr>
          <p:spPr>
            <a:xfrm>
              <a:off x="1" y="0"/>
              <a:ext cx="6120001" cy="6120001"/>
            </a:xfrm>
            <a:prstGeom prst="donut">
              <a:avLst>
                <a:gd name="adj" fmla="val 465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35">
                <a:solidFill>
                  <a:srgbClr val="A37547"/>
                </a:solidFill>
              </a:endParaRP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65DAD96F-9414-5ADB-429C-BB5AB896A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208" t="16823" r="22208" b="24944"/>
            <a:stretch/>
          </p:blipFill>
          <p:spPr>
            <a:xfrm>
              <a:off x="0" y="0"/>
              <a:ext cx="6119814" cy="6119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7212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C6D64EC-3788-78C7-2667-E40BD6DFA65A}"/>
              </a:ext>
            </a:extLst>
          </p:cNvPr>
          <p:cNvSpPr txBox="1"/>
          <p:nvPr/>
        </p:nvSpPr>
        <p:spPr>
          <a:xfrm>
            <a:off x="-5820792" y="704772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chemeClr val="bg1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幹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3540D79-CFB4-A669-0511-C178800F6DD7}"/>
              </a:ext>
            </a:extLst>
          </p:cNvPr>
          <p:cNvGrpSpPr/>
          <p:nvPr/>
        </p:nvGrpSpPr>
        <p:grpSpPr>
          <a:xfrm>
            <a:off x="0" y="0"/>
            <a:ext cx="6120002" cy="6120001"/>
            <a:chOff x="0" y="0"/>
            <a:chExt cx="6120002" cy="6120001"/>
          </a:xfrm>
        </p:grpSpPr>
        <p:sp>
          <p:nvSpPr>
            <p:cNvPr id="5" name="圓形: 空心 4">
              <a:extLst>
                <a:ext uri="{FF2B5EF4-FFF2-40B4-BE49-F238E27FC236}">
                  <a16:creationId xmlns:a16="http://schemas.microsoft.com/office/drawing/2014/main" id="{629E0EBF-0DF0-4A99-ADDA-0EAEF51E2116}"/>
                </a:ext>
              </a:extLst>
            </p:cNvPr>
            <p:cNvSpPr/>
            <p:nvPr/>
          </p:nvSpPr>
          <p:spPr>
            <a:xfrm>
              <a:off x="1" y="0"/>
              <a:ext cx="6120001" cy="6120001"/>
            </a:xfrm>
            <a:prstGeom prst="donut">
              <a:avLst>
                <a:gd name="adj" fmla="val 465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35">
                <a:solidFill>
                  <a:srgbClr val="A37547"/>
                </a:solidFill>
              </a:endParaRP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85801BFE-91DD-6B3A-24F6-32BF2AE04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37" t="16305" r="21757" b="24810"/>
            <a:stretch/>
          </p:blipFill>
          <p:spPr>
            <a:xfrm>
              <a:off x="0" y="0"/>
              <a:ext cx="6119814" cy="6119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44573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FD30B62-69FB-434E-D6C8-CA712AB7314C}"/>
              </a:ext>
            </a:extLst>
          </p:cNvPr>
          <p:cNvSpPr txBox="1"/>
          <p:nvPr/>
        </p:nvSpPr>
        <p:spPr>
          <a:xfrm>
            <a:off x="-6111917" y="572038"/>
            <a:ext cx="5224508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chemeClr val="bg1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奧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7F68AD5-0A72-71E8-F386-700A71618FF6}"/>
              </a:ext>
            </a:extLst>
          </p:cNvPr>
          <p:cNvGrpSpPr/>
          <p:nvPr/>
        </p:nvGrpSpPr>
        <p:grpSpPr>
          <a:xfrm>
            <a:off x="0" y="-2"/>
            <a:ext cx="6120002" cy="6120002"/>
            <a:chOff x="0" y="-2"/>
            <a:chExt cx="6120002" cy="6120002"/>
          </a:xfrm>
        </p:grpSpPr>
        <p:sp>
          <p:nvSpPr>
            <p:cNvPr id="5" name="圓形: 空心 4">
              <a:extLst>
                <a:ext uri="{FF2B5EF4-FFF2-40B4-BE49-F238E27FC236}">
                  <a16:creationId xmlns:a16="http://schemas.microsoft.com/office/drawing/2014/main" id="{629E0EBF-0DF0-4A99-ADDA-0EAEF51E2116}"/>
                </a:ext>
              </a:extLst>
            </p:cNvPr>
            <p:cNvSpPr/>
            <p:nvPr/>
          </p:nvSpPr>
          <p:spPr>
            <a:xfrm>
              <a:off x="1" y="-1"/>
              <a:ext cx="6120001" cy="6120001"/>
            </a:xfrm>
            <a:prstGeom prst="donut">
              <a:avLst>
                <a:gd name="adj" fmla="val 465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35">
                <a:solidFill>
                  <a:srgbClr val="A37547"/>
                </a:solidFill>
              </a:endParaRPr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0883A-8C7A-4987-8882-59207BFDF5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53" t="17883" r="22053" b="23559"/>
            <a:stretch/>
          </p:blipFill>
          <p:spPr>
            <a:xfrm>
              <a:off x="0" y="-2"/>
              <a:ext cx="6119812" cy="61198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733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文字, 向量圖形 的圖片&#10;&#10;自動產生的描述">
            <a:extLst>
              <a:ext uri="{FF2B5EF4-FFF2-40B4-BE49-F238E27FC236}">
                <a16:creationId xmlns:a16="http://schemas.microsoft.com/office/drawing/2014/main" id="{2CF38B06-066E-008A-F8DB-706AD0DFC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4" t="13747" r="19692" b="18735"/>
          <a:stretch/>
        </p:blipFill>
        <p:spPr>
          <a:xfrm>
            <a:off x="725682" y="117294"/>
            <a:ext cx="4851328" cy="6002519"/>
          </a:xfrm>
          <a:prstGeom prst="rect">
            <a:avLst/>
          </a:prstGeom>
        </p:spPr>
      </p:pic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0" cy="6120000"/>
          </a:xfrm>
          <a:prstGeom prst="donut">
            <a:avLst>
              <a:gd name="adj" fmla="val 4657"/>
            </a:avLst>
          </a:prstGeom>
          <a:solidFill>
            <a:srgbClr val="F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36">
              <a:defRPr/>
            </a:pPr>
            <a:endParaRPr lang="zh-TW" altLang="en-US" sz="2835">
              <a:solidFill>
                <a:srgbClr val="A37547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-5218066" y="-1054440"/>
            <a:ext cx="4851328" cy="80432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defTabSz="457236">
              <a:lnSpc>
                <a:spcPts val="31003"/>
              </a:lnSpc>
              <a:defRPr/>
            </a:pPr>
            <a:r>
              <a:rPr lang="zh-TW" altLang="en-US" sz="39303" dirty="0">
                <a:solidFill>
                  <a:srgbClr val="F20000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優秀</a:t>
            </a:r>
            <a:endParaRPr lang="en-US" altLang="zh-TW" sz="39303" dirty="0">
              <a:solidFill>
                <a:srgbClr val="F20000"/>
              </a:solidFill>
              <a:latin typeface="特太行書" panose="03000809000000000000" pitchFamily="65" charset="-128"/>
              <a:ea typeface="特太行書" panose="03000809000000000000" pitchFamily="65" charset="-128"/>
            </a:endParaRPr>
          </a:p>
        </p:txBody>
      </p:sp>
      <p:pic>
        <p:nvPicPr>
          <p:cNvPr id="6" name="圖片 5" descr="一張含有 文字, 向量圖形 的圖片&#10;&#10;自動產生的描述">
            <a:extLst>
              <a:ext uri="{FF2B5EF4-FFF2-40B4-BE49-F238E27FC236}">
                <a16:creationId xmlns:a16="http://schemas.microsoft.com/office/drawing/2014/main" id="{6A545844-A907-4C86-9F3A-F4B29685EC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4" t="15978" r="26033" b="21978"/>
          <a:stretch/>
        </p:blipFill>
        <p:spPr>
          <a:xfrm>
            <a:off x="6607890" y="357324"/>
            <a:ext cx="3846353" cy="540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928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D9A43799-DDD3-3C8F-B407-E2EFC77BFFA7}"/>
              </a:ext>
            </a:extLst>
          </p:cNvPr>
          <p:cNvSpPr txBox="1"/>
          <p:nvPr/>
        </p:nvSpPr>
        <p:spPr>
          <a:xfrm>
            <a:off x="-6111917" y="572038"/>
            <a:ext cx="5224508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chemeClr val="bg1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靠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C0009B4-667B-3B7E-A4EC-2D2F6B4DDDD9}"/>
              </a:ext>
            </a:extLst>
          </p:cNvPr>
          <p:cNvGrpSpPr/>
          <p:nvPr/>
        </p:nvGrpSpPr>
        <p:grpSpPr>
          <a:xfrm>
            <a:off x="0" y="-1"/>
            <a:ext cx="6120002" cy="6120001"/>
            <a:chOff x="0" y="-1"/>
            <a:chExt cx="6120002" cy="6120001"/>
          </a:xfrm>
        </p:grpSpPr>
        <p:sp>
          <p:nvSpPr>
            <p:cNvPr id="5" name="圓形: 空心 4">
              <a:extLst>
                <a:ext uri="{FF2B5EF4-FFF2-40B4-BE49-F238E27FC236}">
                  <a16:creationId xmlns:a16="http://schemas.microsoft.com/office/drawing/2014/main" id="{629E0EBF-0DF0-4A99-ADDA-0EAEF51E2116}"/>
                </a:ext>
              </a:extLst>
            </p:cNvPr>
            <p:cNvSpPr/>
            <p:nvPr/>
          </p:nvSpPr>
          <p:spPr>
            <a:xfrm>
              <a:off x="1" y="-1"/>
              <a:ext cx="6120001" cy="6120001"/>
            </a:xfrm>
            <a:prstGeom prst="donut">
              <a:avLst>
                <a:gd name="adj" fmla="val 465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35">
                <a:solidFill>
                  <a:srgbClr val="A37547"/>
                </a:solidFill>
              </a:endParaRP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64C7ED0-34EC-E22D-5A7F-F8A5B4F272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897" t="17625" r="21897" b="23490"/>
            <a:stretch/>
          </p:blipFill>
          <p:spPr>
            <a:xfrm>
              <a:off x="0" y="-1"/>
              <a:ext cx="6119813" cy="61198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70222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47AA2C53-95DA-66A6-0E45-929F205FA057}"/>
              </a:ext>
            </a:extLst>
          </p:cNvPr>
          <p:cNvSpPr txBox="1"/>
          <p:nvPr/>
        </p:nvSpPr>
        <p:spPr>
          <a:xfrm>
            <a:off x="-6189066" y="468808"/>
            <a:ext cx="5224507" cy="5132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rgbClr val="00B0F0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爽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466FD3A-47B9-3DD9-0FEE-F3F4E00EF033}"/>
              </a:ext>
            </a:extLst>
          </p:cNvPr>
          <p:cNvGrpSpPr/>
          <p:nvPr/>
        </p:nvGrpSpPr>
        <p:grpSpPr>
          <a:xfrm>
            <a:off x="-1" y="0"/>
            <a:ext cx="6120003" cy="6120001"/>
            <a:chOff x="-1" y="0"/>
            <a:chExt cx="6120003" cy="6120001"/>
          </a:xfrm>
        </p:grpSpPr>
        <p:sp>
          <p:nvSpPr>
            <p:cNvPr id="5" name="圓形: 空心 4">
              <a:extLst>
                <a:ext uri="{FF2B5EF4-FFF2-40B4-BE49-F238E27FC236}">
                  <a16:creationId xmlns:a16="http://schemas.microsoft.com/office/drawing/2014/main" id="{629E0EBF-0DF0-4A99-ADDA-0EAEF51E2116}"/>
                </a:ext>
              </a:extLst>
            </p:cNvPr>
            <p:cNvSpPr/>
            <p:nvPr/>
          </p:nvSpPr>
          <p:spPr>
            <a:xfrm>
              <a:off x="1" y="1"/>
              <a:ext cx="6120001" cy="6120000"/>
            </a:xfrm>
            <a:prstGeom prst="donut">
              <a:avLst>
                <a:gd name="adj" fmla="val 465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35" dirty="0">
                <a:solidFill>
                  <a:srgbClr val="A37547"/>
                </a:solidFill>
              </a:endParaRP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9EA4611-E764-FF9E-F2CB-8B97A479BD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120" t="19824" r="21599" b="23308"/>
            <a:stretch/>
          </p:blipFill>
          <p:spPr>
            <a:xfrm>
              <a:off x="-1" y="0"/>
              <a:ext cx="6119813" cy="6119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93588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B28B1798-FE5E-C3C7-0172-1FA9592FF6D6}"/>
              </a:ext>
            </a:extLst>
          </p:cNvPr>
          <p:cNvSpPr txBox="1"/>
          <p:nvPr/>
        </p:nvSpPr>
        <p:spPr>
          <a:xfrm>
            <a:off x="-6388210" y="749027"/>
            <a:ext cx="5224506" cy="5132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chemeClr val="accent2">
                    <a:lumMod val="75000"/>
                  </a:schemeClr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勇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D63DD2E3-B9DF-9F1E-3C37-F26DFCF7FE07}"/>
              </a:ext>
            </a:extLst>
          </p:cNvPr>
          <p:cNvGrpSpPr/>
          <p:nvPr/>
        </p:nvGrpSpPr>
        <p:grpSpPr>
          <a:xfrm>
            <a:off x="0" y="-1"/>
            <a:ext cx="6120001" cy="6120002"/>
            <a:chOff x="0" y="-1"/>
            <a:chExt cx="6120001" cy="6120002"/>
          </a:xfrm>
        </p:grpSpPr>
        <p:sp>
          <p:nvSpPr>
            <p:cNvPr id="5" name="圓形: 空心 4">
              <a:extLst>
                <a:ext uri="{FF2B5EF4-FFF2-40B4-BE49-F238E27FC236}">
                  <a16:creationId xmlns:a16="http://schemas.microsoft.com/office/drawing/2014/main" id="{629E0EBF-0DF0-4A99-ADDA-0EAEF51E2116}"/>
                </a:ext>
              </a:extLst>
            </p:cNvPr>
            <p:cNvSpPr/>
            <p:nvPr/>
          </p:nvSpPr>
          <p:spPr>
            <a:xfrm>
              <a:off x="1" y="1"/>
              <a:ext cx="6120000" cy="6120000"/>
            </a:xfrm>
            <a:prstGeom prst="donut">
              <a:avLst>
                <a:gd name="adj" fmla="val 4657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35">
                <a:solidFill>
                  <a:srgbClr val="A37547"/>
                </a:solidFill>
              </a:endParaRP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4CD3BA93-C00A-AEC1-22A1-200C6FE3C0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621" t="16700" r="22620" b="25932"/>
            <a:stretch/>
          </p:blipFill>
          <p:spPr>
            <a:xfrm>
              <a:off x="0" y="-1"/>
              <a:ext cx="6119814" cy="6119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50027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CF0D6983-A8B2-8B9C-53A3-5698590D7702}"/>
              </a:ext>
            </a:extLst>
          </p:cNvPr>
          <p:cNvSpPr txBox="1"/>
          <p:nvPr/>
        </p:nvSpPr>
        <p:spPr>
          <a:xfrm>
            <a:off x="-6175567" y="719530"/>
            <a:ext cx="5224506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rgbClr val="EEA9A9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妙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DD2CB79F-1B60-4E66-6E71-3DB19B88A381}"/>
              </a:ext>
            </a:extLst>
          </p:cNvPr>
          <p:cNvGrpSpPr/>
          <p:nvPr/>
        </p:nvGrpSpPr>
        <p:grpSpPr>
          <a:xfrm>
            <a:off x="0" y="0"/>
            <a:ext cx="6120000" cy="6120001"/>
            <a:chOff x="0" y="0"/>
            <a:chExt cx="6120000" cy="6120001"/>
          </a:xfrm>
        </p:grpSpPr>
        <p:sp>
          <p:nvSpPr>
            <p:cNvPr id="5" name="圓形: 空心 4">
              <a:extLst>
                <a:ext uri="{FF2B5EF4-FFF2-40B4-BE49-F238E27FC236}">
                  <a16:creationId xmlns:a16="http://schemas.microsoft.com/office/drawing/2014/main" id="{629E0EBF-0DF0-4A99-ADDA-0EAEF51E2116}"/>
                </a:ext>
              </a:extLst>
            </p:cNvPr>
            <p:cNvSpPr/>
            <p:nvPr/>
          </p:nvSpPr>
          <p:spPr>
            <a:xfrm>
              <a:off x="0" y="0"/>
              <a:ext cx="6120000" cy="6120001"/>
            </a:xfrm>
            <a:prstGeom prst="donut">
              <a:avLst>
                <a:gd name="adj" fmla="val 4657"/>
              </a:avLst>
            </a:prstGeom>
            <a:solidFill>
              <a:srgbClr val="EEA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35">
                <a:solidFill>
                  <a:srgbClr val="A37547"/>
                </a:solidFill>
              </a:endParaRP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6939F210-7E70-8184-CB60-35FB3DDD2B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172" t="16621" r="22173" b="25105"/>
            <a:stretch/>
          </p:blipFill>
          <p:spPr>
            <a:xfrm>
              <a:off x="0" y="0"/>
              <a:ext cx="6119813" cy="6119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42830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69482CD-D708-D4C5-35CA-48F300B39855}"/>
              </a:ext>
            </a:extLst>
          </p:cNvPr>
          <p:cNvSpPr txBox="1"/>
          <p:nvPr/>
        </p:nvSpPr>
        <p:spPr>
          <a:xfrm>
            <a:off x="-6621044" y="719530"/>
            <a:ext cx="5224506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rgbClr val="367B23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抽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5E5A4EE-BF60-E779-FACC-C8D3BDBE4B63}"/>
              </a:ext>
            </a:extLst>
          </p:cNvPr>
          <p:cNvGrpSpPr/>
          <p:nvPr/>
        </p:nvGrpSpPr>
        <p:grpSpPr>
          <a:xfrm>
            <a:off x="-189" y="-1"/>
            <a:ext cx="6120189" cy="6120002"/>
            <a:chOff x="-189" y="-1"/>
            <a:chExt cx="6120189" cy="6120002"/>
          </a:xfrm>
        </p:grpSpPr>
        <p:sp>
          <p:nvSpPr>
            <p:cNvPr id="5" name="圓形: 空心 4">
              <a:extLst>
                <a:ext uri="{FF2B5EF4-FFF2-40B4-BE49-F238E27FC236}">
                  <a16:creationId xmlns:a16="http://schemas.microsoft.com/office/drawing/2014/main" id="{629E0EBF-0DF0-4A99-ADDA-0EAEF51E2116}"/>
                </a:ext>
              </a:extLst>
            </p:cNvPr>
            <p:cNvSpPr/>
            <p:nvPr/>
          </p:nvSpPr>
          <p:spPr>
            <a:xfrm>
              <a:off x="0" y="0"/>
              <a:ext cx="6120000" cy="6120001"/>
            </a:xfrm>
            <a:prstGeom prst="donut">
              <a:avLst>
                <a:gd name="adj" fmla="val 4657"/>
              </a:avLst>
            </a:prstGeom>
            <a:solidFill>
              <a:srgbClr val="367B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35" dirty="0">
                <a:solidFill>
                  <a:srgbClr val="A37547"/>
                </a:solidFill>
              </a:endParaRP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31412A52-2931-1E33-8C0A-2A9107F738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237" t="16923" r="22238" b="24942"/>
            <a:stretch/>
          </p:blipFill>
          <p:spPr>
            <a:xfrm>
              <a:off x="-189" y="-1"/>
              <a:ext cx="6120001" cy="6119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17477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384F552B-A7EA-5C1D-ABE6-D7D8501F6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56" t="17321" r="22676" b="25441"/>
          <a:stretch/>
        </p:blipFill>
        <p:spPr>
          <a:xfrm>
            <a:off x="-189" y="-190"/>
            <a:ext cx="6120001" cy="6119813"/>
          </a:xfrm>
          <a:prstGeom prst="rect">
            <a:avLst/>
          </a:prstGeom>
        </p:spPr>
      </p:pic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0" cy="6120001"/>
          </a:xfrm>
          <a:prstGeom prst="donut">
            <a:avLst>
              <a:gd name="adj" fmla="val 46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A37547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69482CD-D708-D4C5-35CA-48F300B39855}"/>
              </a:ext>
            </a:extLst>
          </p:cNvPr>
          <p:cNvSpPr txBox="1"/>
          <p:nvPr/>
        </p:nvSpPr>
        <p:spPr>
          <a:xfrm>
            <a:off x="-6621044" y="719530"/>
            <a:ext cx="5224506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chemeClr val="accent2">
                    <a:lumMod val="75000"/>
                  </a:schemeClr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抽</a:t>
            </a:r>
          </a:p>
        </p:txBody>
      </p:sp>
    </p:spTree>
    <p:extLst>
      <p:ext uri="{BB962C8B-B14F-4D97-AF65-F5344CB8AC3E}">
        <p14:creationId xmlns:p14="http://schemas.microsoft.com/office/powerpoint/2010/main" val="36068989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69482CD-D708-D4C5-35CA-48F300B39855}"/>
              </a:ext>
            </a:extLst>
          </p:cNvPr>
          <p:cNvSpPr txBox="1"/>
          <p:nvPr/>
        </p:nvSpPr>
        <p:spPr>
          <a:xfrm>
            <a:off x="-6621044" y="719530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chemeClr val="bg1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德</a:t>
            </a:r>
          </a:p>
        </p:txBody>
      </p:sp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0" cy="6120001"/>
          </a:xfrm>
          <a:prstGeom prst="donut">
            <a:avLst>
              <a:gd name="adj" fmla="val 4657"/>
            </a:avLst>
          </a:prstGeom>
          <a:solidFill>
            <a:srgbClr val="367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A37547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82922B-B9C5-D2E3-7497-C8B423CDD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66" t="18415" r="22667" b="24347"/>
          <a:stretch/>
        </p:blipFill>
        <p:spPr>
          <a:xfrm>
            <a:off x="-186" y="0"/>
            <a:ext cx="6120000" cy="61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756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93250AF-9C28-E01F-F3A2-E3F56A466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7" t="18048" r="22388" b="24130"/>
          <a:stretch/>
        </p:blipFill>
        <p:spPr>
          <a:xfrm>
            <a:off x="-186" y="-187"/>
            <a:ext cx="6119999" cy="6120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69482CD-D708-D4C5-35CA-48F300B39855}"/>
              </a:ext>
            </a:extLst>
          </p:cNvPr>
          <p:cNvSpPr txBox="1"/>
          <p:nvPr/>
        </p:nvSpPr>
        <p:spPr>
          <a:xfrm>
            <a:off x="-6621044" y="719530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chemeClr val="accent4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腸</a:t>
            </a:r>
          </a:p>
        </p:txBody>
      </p:sp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0" cy="6120001"/>
          </a:xfrm>
          <a:prstGeom prst="donut">
            <a:avLst>
              <a:gd name="adj" fmla="val 46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A37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3748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061F626-7248-D7BD-B006-4F2B88533FFE}"/>
              </a:ext>
            </a:extLst>
          </p:cNvPr>
          <p:cNvSpPr txBox="1"/>
          <p:nvPr/>
        </p:nvSpPr>
        <p:spPr>
          <a:xfrm>
            <a:off x="-6527260" y="719530"/>
            <a:ext cx="5224506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rgbClr val="B2CD9B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切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107A6FE-A350-C134-4B08-5DD50E21173F}"/>
              </a:ext>
            </a:extLst>
          </p:cNvPr>
          <p:cNvGrpSpPr/>
          <p:nvPr/>
        </p:nvGrpSpPr>
        <p:grpSpPr>
          <a:xfrm>
            <a:off x="0" y="0"/>
            <a:ext cx="6120000" cy="6120001"/>
            <a:chOff x="0" y="0"/>
            <a:chExt cx="6120000" cy="6120001"/>
          </a:xfrm>
        </p:grpSpPr>
        <p:sp>
          <p:nvSpPr>
            <p:cNvPr id="5" name="圓形: 空心 4">
              <a:extLst>
                <a:ext uri="{FF2B5EF4-FFF2-40B4-BE49-F238E27FC236}">
                  <a16:creationId xmlns:a16="http://schemas.microsoft.com/office/drawing/2014/main" id="{629E0EBF-0DF0-4A99-ADDA-0EAEF51E2116}"/>
                </a:ext>
              </a:extLst>
            </p:cNvPr>
            <p:cNvSpPr/>
            <p:nvPr/>
          </p:nvSpPr>
          <p:spPr>
            <a:xfrm>
              <a:off x="0" y="0"/>
              <a:ext cx="6120000" cy="6120001"/>
            </a:xfrm>
            <a:prstGeom prst="donut">
              <a:avLst>
                <a:gd name="adj" fmla="val 4657"/>
              </a:avLst>
            </a:prstGeom>
            <a:solidFill>
              <a:srgbClr val="B2C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35" dirty="0">
                <a:solidFill>
                  <a:srgbClr val="A37547"/>
                </a:solidFill>
              </a:endParaRP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4B211FA2-1E3B-5626-FFE7-10CD073D1E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361" t="16627" r="22361" b="25497"/>
            <a:stretch/>
          </p:blipFill>
          <p:spPr>
            <a:xfrm>
              <a:off x="0" y="0"/>
              <a:ext cx="6119813" cy="6119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11218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BC1B9FA6-B5F8-45A5-9EDB-0A36FD50FAA5}"/>
              </a:ext>
            </a:extLst>
          </p:cNvPr>
          <p:cNvGrpSpPr/>
          <p:nvPr/>
        </p:nvGrpSpPr>
        <p:grpSpPr>
          <a:xfrm>
            <a:off x="0" y="0"/>
            <a:ext cx="6120000" cy="6120001"/>
            <a:chOff x="4145271" y="1664436"/>
            <a:chExt cx="3886286" cy="3886287"/>
          </a:xfrm>
        </p:grpSpPr>
        <p:sp>
          <p:nvSpPr>
            <p:cNvPr id="5" name="圓形: 空心 4">
              <a:extLst>
                <a:ext uri="{FF2B5EF4-FFF2-40B4-BE49-F238E27FC236}">
                  <a16:creationId xmlns:a16="http://schemas.microsoft.com/office/drawing/2014/main" id="{629E0EBF-0DF0-4A99-ADDA-0EAEF51E2116}"/>
                </a:ext>
              </a:extLst>
            </p:cNvPr>
            <p:cNvSpPr/>
            <p:nvPr/>
          </p:nvSpPr>
          <p:spPr>
            <a:xfrm>
              <a:off x="4145271" y="1664436"/>
              <a:ext cx="3886286" cy="3886287"/>
            </a:xfrm>
            <a:prstGeom prst="donut">
              <a:avLst>
                <a:gd name="adj" fmla="val 4657"/>
              </a:avLst>
            </a:prstGeom>
            <a:gradFill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35" dirty="0">
                <a:solidFill>
                  <a:srgbClr val="A37547"/>
                </a:solidFill>
              </a:endParaRPr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6D56D645-15EE-4763-A8A9-D4D371C4B752}"/>
                </a:ext>
              </a:extLst>
            </p:cNvPr>
            <p:cNvSpPr txBox="1"/>
            <p:nvPr/>
          </p:nvSpPr>
          <p:spPr>
            <a:xfrm>
              <a:off x="4437183" y="2121348"/>
              <a:ext cx="3317635" cy="3259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9303"/>
                </a:lnSpc>
              </a:pPr>
              <a:r>
                <a:rPr lang="zh-TW" altLang="en-US" sz="39303" dirty="0">
                  <a:gradFill flip="none" rotWithShape="1">
                    <a:gsLst>
                      <a:gs pos="0">
                        <a:schemeClr val="accent4">
                          <a:lumMod val="89000"/>
                        </a:schemeClr>
                      </a:gs>
                      <a:gs pos="23000">
                        <a:schemeClr val="accent4">
                          <a:lumMod val="89000"/>
                        </a:schemeClr>
                      </a:gs>
                      <a:gs pos="69000">
                        <a:schemeClr val="accent4">
                          <a:lumMod val="75000"/>
                        </a:schemeClr>
                      </a:gs>
                      <a:gs pos="97000">
                        <a:schemeClr val="accent4">
                          <a:lumMod val="70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特太行書" panose="03000809000000000000" pitchFamily="65" charset="-128"/>
                  <a:ea typeface="特太行書" panose="03000809000000000000" pitchFamily="65" charset="-128"/>
                </a:rPr>
                <a:t>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12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94E94718-B061-4E4E-8429-CA689417B9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5" t="16524" r="26971" b="21687"/>
          <a:stretch/>
        </p:blipFill>
        <p:spPr>
          <a:xfrm>
            <a:off x="1136730" y="235947"/>
            <a:ext cx="3846353" cy="5647918"/>
          </a:xfrm>
          <a:prstGeom prst="rect">
            <a:avLst/>
          </a:prstGeom>
        </p:spPr>
      </p:pic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0" cy="6120000"/>
          </a:xfrm>
          <a:prstGeom prst="donut">
            <a:avLst>
              <a:gd name="adj" fmla="val 4657"/>
            </a:avLst>
          </a:prstGeom>
          <a:solidFill>
            <a:srgbClr val="F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36">
              <a:defRPr/>
            </a:pPr>
            <a:endParaRPr lang="zh-TW" altLang="en-US" sz="2835">
              <a:solidFill>
                <a:srgbClr val="A37547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-5218066" y="-1054440"/>
            <a:ext cx="4851328" cy="80432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defTabSz="457236">
              <a:lnSpc>
                <a:spcPts val="31003"/>
              </a:lnSpc>
              <a:defRPr/>
            </a:pPr>
            <a:r>
              <a:rPr lang="zh-TW" altLang="en-US" sz="39303" dirty="0">
                <a:solidFill>
                  <a:srgbClr val="F20000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覺得</a:t>
            </a:r>
            <a:endParaRPr lang="en-US" altLang="zh-TW" sz="39303" dirty="0">
              <a:solidFill>
                <a:srgbClr val="F20000"/>
              </a:solidFill>
              <a:latin typeface="特太行書" panose="03000809000000000000" pitchFamily="65" charset="-128"/>
              <a:ea typeface="特太行書" panose="03000809000000000000" pitchFamily="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99411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BC1B9FA6-B5F8-45A5-9EDB-0A36FD50FAA5}"/>
              </a:ext>
            </a:extLst>
          </p:cNvPr>
          <p:cNvGrpSpPr/>
          <p:nvPr/>
        </p:nvGrpSpPr>
        <p:grpSpPr>
          <a:xfrm>
            <a:off x="0" y="0"/>
            <a:ext cx="6120000" cy="6120001"/>
            <a:chOff x="4145271" y="1664436"/>
            <a:chExt cx="3886286" cy="3886287"/>
          </a:xfrm>
        </p:grpSpPr>
        <p:sp>
          <p:nvSpPr>
            <p:cNvPr id="5" name="圓形: 空心 4">
              <a:extLst>
                <a:ext uri="{FF2B5EF4-FFF2-40B4-BE49-F238E27FC236}">
                  <a16:creationId xmlns:a16="http://schemas.microsoft.com/office/drawing/2014/main" id="{629E0EBF-0DF0-4A99-ADDA-0EAEF51E2116}"/>
                </a:ext>
              </a:extLst>
            </p:cNvPr>
            <p:cNvSpPr/>
            <p:nvPr/>
          </p:nvSpPr>
          <p:spPr>
            <a:xfrm>
              <a:off x="4145271" y="1664436"/>
              <a:ext cx="3886286" cy="3886287"/>
            </a:xfrm>
            <a:prstGeom prst="donut">
              <a:avLst>
                <a:gd name="adj" fmla="val 4657"/>
              </a:avLst>
            </a:prstGeom>
            <a:gradFill>
              <a:gsLst>
                <a:gs pos="0">
                  <a:schemeClr val="accent3"/>
                </a:gs>
                <a:gs pos="23000">
                  <a:schemeClr val="bg1">
                    <a:lumMod val="65000"/>
                  </a:schemeClr>
                </a:gs>
                <a:gs pos="69000">
                  <a:schemeClr val="bg1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35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69000">
                      <a:schemeClr val="bg1">
                        <a:lumMod val="5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endParaRPr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6D56D645-15EE-4763-A8A9-D4D371C4B752}"/>
                </a:ext>
              </a:extLst>
            </p:cNvPr>
            <p:cNvSpPr txBox="1"/>
            <p:nvPr/>
          </p:nvSpPr>
          <p:spPr>
            <a:xfrm>
              <a:off x="4437183" y="2121348"/>
              <a:ext cx="3317635" cy="3259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9303"/>
                </a:lnSpc>
              </a:pPr>
              <a:r>
                <a:rPr lang="zh-TW" altLang="en-US" sz="39303" dirty="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23000">
                        <a:schemeClr val="accent3"/>
                      </a:gs>
                      <a:gs pos="69000">
                        <a:schemeClr val="accent3">
                          <a:lumMod val="75000"/>
                        </a:schemeClr>
                      </a:gs>
                      <a:gs pos="97000">
                        <a:schemeClr val="accent3">
                          <a:lumMod val="70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特太行書" panose="03000809000000000000" pitchFamily="65" charset="-128"/>
                  <a:ea typeface="特太行書" panose="03000809000000000000" pitchFamily="65" charset="-128"/>
                </a:rPr>
                <a:t>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3435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-6363136" y="719530"/>
            <a:ext cx="5224506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rgbClr val="5C7AEA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哭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56C1ECC-482C-1811-0E68-98726BDDFD67}"/>
              </a:ext>
            </a:extLst>
          </p:cNvPr>
          <p:cNvGrpSpPr/>
          <p:nvPr/>
        </p:nvGrpSpPr>
        <p:grpSpPr>
          <a:xfrm>
            <a:off x="0" y="0"/>
            <a:ext cx="6120000" cy="6120001"/>
            <a:chOff x="0" y="0"/>
            <a:chExt cx="6120000" cy="6120001"/>
          </a:xfrm>
        </p:grpSpPr>
        <p:sp>
          <p:nvSpPr>
            <p:cNvPr id="5" name="圓形: 空心 4">
              <a:extLst>
                <a:ext uri="{FF2B5EF4-FFF2-40B4-BE49-F238E27FC236}">
                  <a16:creationId xmlns:a16="http://schemas.microsoft.com/office/drawing/2014/main" id="{629E0EBF-0DF0-4A99-ADDA-0EAEF51E2116}"/>
                </a:ext>
              </a:extLst>
            </p:cNvPr>
            <p:cNvSpPr/>
            <p:nvPr/>
          </p:nvSpPr>
          <p:spPr>
            <a:xfrm>
              <a:off x="0" y="0"/>
              <a:ext cx="6120000" cy="6120001"/>
            </a:xfrm>
            <a:prstGeom prst="donut">
              <a:avLst>
                <a:gd name="adj" fmla="val 4657"/>
              </a:avLst>
            </a:prstGeom>
            <a:solidFill>
              <a:srgbClr val="5C7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35" dirty="0">
                <a:solidFill>
                  <a:srgbClr val="A37547"/>
                </a:solidFill>
              </a:endParaRPr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2032C1F0-D0DA-12D9-B9E0-30EF997E22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800" t="16915" r="21521" b="24788"/>
            <a:stretch/>
          </p:blipFill>
          <p:spPr>
            <a:xfrm>
              <a:off x="0" y="0"/>
              <a:ext cx="6119814" cy="61198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05414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-6269802" y="719530"/>
            <a:ext cx="5224508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rgbClr val="E03C8A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對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DF44DDA-CA03-9F0F-138C-2A148C59327F}"/>
              </a:ext>
            </a:extLst>
          </p:cNvPr>
          <p:cNvGrpSpPr/>
          <p:nvPr/>
        </p:nvGrpSpPr>
        <p:grpSpPr>
          <a:xfrm>
            <a:off x="-189" y="0"/>
            <a:ext cx="6120189" cy="6120001"/>
            <a:chOff x="-189" y="0"/>
            <a:chExt cx="6120189" cy="6120001"/>
          </a:xfrm>
        </p:grpSpPr>
        <p:sp>
          <p:nvSpPr>
            <p:cNvPr id="5" name="圓形: 空心 4">
              <a:extLst>
                <a:ext uri="{FF2B5EF4-FFF2-40B4-BE49-F238E27FC236}">
                  <a16:creationId xmlns:a16="http://schemas.microsoft.com/office/drawing/2014/main" id="{629E0EBF-0DF0-4A99-ADDA-0EAEF51E2116}"/>
                </a:ext>
              </a:extLst>
            </p:cNvPr>
            <p:cNvSpPr/>
            <p:nvPr/>
          </p:nvSpPr>
          <p:spPr>
            <a:xfrm>
              <a:off x="0" y="0"/>
              <a:ext cx="6120000" cy="6120001"/>
            </a:xfrm>
            <a:prstGeom prst="donut">
              <a:avLst>
                <a:gd name="adj" fmla="val 4657"/>
              </a:avLst>
            </a:prstGeom>
            <a:solidFill>
              <a:srgbClr val="E03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35" dirty="0">
                <a:solidFill>
                  <a:srgbClr val="E03C8A"/>
                </a:solidFill>
              </a:endParaRPr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1F25938D-C901-D9E9-EB1C-D4C04D51F8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171" t="17292" r="22172" b="24435"/>
            <a:stretch/>
          </p:blipFill>
          <p:spPr>
            <a:xfrm>
              <a:off x="-189" y="0"/>
              <a:ext cx="6120001" cy="6119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76634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1C151BE1-FD81-4604-AD55-79B2A4586604}"/>
              </a:ext>
            </a:extLst>
          </p:cNvPr>
          <p:cNvGrpSpPr/>
          <p:nvPr/>
        </p:nvGrpSpPr>
        <p:grpSpPr>
          <a:xfrm>
            <a:off x="-4279236" y="5410000"/>
            <a:ext cx="2364501" cy="2765837"/>
            <a:chOff x="5371944" y="4884516"/>
            <a:chExt cx="2364501" cy="2765837"/>
          </a:xfrm>
        </p:grpSpPr>
        <p:pic>
          <p:nvPicPr>
            <p:cNvPr id="9" name="圖片 8" descr="一張含有 文字, 側畫像 的圖片&#10;&#10;自動產生的描述">
              <a:extLst>
                <a:ext uri="{FF2B5EF4-FFF2-40B4-BE49-F238E27FC236}">
                  <a16:creationId xmlns:a16="http://schemas.microsoft.com/office/drawing/2014/main" id="{8A6AA5F5-2CF3-4449-A732-C1CA55720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3293" b="61582" l="31753" r="68825">
                          <a14:foregroundMark x1="37264" y1="50404" x2="32177" y2="55125"/>
                          <a14:foregroundMark x1="32177" y1="55125" x2="32023" y2="55569"/>
                          <a14:foregroundMark x1="62620" y1="46247" x2="68825" y2="55932"/>
                          <a14:foregroundMark x1="32486" y1="48547" x2="31753" y2="52946"/>
                          <a14:foregroundMark x1="33719" y1="46247" x2="32139" y2="49798"/>
                          <a14:backgroundMark x1="40848" y1="53067" x2="41118" y2="56497"/>
                          <a14:backgroundMark x1="40154" y1="54600" x2="47168" y2="57425"/>
                          <a14:backgroundMark x1="47168" y1="57425" x2="48748" y2="58959"/>
                          <a14:backgroundMark x1="47322" y1="57829" x2="54721" y2="46529"/>
                          <a14:backgroundMark x1="54721" y1="46529" x2="53449" y2="39709"/>
                          <a14:backgroundMark x1="53449" y1="39709" x2="47322" y2="63923"/>
                          <a14:backgroundMark x1="40617" y1="54237" x2="39422" y2="54600"/>
                          <a14:backgroundMark x1="50443" y1="35593" x2="50173" y2="49677"/>
                          <a14:backgroundMark x1="41118" y1="54036" x2="39923" y2="55367"/>
                          <a14:backgroundMark x1="40848" y1="54802" x2="39653" y2="53834"/>
                          <a14:backgroundMark x1="40848" y1="54399" x2="39923" y2="53269"/>
                          <a14:backgroundMark x1="39576" y1="53309" x2="39576" y2="53309"/>
                          <a14:backgroundMark x1="39229" y1="53067" x2="39229" y2="53067"/>
                          <a14:backgroundMark x1="39229" y1="52744" x2="39229" y2="52744"/>
                          <a14:backgroundMark x1="38998" y1="53269" x2="38998" y2="53269"/>
                          <a14:backgroundMark x1="39152" y1="52986" x2="39152" y2="52986"/>
                          <a14:backgroundMark x1="37110" y1="51372" x2="38227" y2="54278"/>
                          <a14:backgroundMark x1="38343" y1="53955" x2="38189" y2="54843"/>
                          <a14:backgroundMark x1="38382" y1="53955" x2="38266" y2="55004"/>
                          <a14:backgroundMark x1="38150" y1="53632" x2="37457" y2="559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50" t="29830" r="29947" b="34855"/>
            <a:stretch/>
          </p:blipFill>
          <p:spPr>
            <a:xfrm>
              <a:off x="5394034" y="5021764"/>
              <a:ext cx="2342411" cy="2628589"/>
            </a:xfrm>
            <a:prstGeom prst="rect">
              <a:avLst/>
            </a:prstGeom>
          </p:spPr>
        </p:pic>
        <p:pic>
          <p:nvPicPr>
            <p:cNvPr id="12" name="圖片 11" descr="一張含有 文字, 側畫像 的圖片&#10;&#10;自動產生的描述">
              <a:extLst>
                <a:ext uri="{FF2B5EF4-FFF2-40B4-BE49-F238E27FC236}">
                  <a16:creationId xmlns:a16="http://schemas.microsoft.com/office/drawing/2014/main" id="{C5674D46-3CDD-47B4-A370-4BC272E30572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9177" b="65416" l="33950" r="66667">
                          <a14:foregroundMark x1="47129" y1="32526" x2="43545" y2="29217"/>
                          <a14:foregroundMark x1="46166" y1="30670" x2="47784" y2="33091"/>
                          <a14:foregroundMark x1="49981" y1="62429" x2="50135" y2="65416"/>
                          <a14:foregroundMark x1="39075" y1="53430" x2="39075" y2="53430"/>
                          <a14:foregroundMark x1="46166" y1="33535" x2="49287" y2="53995"/>
                          <a14:foregroundMark x1="47784" y1="36118" x2="48362" y2="55650"/>
                          <a14:foregroundMark x1="48362" y1="55650" x2="48208" y2="55690"/>
                          <a14:backgroundMark x1="34682" y1="48991" x2="33988" y2="534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76" t="29564" r="35492" b="34860"/>
            <a:stretch/>
          </p:blipFill>
          <p:spPr>
            <a:xfrm>
              <a:off x="5371944" y="4884516"/>
              <a:ext cx="2364501" cy="2765837"/>
            </a:xfrm>
            <a:prstGeom prst="rect">
              <a:avLst/>
            </a:prstGeom>
          </p:spPr>
        </p:pic>
      </p:grpSp>
      <p:sp>
        <p:nvSpPr>
          <p:cNvPr id="2" name="文字方塊 1" hidden="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447666" y="729795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rgbClr val="A6B1E1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尛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5A52C64-EE31-4C38-B013-987F9642C9A3}"/>
              </a:ext>
            </a:extLst>
          </p:cNvPr>
          <p:cNvSpPr txBox="1"/>
          <p:nvPr/>
        </p:nvSpPr>
        <p:spPr>
          <a:xfrm>
            <a:off x="-5709238" y="243095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rgbClr val="A6B1E1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小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3FD04BB-1A5C-41AD-BF78-B293ADBD2C06}"/>
              </a:ext>
            </a:extLst>
          </p:cNvPr>
          <p:cNvGrpSpPr/>
          <p:nvPr/>
        </p:nvGrpSpPr>
        <p:grpSpPr>
          <a:xfrm>
            <a:off x="0" y="0"/>
            <a:ext cx="6120000" cy="6120000"/>
            <a:chOff x="-12033" y="550024"/>
            <a:chExt cx="6120000" cy="6120000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42CD637A-0D9A-48C8-AD50-46C0AFC7D597}"/>
                </a:ext>
              </a:extLst>
            </p:cNvPr>
            <p:cNvGrpSpPr/>
            <p:nvPr/>
          </p:nvGrpSpPr>
          <p:grpSpPr>
            <a:xfrm>
              <a:off x="2684471" y="3197910"/>
              <a:ext cx="2840180" cy="2751849"/>
              <a:chOff x="4982234" y="5124494"/>
              <a:chExt cx="2961741" cy="2869631"/>
            </a:xfrm>
          </p:grpSpPr>
          <p:pic>
            <p:nvPicPr>
              <p:cNvPr id="18" name="圖片 17" descr="一張含有 文字, 側畫像 的圖片&#10;&#10;自動產生的描述">
                <a:extLst>
                  <a:ext uri="{FF2B5EF4-FFF2-40B4-BE49-F238E27FC236}">
                    <a16:creationId xmlns:a16="http://schemas.microsoft.com/office/drawing/2014/main" id="{EC2CE2F2-43EB-45C2-A4B9-74C61A2A85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3293" b="61582" l="31753" r="68825">
                            <a14:foregroundMark x1="37264" y1="50404" x2="32177" y2="55125"/>
                            <a14:foregroundMark x1="32177" y1="55125" x2="32023" y2="55569"/>
                            <a14:foregroundMark x1="62620" y1="46247" x2="68825" y2="55932"/>
                            <a14:foregroundMark x1="32486" y1="48547" x2="31753" y2="52946"/>
                            <a14:foregroundMark x1="33719" y1="46247" x2="32139" y2="49798"/>
                            <a14:backgroundMark x1="40848" y1="53067" x2="41118" y2="56497"/>
                            <a14:backgroundMark x1="40154" y1="54600" x2="47168" y2="57425"/>
                            <a14:backgroundMark x1="47168" y1="57425" x2="48748" y2="58959"/>
                            <a14:backgroundMark x1="47322" y1="57829" x2="54721" y2="46529"/>
                            <a14:backgroundMark x1="54721" y1="46529" x2="53449" y2="39709"/>
                            <a14:backgroundMark x1="53449" y1="39709" x2="47322" y2="63923"/>
                            <a14:backgroundMark x1="40617" y1="54237" x2="39422" y2="54600"/>
                            <a14:backgroundMark x1="50443" y1="35593" x2="50173" y2="49677"/>
                            <a14:backgroundMark x1="41118" y1="54036" x2="39923" y2="55367"/>
                            <a14:backgroundMark x1="40848" y1="54802" x2="39653" y2="53834"/>
                            <a14:backgroundMark x1="40848" y1="54399" x2="39923" y2="53269"/>
                            <a14:backgroundMark x1="39576" y1="53309" x2="39576" y2="53309"/>
                            <a14:backgroundMark x1="39229" y1="53067" x2="39229" y2="53067"/>
                            <a14:backgroundMark x1="39229" y1="52744" x2="39229" y2="52744"/>
                            <a14:backgroundMark x1="38998" y1="53269" x2="38998" y2="53269"/>
                            <a14:backgroundMark x1="39152" y1="52986" x2="39152" y2="5298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450" t="29830" r="29947" b="34855"/>
              <a:stretch/>
            </p:blipFill>
            <p:spPr>
              <a:xfrm rot="296561">
                <a:off x="5478272" y="5171386"/>
                <a:ext cx="2442669" cy="2741096"/>
              </a:xfrm>
              <a:prstGeom prst="rect">
                <a:avLst/>
              </a:prstGeom>
            </p:spPr>
          </p:pic>
          <p:pic>
            <p:nvPicPr>
              <p:cNvPr id="19" name="圖片 18" descr="一張含有 文字, 側畫像 的圖片&#10;&#10;自動產生的描述">
                <a:extLst>
                  <a:ext uri="{FF2B5EF4-FFF2-40B4-BE49-F238E27FC236}">
                    <a16:creationId xmlns:a16="http://schemas.microsoft.com/office/drawing/2014/main" id="{E11C6B34-804E-4087-9021-2F8AD1401270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9177" b="65416" l="33950" r="66667">
                            <a14:foregroundMark x1="47129" y1="32526" x2="43545" y2="29217"/>
                            <a14:foregroundMark x1="46166" y1="30670" x2="47784" y2="33091"/>
                            <a14:foregroundMark x1="49981" y1="62429" x2="50135" y2="65416"/>
                            <a14:foregroundMark x1="39075" y1="53430" x2="39075" y2="53430"/>
                            <a14:foregroundMark x1="46166" y1="33535" x2="49287" y2="53995"/>
                            <a14:foregroundMark x1="47784" y1="36118" x2="48362" y2="55650"/>
                            <a14:foregroundMark x1="48362" y1="55650" x2="48208" y2="55690"/>
                            <a14:backgroundMark x1="34682" y1="48991" x2="33988" y2="534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07" t="30750" r="35220" b="33854"/>
              <a:stretch/>
            </p:blipFill>
            <p:spPr>
              <a:xfrm>
                <a:off x="4982234" y="5124494"/>
                <a:ext cx="2961741" cy="2869631"/>
              </a:xfrm>
              <a:prstGeom prst="rect">
                <a:avLst/>
              </a:prstGeom>
            </p:spPr>
          </p:pic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2DCC83DD-637C-4A1F-AEFE-E0C71213B7C7}"/>
                </a:ext>
              </a:extLst>
            </p:cNvPr>
            <p:cNvGrpSpPr/>
            <p:nvPr/>
          </p:nvGrpSpPr>
          <p:grpSpPr>
            <a:xfrm>
              <a:off x="722070" y="3152419"/>
              <a:ext cx="2364500" cy="2765837"/>
              <a:chOff x="1309229" y="5903088"/>
              <a:chExt cx="2364500" cy="2765837"/>
            </a:xfrm>
          </p:grpSpPr>
          <p:pic>
            <p:nvPicPr>
              <p:cNvPr id="21" name="圖片 20" descr="一張含有 文字, 側畫像 的圖片&#10;&#10;自動產生的描述">
                <a:extLst>
                  <a:ext uri="{FF2B5EF4-FFF2-40B4-BE49-F238E27FC236}">
                    <a16:creationId xmlns:a16="http://schemas.microsoft.com/office/drawing/2014/main" id="{C49AD533-F868-47C5-9FBE-EBF20A7B29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3293" b="61582" l="31753" r="68825">
                            <a14:foregroundMark x1="37264" y1="50404" x2="32177" y2="55125"/>
                            <a14:foregroundMark x1="32177" y1="55125" x2="32023" y2="55569"/>
                            <a14:foregroundMark x1="62620" y1="46247" x2="68825" y2="55932"/>
                            <a14:foregroundMark x1="32486" y1="48547" x2="31753" y2="52946"/>
                            <a14:foregroundMark x1="33719" y1="46247" x2="32139" y2="49798"/>
                            <a14:backgroundMark x1="40848" y1="53067" x2="41118" y2="56497"/>
                            <a14:backgroundMark x1="40154" y1="54600" x2="47168" y2="57425"/>
                            <a14:backgroundMark x1="47168" y1="57425" x2="48748" y2="58959"/>
                            <a14:backgroundMark x1="47322" y1="57829" x2="54721" y2="46529"/>
                            <a14:backgroundMark x1="54721" y1="46529" x2="53449" y2="39709"/>
                            <a14:backgroundMark x1="53449" y1="39709" x2="47322" y2="63923"/>
                            <a14:backgroundMark x1="40617" y1="54237" x2="39422" y2="54600"/>
                            <a14:backgroundMark x1="50443" y1="35593" x2="50173" y2="49677"/>
                            <a14:backgroundMark x1="41118" y1="54036" x2="39923" y2="55367"/>
                            <a14:backgroundMark x1="40848" y1="54802" x2="39653" y2="53834"/>
                            <a14:backgroundMark x1="40848" y1="54399" x2="39923" y2="53269"/>
                            <a14:backgroundMark x1="39576" y1="53309" x2="39576" y2="53309"/>
                            <a14:backgroundMark x1="39229" y1="53067" x2="39229" y2="53067"/>
                            <a14:backgroundMark x1="39229" y1="52744" x2="39229" y2="52744"/>
                            <a14:backgroundMark x1="38998" y1="53269" x2="38998" y2="53269"/>
                            <a14:backgroundMark x1="39152" y1="52986" x2="39152" y2="52986"/>
                            <a14:backgroundMark x1="37110" y1="51372" x2="38227" y2="54278"/>
                            <a14:backgroundMark x1="38343" y1="53955" x2="38189" y2="54843"/>
                            <a14:backgroundMark x1="38382" y1="53955" x2="38266" y2="55004"/>
                            <a14:backgroundMark x1="38150" y1="53632" x2="37457" y2="5597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450" t="29830" r="29947" b="34855"/>
              <a:stretch/>
            </p:blipFill>
            <p:spPr>
              <a:xfrm rot="628745">
                <a:off x="1331321" y="6040336"/>
                <a:ext cx="2274241" cy="2628589"/>
              </a:xfrm>
              <a:prstGeom prst="rect">
                <a:avLst/>
              </a:prstGeom>
            </p:spPr>
          </p:pic>
          <p:pic>
            <p:nvPicPr>
              <p:cNvPr id="22" name="圖片 21" descr="一張含有 文字, 側畫像 的圖片&#10;&#10;自動產生的描述">
                <a:extLst>
                  <a:ext uri="{FF2B5EF4-FFF2-40B4-BE49-F238E27FC236}">
                    <a16:creationId xmlns:a16="http://schemas.microsoft.com/office/drawing/2014/main" id="{1D92D60E-4D8B-4182-8C84-7863669F2086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9177" b="65416" l="33950" r="66667">
                            <a14:foregroundMark x1="47129" y1="32526" x2="43545" y2="29217"/>
                            <a14:foregroundMark x1="46166" y1="30670" x2="47784" y2="33091"/>
                            <a14:foregroundMark x1="49981" y1="62429" x2="50135" y2="65416"/>
                            <a14:foregroundMark x1="39075" y1="53430" x2="39075" y2="53430"/>
                            <a14:foregroundMark x1="46166" y1="33535" x2="49287" y2="53995"/>
                            <a14:foregroundMark x1="47784" y1="36118" x2="48362" y2="55650"/>
                            <a14:foregroundMark x1="48362" y1="55650" x2="48208" y2="55690"/>
                            <a14:backgroundMark x1="34682" y1="48991" x2="33988" y2="534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76" t="29564" r="35492" b="34860"/>
              <a:stretch/>
            </p:blipFill>
            <p:spPr>
              <a:xfrm>
                <a:off x="1309229" y="5903088"/>
                <a:ext cx="2364500" cy="2765837"/>
              </a:xfrm>
              <a:prstGeom prst="rect">
                <a:avLst/>
              </a:prstGeom>
            </p:spPr>
          </p:pic>
        </p:grpSp>
        <p:sp>
          <p:nvSpPr>
            <p:cNvPr id="5" name="圓形: 空心 4">
              <a:extLst>
                <a:ext uri="{FF2B5EF4-FFF2-40B4-BE49-F238E27FC236}">
                  <a16:creationId xmlns:a16="http://schemas.microsoft.com/office/drawing/2014/main" id="{629E0EBF-0DF0-4A99-ADDA-0EAEF51E2116}"/>
                </a:ext>
              </a:extLst>
            </p:cNvPr>
            <p:cNvSpPr/>
            <p:nvPr/>
          </p:nvSpPr>
          <p:spPr>
            <a:xfrm>
              <a:off x="-12033" y="550024"/>
              <a:ext cx="6120000" cy="6120000"/>
            </a:xfrm>
            <a:prstGeom prst="donut">
              <a:avLst>
                <a:gd name="adj" fmla="val 4657"/>
              </a:avLst>
            </a:prstGeom>
            <a:solidFill>
              <a:srgbClr val="A6B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35">
                <a:solidFill>
                  <a:srgbClr val="A37547"/>
                </a:solidFill>
              </a:endParaRPr>
            </a:p>
          </p:txBody>
        </p:sp>
        <p:pic>
          <p:nvPicPr>
            <p:cNvPr id="7" name="圖片 6" descr="一張含有 文字, 側畫像 的圖片&#10;&#10;自動產生的描述">
              <a:extLst>
                <a:ext uri="{FF2B5EF4-FFF2-40B4-BE49-F238E27FC236}">
                  <a16:creationId xmlns:a16="http://schemas.microsoft.com/office/drawing/2014/main" id="{C3C7F530-A7C6-4102-9318-7B83B244A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50" t="29830" r="29947" b="34855"/>
            <a:stretch/>
          </p:blipFill>
          <p:spPr>
            <a:xfrm>
              <a:off x="1103864" y="1049937"/>
              <a:ext cx="3822840" cy="2628591"/>
            </a:xfrm>
            <a:prstGeom prst="rect">
              <a:avLst/>
            </a:prstGeom>
          </p:spPr>
        </p:pic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C40D2207-75EF-26AB-4479-48C91230F6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1138" y="0"/>
            <a:ext cx="6119813" cy="61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924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5A52C64-EE31-4C38-B013-987F9642C9A3}"/>
              </a:ext>
            </a:extLst>
          </p:cNvPr>
          <p:cNvSpPr txBox="1"/>
          <p:nvPr/>
        </p:nvSpPr>
        <p:spPr>
          <a:xfrm>
            <a:off x="-5709238" y="243095"/>
            <a:ext cx="5224507" cy="8299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0"/>
              </a:lnSpc>
            </a:pPr>
            <a:r>
              <a:rPr lang="zh-TW" altLang="en-US" sz="39303" dirty="0">
                <a:solidFill>
                  <a:srgbClr val="F20000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加</a:t>
            </a:r>
            <a:endParaRPr lang="en-US" altLang="zh-TW" sz="39303" dirty="0">
              <a:solidFill>
                <a:srgbClr val="F20000"/>
              </a:solidFill>
              <a:latin typeface="特太行書" panose="03000809000000000000" pitchFamily="65" charset="-128"/>
              <a:ea typeface="特太行書" panose="03000809000000000000" pitchFamily="65" charset="-128"/>
            </a:endParaRPr>
          </a:p>
          <a:p>
            <a:pPr>
              <a:lnSpc>
                <a:spcPts val="32000"/>
              </a:lnSpc>
            </a:pPr>
            <a:r>
              <a:rPr lang="zh-TW" altLang="en-US" sz="39303" dirty="0">
                <a:solidFill>
                  <a:srgbClr val="F20000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油</a:t>
            </a:r>
          </a:p>
        </p:txBody>
      </p:sp>
      <p:sp>
        <p:nvSpPr>
          <p:cNvPr id="2" name="文字方塊 1" hidden="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447666" y="729795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rgbClr val="A6B1E1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尛</a:t>
            </a:r>
          </a:p>
        </p:txBody>
      </p:sp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0" cy="6120000"/>
          </a:xfrm>
          <a:prstGeom prst="donut">
            <a:avLst>
              <a:gd name="adj" fmla="val 465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>
              <a:solidFill>
                <a:srgbClr val="F20000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68E6345-1206-46A7-23DE-8C4387C8B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68" t="12950" r="24541" b="18319"/>
          <a:stretch/>
        </p:blipFill>
        <p:spPr>
          <a:xfrm>
            <a:off x="694372" y="116693"/>
            <a:ext cx="4731068" cy="579498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67E411E-CC17-1ABE-B9F7-56FCE8F0A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639" y="-45721"/>
            <a:ext cx="6119813" cy="61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527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5A52C64-EE31-4C38-B013-987F9642C9A3}"/>
              </a:ext>
            </a:extLst>
          </p:cNvPr>
          <p:cNvSpPr txBox="1"/>
          <p:nvPr/>
        </p:nvSpPr>
        <p:spPr>
          <a:xfrm>
            <a:off x="-5709238" y="243095"/>
            <a:ext cx="5224507" cy="8299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0"/>
              </a:lnSpc>
            </a:pPr>
            <a:r>
              <a:rPr lang="zh-TW" altLang="en-US" sz="39303" dirty="0">
                <a:solidFill>
                  <a:srgbClr val="F20000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帥</a:t>
            </a:r>
            <a:br>
              <a:rPr lang="en-US" altLang="zh-TW" sz="39303" dirty="0">
                <a:solidFill>
                  <a:srgbClr val="F20000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</a:br>
            <a:r>
              <a:rPr lang="zh-TW" altLang="en-US" sz="39303" dirty="0">
                <a:solidFill>
                  <a:srgbClr val="F20000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哥</a:t>
            </a:r>
          </a:p>
        </p:txBody>
      </p:sp>
      <p:sp>
        <p:nvSpPr>
          <p:cNvPr id="2" name="文字方塊 1" hidden="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447666" y="729795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rgbClr val="A6B1E1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尛</a:t>
            </a:r>
          </a:p>
        </p:txBody>
      </p:sp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0" cy="6120000"/>
          </a:xfrm>
          <a:prstGeom prst="donut">
            <a:avLst>
              <a:gd name="adj" fmla="val 465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>
              <a:solidFill>
                <a:srgbClr val="F2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E5137C8-F6FA-1021-7838-8A99059A6D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07" t="12296" r="12288" b="18376"/>
          <a:stretch/>
        </p:blipFill>
        <p:spPr>
          <a:xfrm>
            <a:off x="0" y="0"/>
            <a:ext cx="6119813" cy="61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014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5A52C64-EE31-4C38-B013-987F9642C9A3}"/>
              </a:ext>
            </a:extLst>
          </p:cNvPr>
          <p:cNvSpPr txBox="1"/>
          <p:nvPr/>
        </p:nvSpPr>
        <p:spPr>
          <a:xfrm>
            <a:off x="-5709238" y="243095"/>
            <a:ext cx="5224507" cy="8299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0"/>
              </a:lnSpc>
            </a:pPr>
            <a:r>
              <a:rPr lang="zh-TW" altLang="en-US" sz="39303" dirty="0">
                <a:solidFill>
                  <a:srgbClr val="00FF00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帥</a:t>
            </a:r>
            <a:br>
              <a:rPr lang="en-US" altLang="zh-TW" sz="39303" dirty="0">
                <a:solidFill>
                  <a:srgbClr val="00FF00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</a:br>
            <a:r>
              <a:rPr lang="zh-TW" altLang="en-US" sz="39303" dirty="0">
                <a:solidFill>
                  <a:srgbClr val="00FF00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哥</a:t>
            </a:r>
          </a:p>
        </p:txBody>
      </p:sp>
      <p:sp>
        <p:nvSpPr>
          <p:cNvPr id="2" name="文字方塊 1" hidden="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447666" y="729795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rgbClr val="A6B1E1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尛</a:t>
            </a:r>
          </a:p>
        </p:txBody>
      </p:sp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0" cy="6120000"/>
          </a:xfrm>
          <a:prstGeom prst="donut">
            <a:avLst>
              <a:gd name="adj" fmla="val 4657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>
              <a:solidFill>
                <a:srgbClr val="00B05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821709A-808A-B792-959D-C65EB5B93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10" t="12233" r="12271" b="18438"/>
          <a:stretch/>
        </p:blipFill>
        <p:spPr>
          <a:xfrm>
            <a:off x="-1" y="-1"/>
            <a:ext cx="6119813" cy="61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316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2A52EF8-0554-72E2-8F74-B5ABE254A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74" t="12157" r="12394" b="18457"/>
          <a:stretch/>
        </p:blipFill>
        <p:spPr>
          <a:xfrm>
            <a:off x="0" y="0"/>
            <a:ext cx="6119814" cy="611981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5A52C64-EE31-4C38-B013-987F9642C9A3}"/>
              </a:ext>
            </a:extLst>
          </p:cNvPr>
          <p:cNvSpPr txBox="1"/>
          <p:nvPr/>
        </p:nvSpPr>
        <p:spPr>
          <a:xfrm>
            <a:off x="-5709238" y="243095"/>
            <a:ext cx="5224507" cy="8299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0"/>
              </a:lnSpc>
            </a:pPr>
            <a:r>
              <a:rPr lang="zh-TW" altLang="en-US" sz="39303" dirty="0">
                <a:solidFill>
                  <a:srgbClr val="00FFFF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帥</a:t>
            </a:r>
            <a:br>
              <a:rPr lang="en-US" altLang="zh-TW" sz="39303" dirty="0">
                <a:solidFill>
                  <a:srgbClr val="00FFFF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</a:br>
            <a:r>
              <a:rPr lang="zh-TW" altLang="en-US" sz="39303" dirty="0">
                <a:solidFill>
                  <a:srgbClr val="00FFFF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哥</a:t>
            </a:r>
          </a:p>
        </p:txBody>
      </p:sp>
      <p:sp>
        <p:nvSpPr>
          <p:cNvPr id="2" name="文字方塊 1" hidden="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447666" y="729795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rgbClr val="A6B1E1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尛</a:t>
            </a:r>
          </a:p>
        </p:txBody>
      </p:sp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0" cy="6120000"/>
          </a:xfrm>
          <a:prstGeom prst="donut">
            <a:avLst>
              <a:gd name="adj" fmla="val 4657"/>
            </a:avLst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189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94D8238-0245-331C-C5B4-764CCFDFE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89" t="12171" r="12569" b="18444"/>
          <a:stretch/>
        </p:blipFill>
        <p:spPr>
          <a:xfrm>
            <a:off x="0" y="0"/>
            <a:ext cx="6119813" cy="611981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5A52C64-EE31-4C38-B013-987F9642C9A3}"/>
              </a:ext>
            </a:extLst>
          </p:cNvPr>
          <p:cNvSpPr txBox="1"/>
          <p:nvPr/>
        </p:nvSpPr>
        <p:spPr>
          <a:xfrm>
            <a:off x="-5709238" y="243095"/>
            <a:ext cx="5224507" cy="8299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0"/>
              </a:lnSpc>
            </a:pPr>
            <a:r>
              <a:rPr lang="zh-TW" altLang="en-US" sz="39303" dirty="0">
                <a:solidFill>
                  <a:srgbClr val="FF00FF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帥</a:t>
            </a:r>
            <a:br>
              <a:rPr lang="en-US" altLang="zh-TW" sz="39303" dirty="0">
                <a:solidFill>
                  <a:srgbClr val="FF00FF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</a:br>
            <a:r>
              <a:rPr lang="zh-TW" altLang="en-US" sz="39303" dirty="0">
                <a:solidFill>
                  <a:srgbClr val="FF00FF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哥</a:t>
            </a:r>
          </a:p>
        </p:txBody>
      </p:sp>
      <p:sp>
        <p:nvSpPr>
          <p:cNvPr id="2" name="文字方塊 1" hidden="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447666" y="729795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rgbClr val="A6B1E1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尛</a:t>
            </a:r>
          </a:p>
        </p:txBody>
      </p:sp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0" cy="6120000"/>
          </a:xfrm>
          <a:prstGeom prst="donut">
            <a:avLst>
              <a:gd name="adj" fmla="val 4657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403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9AEA94A-F65E-4CDF-8CDC-6B5D3347D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51" t="14914" r="20355" b="23946"/>
          <a:stretch/>
        </p:blipFill>
        <p:spPr>
          <a:xfrm>
            <a:off x="0" y="0"/>
            <a:ext cx="6119813" cy="611981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-6269802" y="719530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chemeClr val="accent4"/>
                </a:solidFill>
                <a:latin typeface="超世紀粗顏楷" panose="02000000000000000000" pitchFamily="2" charset="-120"/>
                <a:ea typeface="超世紀粗顏楷" panose="02000000000000000000" pitchFamily="2" charset="-120"/>
              </a:rPr>
              <a:t>閱</a:t>
            </a:r>
          </a:p>
        </p:txBody>
      </p:sp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0" cy="6120001"/>
          </a:xfrm>
          <a:prstGeom prst="donut">
            <a:avLst>
              <a:gd name="adj" fmla="val 46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E03C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1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0" cy="6120000"/>
          </a:xfrm>
          <a:prstGeom prst="donut">
            <a:avLst>
              <a:gd name="adj" fmla="val 4657"/>
            </a:avLst>
          </a:prstGeom>
          <a:solidFill>
            <a:srgbClr val="7DB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36">
              <a:defRPr/>
            </a:pPr>
            <a:endParaRPr lang="zh-TW" altLang="en-US" sz="2835">
              <a:solidFill>
                <a:srgbClr val="A37547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-5102745" y="-536272"/>
            <a:ext cx="4851328" cy="81732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defTabSz="457236">
              <a:lnSpc>
                <a:spcPts val="31003"/>
              </a:lnSpc>
              <a:defRPr/>
            </a:pPr>
            <a:r>
              <a:rPr lang="zh-TW" altLang="en-US" sz="39303" dirty="0">
                <a:solidFill>
                  <a:schemeClr val="bg1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黛西</a:t>
            </a:r>
            <a:endParaRPr lang="zh-TW" altLang="en-US" sz="39303" b="1" dirty="0">
              <a:solidFill>
                <a:schemeClr val="bg1"/>
              </a:solidFill>
              <a:latin typeface="超世紀粗行書" panose="02000000000000000000" pitchFamily="2" charset="-120"/>
              <a:ea typeface="超世紀粗行書" panose="02000000000000000000" pitchFamily="2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21E354-4FEC-4388-8659-1AEA197484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3" t="17753" r="27166" b="24320"/>
          <a:stretch/>
        </p:blipFill>
        <p:spPr>
          <a:xfrm>
            <a:off x="1235070" y="423188"/>
            <a:ext cx="3649672" cy="538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619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-6269802" y="719530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latin typeface="特太行書" panose="03000809000000000000" pitchFamily="65" charset="-128"/>
                <a:ea typeface="特太行書" panose="03000809000000000000" pitchFamily="65" charset="-128"/>
              </a:rPr>
              <a:t>歿</a:t>
            </a:r>
          </a:p>
        </p:txBody>
      </p:sp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0" cy="6120001"/>
          </a:xfrm>
          <a:prstGeom prst="donut">
            <a:avLst>
              <a:gd name="adj" fmla="val 465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E03C8A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93034A-E5D3-313F-6153-A602DF368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32" t="17566" r="21233" b="23658"/>
          <a:stretch/>
        </p:blipFill>
        <p:spPr>
          <a:xfrm>
            <a:off x="0" y="0"/>
            <a:ext cx="6119814" cy="61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480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-6269802" y="719530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chemeClr val="accent6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已</a:t>
            </a:r>
          </a:p>
        </p:txBody>
      </p:sp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0" cy="6120001"/>
          </a:xfrm>
          <a:prstGeom prst="donut">
            <a:avLst>
              <a:gd name="adj" fmla="val 465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E03C8A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CECAEE-DF1E-25EC-EFAC-593132318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92" t="17041" r="21399" b="25362"/>
          <a:stretch/>
        </p:blipFill>
        <p:spPr>
          <a:xfrm>
            <a:off x="0" y="0"/>
            <a:ext cx="6119814" cy="61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428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-6269802" y="719530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chemeClr val="accent6">
                    <a:lumMod val="60000"/>
                    <a:lumOff val="40000"/>
                  </a:schemeClr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嘛</a:t>
            </a:r>
          </a:p>
        </p:txBody>
      </p:sp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0" cy="6120001"/>
          </a:xfrm>
          <a:prstGeom prst="donut">
            <a:avLst>
              <a:gd name="adj" fmla="val 465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E03C8A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9F9898B-B971-CC06-6B18-1D539AA87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61" t="17266" r="20790" b="24467"/>
          <a:stretch/>
        </p:blipFill>
        <p:spPr>
          <a:xfrm>
            <a:off x="0" y="0"/>
            <a:ext cx="6119814" cy="61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904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0" cy="6120001"/>
          </a:xfrm>
          <a:prstGeom prst="donut">
            <a:avLst>
              <a:gd name="adj" fmla="val 465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A37547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A4D11E2-5097-4A42-728F-56B0E3CF3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95" t="17275" r="19478" b="23328"/>
          <a:stretch/>
        </p:blipFill>
        <p:spPr>
          <a:xfrm>
            <a:off x="0" y="0"/>
            <a:ext cx="6119813" cy="611981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69482CD-D708-D4C5-35CA-48F300B39855}"/>
              </a:ext>
            </a:extLst>
          </p:cNvPr>
          <p:cNvSpPr txBox="1"/>
          <p:nvPr/>
        </p:nvSpPr>
        <p:spPr>
          <a:xfrm>
            <a:off x="-6621044" y="719530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chemeClr val="bg1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39795241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5E77245-A928-BAF4-FBE1-E0A0A1E75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6" t="17525" r="21198" b="23625"/>
          <a:stretch/>
        </p:blipFill>
        <p:spPr>
          <a:xfrm>
            <a:off x="-1" y="0"/>
            <a:ext cx="6119813" cy="611981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69482CD-D708-D4C5-35CA-48F300B39855}"/>
              </a:ext>
            </a:extLst>
          </p:cNvPr>
          <p:cNvSpPr txBox="1"/>
          <p:nvPr/>
        </p:nvSpPr>
        <p:spPr>
          <a:xfrm>
            <a:off x="-6621044" y="719530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chemeClr val="bg1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他</a:t>
            </a:r>
          </a:p>
        </p:txBody>
      </p:sp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0" cy="6120001"/>
          </a:xfrm>
          <a:prstGeom prst="donut">
            <a:avLst>
              <a:gd name="adj" fmla="val 465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A37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8833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9EA1D1B-C02C-81AE-A9DA-93A7A4E45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l="21618" t="18552" r="22176" b="22597"/>
          <a:stretch/>
        </p:blipFill>
        <p:spPr>
          <a:xfrm>
            <a:off x="0" y="0"/>
            <a:ext cx="6119813" cy="611981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69482CD-D708-D4C5-35CA-48F300B39855}"/>
              </a:ext>
            </a:extLst>
          </p:cNvPr>
          <p:cNvSpPr txBox="1"/>
          <p:nvPr/>
        </p:nvSpPr>
        <p:spPr>
          <a:xfrm>
            <a:off x="-6621044" y="719530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rgbClr val="ABBD3D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並</a:t>
            </a:r>
          </a:p>
        </p:txBody>
      </p:sp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0" cy="6120001"/>
          </a:xfrm>
          <a:prstGeom prst="donut">
            <a:avLst>
              <a:gd name="adj" fmla="val 4657"/>
            </a:avLst>
          </a:prstGeom>
          <a:solidFill>
            <a:srgbClr val="BEB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A37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2036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EBB67E4-7006-AB39-4FEC-79F7777B18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23565" t="18031" r="22742" b="25751"/>
          <a:stretch/>
        </p:blipFill>
        <p:spPr>
          <a:xfrm>
            <a:off x="-1" y="-1"/>
            <a:ext cx="6119814" cy="611981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69482CD-D708-D4C5-35CA-48F300B39855}"/>
              </a:ext>
            </a:extLst>
          </p:cNvPr>
          <p:cNvSpPr txBox="1"/>
          <p:nvPr/>
        </p:nvSpPr>
        <p:spPr>
          <a:xfrm>
            <a:off x="-6621044" y="719530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rgbClr val="00818F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非</a:t>
            </a:r>
          </a:p>
        </p:txBody>
      </p:sp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0" cy="6120001"/>
          </a:xfrm>
          <a:prstGeom prst="donut">
            <a:avLst>
              <a:gd name="adj" fmla="val 4657"/>
            </a:avLst>
          </a:prstGeom>
          <a:solidFill>
            <a:srgbClr val="00A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A37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031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69482CD-D708-D4C5-35CA-48F300B39855}"/>
              </a:ext>
            </a:extLst>
          </p:cNvPr>
          <p:cNvSpPr txBox="1"/>
          <p:nvPr/>
        </p:nvSpPr>
        <p:spPr>
          <a:xfrm>
            <a:off x="-6621044" y="719530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rgbClr val="FFCDEA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姐</a:t>
            </a:r>
          </a:p>
        </p:txBody>
      </p:sp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0" cy="6120001"/>
          </a:xfrm>
          <a:prstGeom prst="donut">
            <a:avLst>
              <a:gd name="adj" fmla="val 4657"/>
            </a:avLst>
          </a:prstGeom>
          <a:solidFill>
            <a:srgbClr val="FFC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A37547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43F3A8A-827B-37D5-5D5C-FAC7D2EEB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57" t="17504" r="20847" b="22820"/>
          <a:stretch/>
        </p:blipFill>
        <p:spPr>
          <a:xfrm>
            <a:off x="0" y="0"/>
            <a:ext cx="6119813" cy="61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277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ADCD2E5-AC18-B151-C1FC-E1969AEDA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02" t="14559" r="18702" b="19899"/>
          <a:stretch/>
        </p:blipFill>
        <p:spPr>
          <a:xfrm>
            <a:off x="0" y="0"/>
            <a:ext cx="6119813" cy="6119813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521120CE-B12C-A14E-8473-92D5206A286D}"/>
              </a:ext>
            </a:extLst>
          </p:cNvPr>
          <p:cNvGrpSpPr/>
          <p:nvPr/>
        </p:nvGrpSpPr>
        <p:grpSpPr>
          <a:xfrm>
            <a:off x="97584" y="257650"/>
            <a:ext cx="5924644" cy="1048625"/>
            <a:chOff x="157366" y="257650"/>
            <a:chExt cx="5924644" cy="1048625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78A9F00-8086-9E40-B9D0-01244C733687}"/>
                </a:ext>
              </a:extLst>
            </p:cNvPr>
            <p:cNvGrpSpPr/>
            <p:nvPr/>
          </p:nvGrpSpPr>
          <p:grpSpPr>
            <a:xfrm>
              <a:off x="157366" y="257650"/>
              <a:ext cx="1117460" cy="1048625"/>
              <a:chOff x="157366" y="257650"/>
              <a:chExt cx="1117460" cy="1048625"/>
            </a:xfrm>
          </p:grpSpPr>
          <p:sp>
            <p:nvSpPr>
              <p:cNvPr id="21" name="手繪多邊形: 圖案 20">
                <a:extLst>
                  <a:ext uri="{FF2B5EF4-FFF2-40B4-BE49-F238E27FC236}">
                    <a16:creationId xmlns:a16="http://schemas.microsoft.com/office/drawing/2014/main" id="{643C945B-BE18-772E-F874-7557C52E92A4}"/>
                  </a:ext>
                </a:extLst>
              </p:cNvPr>
              <p:cNvSpPr/>
              <p:nvPr/>
            </p:nvSpPr>
            <p:spPr>
              <a:xfrm rot="2493715">
                <a:off x="157366" y="257650"/>
                <a:ext cx="1117460" cy="897897"/>
              </a:xfrm>
              <a:custGeom>
                <a:avLst/>
                <a:gdLst>
                  <a:gd name="connsiteX0" fmla="*/ 113158 w 1117460"/>
                  <a:gd name="connsiteY0" fmla="*/ 133361 h 897897"/>
                  <a:gd name="connsiteX1" fmla="*/ 552792 w 1117460"/>
                  <a:gd name="connsiteY1" fmla="*/ 64938 h 897897"/>
                  <a:gd name="connsiteX2" fmla="*/ 1083728 w 1117460"/>
                  <a:gd name="connsiteY2" fmla="*/ 7 h 897897"/>
                  <a:gd name="connsiteX3" fmla="*/ 1117460 w 1117460"/>
                  <a:gd name="connsiteY3" fmla="*/ 2406 h 897897"/>
                  <a:gd name="connsiteX4" fmla="*/ 1076679 w 1117460"/>
                  <a:gd name="connsiteY4" fmla="*/ 134485 h 897897"/>
                  <a:gd name="connsiteX5" fmla="*/ 1014467 w 1117460"/>
                  <a:gd name="connsiteY5" fmla="*/ 531178 h 897897"/>
                  <a:gd name="connsiteX6" fmla="*/ 1012849 w 1117460"/>
                  <a:gd name="connsiteY6" fmla="*/ 662763 h 897897"/>
                  <a:gd name="connsiteX7" fmla="*/ 895614 w 1117460"/>
                  <a:gd name="connsiteY7" fmla="*/ 747580 h 897897"/>
                  <a:gd name="connsiteX8" fmla="*/ 552792 w 1117460"/>
                  <a:gd name="connsiteY8" fmla="*/ 897803 h 897897"/>
                  <a:gd name="connsiteX9" fmla="*/ 6322 w 1117460"/>
                  <a:gd name="connsiteY9" fmla="*/ 481371 h 897897"/>
                  <a:gd name="connsiteX10" fmla="*/ 113158 w 1117460"/>
                  <a:gd name="connsiteY10" fmla="*/ 133361 h 897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7460" h="897897">
                    <a:moveTo>
                      <a:pt x="113158" y="133361"/>
                    </a:moveTo>
                    <a:cubicBezTo>
                      <a:pt x="196828" y="65408"/>
                      <a:pt x="334911" y="30427"/>
                      <a:pt x="552792" y="64938"/>
                    </a:cubicBezTo>
                    <a:cubicBezTo>
                      <a:pt x="775875" y="59478"/>
                      <a:pt x="951479" y="-780"/>
                      <a:pt x="1083728" y="7"/>
                    </a:cubicBezTo>
                    <a:lnTo>
                      <a:pt x="1117460" y="2406"/>
                    </a:lnTo>
                    <a:lnTo>
                      <a:pt x="1076679" y="134485"/>
                    </a:lnTo>
                    <a:cubicBezTo>
                      <a:pt x="1043274" y="264630"/>
                      <a:pt x="1022497" y="397521"/>
                      <a:pt x="1014467" y="531178"/>
                    </a:cubicBezTo>
                    <a:lnTo>
                      <a:pt x="1012849" y="662763"/>
                    </a:lnTo>
                    <a:lnTo>
                      <a:pt x="895614" y="747580"/>
                    </a:lnTo>
                    <a:cubicBezTo>
                      <a:pt x="769145" y="831843"/>
                      <a:pt x="642494" y="893615"/>
                      <a:pt x="552792" y="897803"/>
                    </a:cubicBezTo>
                    <a:cubicBezTo>
                      <a:pt x="342791" y="902994"/>
                      <a:pt x="38977" y="692508"/>
                      <a:pt x="6322" y="481371"/>
                    </a:cubicBezTo>
                    <a:cubicBezTo>
                      <a:pt x="-12046" y="362606"/>
                      <a:pt x="5582" y="220730"/>
                      <a:pt x="113158" y="1333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手繪多邊形: 圖案 19">
                <a:extLst>
                  <a:ext uri="{FF2B5EF4-FFF2-40B4-BE49-F238E27FC236}">
                    <a16:creationId xmlns:a16="http://schemas.microsoft.com/office/drawing/2014/main" id="{F8C94A4C-0A06-ED1C-F3D0-185663395922}"/>
                  </a:ext>
                </a:extLst>
              </p:cNvPr>
              <p:cNvSpPr/>
              <p:nvPr/>
            </p:nvSpPr>
            <p:spPr>
              <a:xfrm rot="2700000">
                <a:off x="96010" y="530017"/>
                <a:ext cx="981383" cy="571134"/>
              </a:xfrm>
              <a:custGeom>
                <a:avLst/>
                <a:gdLst>
                  <a:gd name="connsiteX0" fmla="*/ 30761 w 981383"/>
                  <a:gd name="connsiteY0" fmla="*/ 33059 h 571134"/>
                  <a:gd name="connsiteX1" fmla="*/ 550759 w 981383"/>
                  <a:gd name="connsiteY1" fmla="*/ 111368 h 571134"/>
                  <a:gd name="connsiteX2" fmla="*/ 880188 w 981383"/>
                  <a:gd name="connsiteY2" fmla="*/ 46575 h 571134"/>
                  <a:gd name="connsiteX3" fmla="*/ 973171 w 981383"/>
                  <a:gd name="connsiteY3" fmla="*/ 0 h 571134"/>
                  <a:gd name="connsiteX4" fmla="*/ 964971 w 981383"/>
                  <a:gd name="connsiteY4" fmla="*/ 171759 h 571134"/>
                  <a:gd name="connsiteX5" fmla="*/ 974548 w 981383"/>
                  <a:gd name="connsiteY5" fmla="*/ 372358 h 571134"/>
                  <a:gd name="connsiteX6" fmla="*/ 981383 w 981383"/>
                  <a:gd name="connsiteY6" fmla="*/ 419717 h 571134"/>
                  <a:gd name="connsiteX7" fmla="*/ 879910 w 981383"/>
                  <a:gd name="connsiteY7" fmla="*/ 475057 h 571134"/>
                  <a:gd name="connsiteX8" fmla="*/ 549099 w 981383"/>
                  <a:gd name="connsiteY8" fmla="*/ 570965 h 571134"/>
                  <a:gd name="connsiteX9" fmla="*/ 2629 w 981383"/>
                  <a:gd name="connsiteY9" fmla="*/ 154532 h 571134"/>
                  <a:gd name="connsiteX10" fmla="*/ 30761 w 981383"/>
                  <a:gd name="connsiteY10" fmla="*/ 33059 h 571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1383" h="571134">
                    <a:moveTo>
                      <a:pt x="30761" y="33059"/>
                    </a:moveTo>
                    <a:cubicBezTo>
                      <a:pt x="107166" y="-17460"/>
                      <a:pt x="316419" y="110823"/>
                      <a:pt x="550759" y="111368"/>
                    </a:cubicBezTo>
                    <a:cubicBezTo>
                      <a:pt x="679085" y="114973"/>
                      <a:pt x="787815" y="85778"/>
                      <a:pt x="880188" y="46575"/>
                    </a:cubicBezTo>
                    <a:lnTo>
                      <a:pt x="973171" y="0"/>
                    </a:lnTo>
                    <a:lnTo>
                      <a:pt x="964971" y="171759"/>
                    </a:lnTo>
                    <a:cubicBezTo>
                      <a:pt x="964971" y="238708"/>
                      <a:pt x="968163" y="305657"/>
                      <a:pt x="974548" y="372358"/>
                    </a:cubicBezTo>
                    <a:lnTo>
                      <a:pt x="981383" y="419717"/>
                    </a:lnTo>
                    <a:lnTo>
                      <a:pt x="879910" y="475057"/>
                    </a:lnTo>
                    <a:cubicBezTo>
                      <a:pt x="758844" y="533386"/>
                      <a:pt x="638773" y="568738"/>
                      <a:pt x="549099" y="570965"/>
                    </a:cubicBezTo>
                    <a:cubicBezTo>
                      <a:pt x="309968" y="576904"/>
                      <a:pt x="34807" y="426239"/>
                      <a:pt x="2629" y="154532"/>
                    </a:cubicBezTo>
                    <a:cubicBezTo>
                      <a:pt x="-5416" y="86605"/>
                      <a:pt x="5292" y="49899"/>
                      <a:pt x="30761" y="33059"/>
                    </a:cubicBezTo>
                    <a:close/>
                  </a:path>
                </a:pathLst>
              </a:custGeom>
              <a:solidFill>
                <a:srgbClr val="FFA7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B03A9C17-9906-2F8E-44E8-E34B6DB0EE4D}"/>
                </a:ext>
              </a:extLst>
            </p:cNvPr>
            <p:cNvGrpSpPr/>
            <p:nvPr/>
          </p:nvGrpSpPr>
          <p:grpSpPr>
            <a:xfrm flipH="1">
              <a:off x="4964550" y="257650"/>
              <a:ext cx="1117460" cy="1048625"/>
              <a:chOff x="157366" y="257650"/>
              <a:chExt cx="1117460" cy="1048625"/>
            </a:xfrm>
          </p:grpSpPr>
          <p:sp>
            <p:nvSpPr>
              <p:cNvPr id="24" name="手繪多邊形: 圖案 23">
                <a:extLst>
                  <a:ext uri="{FF2B5EF4-FFF2-40B4-BE49-F238E27FC236}">
                    <a16:creationId xmlns:a16="http://schemas.microsoft.com/office/drawing/2014/main" id="{7AFDE50B-EB9A-607D-995B-7149817E1E30}"/>
                  </a:ext>
                </a:extLst>
              </p:cNvPr>
              <p:cNvSpPr/>
              <p:nvPr/>
            </p:nvSpPr>
            <p:spPr>
              <a:xfrm rot="2493715">
                <a:off x="157366" y="257650"/>
                <a:ext cx="1117460" cy="897897"/>
              </a:xfrm>
              <a:custGeom>
                <a:avLst/>
                <a:gdLst>
                  <a:gd name="connsiteX0" fmla="*/ 113158 w 1117460"/>
                  <a:gd name="connsiteY0" fmla="*/ 133361 h 897897"/>
                  <a:gd name="connsiteX1" fmla="*/ 552792 w 1117460"/>
                  <a:gd name="connsiteY1" fmla="*/ 64938 h 897897"/>
                  <a:gd name="connsiteX2" fmla="*/ 1083728 w 1117460"/>
                  <a:gd name="connsiteY2" fmla="*/ 7 h 897897"/>
                  <a:gd name="connsiteX3" fmla="*/ 1117460 w 1117460"/>
                  <a:gd name="connsiteY3" fmla="*/ 2406 h 897897"/>
                  <a:gd name="connsiteX4" fmla="*/ 1076679 w 1117460"/>
                  <a:gd name="connsiteY4" fmla="*/ 134485 h 897897"/>
                  <a:gd name="connsiteX5" fmla="*/ 1014467 w 1117460"/>
                  <a:gd name="connsiteY5" fmla="*/ 531178 h 897897"/>
                  <a:gd name="connsiteX6" fmla="*/ 1012849 w 1117460"/>
                  <a:gd name="connsiteY6" fmla="*/ 662763 h 897897"/>
                  <a:gd name="connsiteX7" fmla="*/ 895614 w 1117460"/>
                  <a:gd name="connsiteY7" fmla="*/ 747580 h 897897"/>
                  <a:gd name="connsiteX8" fmla="*/ 552792 w 1117460"/>
                  <a:gd name="connsiteY8" fmla="*/ 897803 h 897897"/>
                  <a:gd name="connsiteX9" fmla="*/ 6322 w 1117460"/>
                  <a:gd name="connsiteY9" fmla="*/ 481371 h 897897"/>
                  <a:gd name="connsiteX10" fmla="*/ 113158 w 1117460"/>
                  <a:gd name="connsiteY10" fmla="*/ 133361 h 897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7460" h="897897">
                    <a:moveTo>
                      <a:pt x="113158" y="133361"/>
                    </a:moveTo>
                    <a:cubicBezTo>
                      <a:pt x="196828" y="65408"/>
                      <a:pt x="334911" y="30427"/>
                      <a:pt x="552792" y="64938"/>
                    </a:cubicBezTo>
                    <a:cubicBezTo>
                      <a:pt x="775875" y="59478"/>
                      <a:pt x="951479" y="-780"/>
                      <a:pt x="1083728" y="7"/>
                    </a:cubicBezTo>
                    <a:lnTo>
                      <a:pt x="1117460" y="2406"/>
                    </a:lnTo>
                    <a:lnTo>
                      <a:pt x="1076679" y="134485"/>
                    </a:lnTo>
                    <a:cubicBezTo>
                      <a:pt x="1043274" y="264630"/>
                      <a:pt x="1022497" y="397521"/>
                      <a:pt x="1014467" y="531178"/>
                    </a:cubicBezTo>
                    <a:lnTo>
                      <a:pt x="1012849" y="662763"/>
                    </a:lnTo>
                    <a:lnTo>
                      <a:pt x="895614" y="747580"/>
                    </a:lnTo>
                    <a:cubicBezTo>
                      <a:pt x="769145" y="831843"/>
                      <a:pt x="642494" y="893615"/>
                      <a:pt x="552792" y="897803"/>
                    </a:cubicBezTo>
                    <a:cubicBezTo>
                      <a:pt x="342791" y="902994"/>
                      <a:pt x="38977" y="692508"/>
                      <a:pt x="6322" y="481371"/>
                    </a:cubicBezTo>
                    <a:cubicBezTo>
                      <a:pt x="-12046" y="362606"/>
                      <a:pt x="5582" y="220730"/>
                      <a:pt x="113158" y="1333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手繪多邊形: 圖案 24">
                <a:extLst>
                  <a:ext uri="{FF2B5EF4-FFF2-40B4-BE49-F238E27FC236}">
                    <a16:creationId xmlns:a16="http://schemas.microsoft.com/office/drawing/2014/main" id="{CE47E308-3F3F-4D93-F704-70A4DAEE403E}"/>
                  </a:ext>
                </a:extLst>
              </p:cNvPr>
              <p:cNvSpPr/>
              <p:nvPr/>
            </p:nvSpPr>
            <p:spPr>
              <a:xfrm rot="2700000">
                <a:off x="96010" y="530017"/>
                <a:ext cx="981383" cy="571134"/>
              </a:xfrm>
              <a:custGeom>
                <a:avLst/>
                <a:gdLst>
                  <a:gd name="connsiteX0" fmla="*/ 30761 w 981383"/>
                  <a:gd name="connsiteY0" fmla="*/ 33059 h 571134"/>
                  <a:gd name="connsiteX1" fmla="*/ 550759 w 981383"/>
                  <a:gd name="connsiteY1" fmla="*/ 111368 h 571134"/>
                  <a:gd name="connsiteX2" fmla="*/ 880188 w 981383"/>
                  <a:gd name="connsiteY2" fmla="*/ 46575 h 571134"/>
                  <a:gd name="connsiteX3" fmla="*/ 973171 w 981383"/>
                  <a:gd name="connsiteY3" fmla="*/ 0 h 571134"/>
                  <a:gd name="connsiteX4" fmla="*/ 964971 w 981383"/>
                  <a:gd name="connsiteY4" fmla="*/ 171759 h 571134"/>
                  <a:gd name="connsiteX5" fmla="*/ 974548 w 981383"/>
                  <a:gd name="connsiteY5" fmla="*/ 372358 h 571134"/>
                  <a:gd name="connsiteX6" fmla="*/ 981383 w 981383"/>
                  <a:gd name="connsiteY6" fmla="*/ 419717 h 571134"/>
                  <a:gd name="connsiteX7" fmla="*/ 879910 w 981383"/>
                  <a:gd name="connsiteY7" fmla="*/ 475057 h 571134"/>
                  <a:gd name="connsiteX8" fmla="*/ 549099 w 981383"/>
                  <a:gd name="connsiteY8" fmla="*/ 570965 h 571134"/>
                  <a:gd name="connsiteX9" fmla="*/ 2629 w 981383"/>
                  <a:gd name="connsiteY9" fmla="*/ 154532 h 571134"/>
                  <a:gd name="connsiteX10" fmla="*/ 30761 w 981383"/>
                  <a:gd name="connsiteY10" fmla="*/ 33059 h 571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1383" h="571134">
                    <a:moveTo>
                      <a:pt x="30761" y="33059"/>
                    </a:moveTo>
                    <a:cubicBezTo>
                      <a:pt x="107166" y="-17460"/>
                      <a:pt x="316419" y="110823"/>
                      <a:pt x="550759" y="111368"/>
                    </a:cubicBezTo>
                    <a:cubicBezTo>
                      <a:pt x="679085" y="114973"/>
                      <a:pt x="787815" y="85778"/>
                      <a:pt x="880188" y="46575"/>
                    </a:cubicBezTo>
                    <a:lnTo>
                      <a:pt x="973171" y="0"/>
                    </a:lnTo>
                    <a:lnTo>
                      <a:pt x="964971" y="171759"/>
                    </a:lnTo>
                    <a:cubicBezTo>
                      <a:pt x="964971" y="238708"/>
                      <a:pt x="968163" y="305657"/>
                      <a:pt x="974548" y="372358"/>
                    </a:cubicBezTo>
                    <a:lnTo>
                      <a:pt x="981383" y="419717"/>
                    </a:lnTo>
                    <a:lnTo>
                      <a:pt x="879910" y="475057"/>
                    </a:lnTo>
                    <a:cubicBezTo>
                      <a:pt x="758844" y="533386"/>
                      <a:pt x="638773" y="568738"/>
                      <a:pt x="549099" y="570965"/>
                    </a:cubicBezTo>
                    <a:cubicBezTo>
                      <a:pt x="309968" y="576904"/>
                      <a:pt x="34807" y="426239"/>
                      <a:pt x="2629" y="154532"/>
                    </a:cubicBezTo>
                    <a:cubicBezTo>
                      <a:pt x="-5416" y="86605"/>
                      <a:pt x="5292" y="49899"/>
                      <a:pt x="30761" y="33059"/>
                    </a:cubicBezTo>
                    <a:close/>
                  </a:path>
                </a:pathLst>
              </a:custGeom>
              <a:solidFill>
                <a:srgbClr val="FFA7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369482CD-D708-D4C5-35CA-48F300B39855}"/>
              </a:ext>
            </a:extLst>
          </p:cNvPr>
          <p:cNvSpPr txBox="1"/>
          <p:nvPr/>
        </p:nvSpPr>
        <p:spPr>
          <a:xfrm>
            <a:off x="-6621044" y="719530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rgbClr val="CC3300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鼠</a:t>
            </a:r>
          </a:p>
        </p:txBody>
      </p:sp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0" cy="6120001"/>
          </a:xfrm>
          <a:prstGeom prst="donut">
            <a:avLst>
              <a:gd name="adj" fmla="val 46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A37547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7E36D87-F1D3-9D38-2BAC-223BB19C89D1}"/>
              </a:ext>
            </a:extLst>
          </p:cNvPr>
          <p:cNvSpPr/>
          <p:nvPr/>
        </p:nvSpPr>
        <p:spPr>
          <a:xfrm rot="1800000">
            <a:off x="-3128374" y="64180"/>
            <a:ext cx="1092940" cy="855464"/>
          </a:xfrm>
          <a:custGeom>
            <a:avLst/>
            <a:gdLst>
              <a:gd name="connsiteX0" fmla="*/ 0 w 1547446"/>
              <a:gd name="connsiteY0" fmla="*/ 586154 h 1172308"/>
              <a:gd name="connsiteX1" fmla="*/ 773723 w 1547446"/>
              <a:gd name="connsiteY1" fmla="*/ 0 h 1172308"/>
              <a:gd name="connsiteX2" fmla="*/ 1547446 w 1547446"/>
              <a:gd name="connsiteY2" fmla="*/ 586154 h 1172308"/>
              <a:gd name="connsiteX3" fmla="*/ 773723 w 1547446"/>
              <a:gd name="connsiteY3" fmla="*/ 1172308 h 1172308"/>
              <a:gd name="connsiteX4" fmla="*/ 0 w 1547446"/>
              <a:gd name="connsiteY4" fmla="*/ 586154 h 1172308"/>
              <a:gd name="connsiteX0" fmla="*/ 0 w 1547446"/>
              <a:gd name="connsiteY0" fmla="*/ 586154 h 1172308"/>
              <a:gd name="connsiteX1" fmla="*/ 773723 w 1547446"/>
              <a:gd name="connsiteY1" fmla="*/ 0 h 1172308"/>
              <a:gd name="connsiteX2" fmla="*/ 1547446 w 1547446"/>
              <a:gd name="connsiteY2" fmla="*/ 586154 h 1172308"/>
              <a:gd name="connsiteX3" fmla="*/ 773723 w 1547446"/>
              <a:gd name="connsiteY3" fmla="*/ 1172308 h 1172308"/>
              <a:gd name="connsiteX4" fmla="*/ 0 w 1547446"/>
              <a:gd name="connsiteY4" fmla="*/ 586154 h 1172308"/>
              <a:gd name="connsiteX0" fmla="*/ 0 w 1547446"/>
              <a:gd name="connsiteY0" fmla="*/ 586154 h 1187425"/>
              <a:gd name="connsiteX1" fmla="*/ 773723 w 1547446"/>
              <a:gd name="connsiteY1" fmla="*/ 0 h 1187425"/>
              <a:gd name="connsiteX2" fmla="*/ 1547446 w 1547446"/>
              <a:gd name="connsiteY2" fmla="*/ 586154 h 1187425"/>
              <a:gd name="connsiteX3" fmla="*/ 773723 w 1547446"/>
              <a:gd name="connsiteY3" fmla="*/ 1172308 h 1187425"/>
              <a:gd name="connsiteX4" fmla="*/ 0 w 1547446"/>
              <a:gd name="connsiteY4" fmla="*/ 586154 h 1187425"/>
              <a:gd name="connsiteX0" fmla="*/ 0 w 1547446"/>
              <a:gd name="connsiteY0" fmla="*/ 586154 h 1192588"/>
              <a:gd name="connsiteX1" fmla="*/ 773723 w 1547446"/>
              <a:gd name="connsiteY1" fmla="*/ 0 h 1192588"/>
              <a:gd name="connsiteX2" fmla="*/ 1547446 w 1547446"/>
              <a:gd name="connsiteY2" fmla="*/ 586154 h 1192588"/>
              <a:gd name="connsiteX3" fmla="*/ 773723 w 1547446"/>
              <a:gd name="connsiteY3" fmla="*/ 1172308 h 1192588"/>
              <a:gd name="connsiteX4" fmla="*/ 0 w 1547446"/>
              <a:gd name="connsiteY4" fmla="*/ 586154 h 1192588"/>
              <a:gd name="connsiteX0" fmla="*/ 0 w 1547446"/>
              <a:gd name="connsiteY0" fmla="*/ 586154 h 1201326"/>
              <a:gd name="connsiteX1" fmla="*/ 773723 w 1547446"/>
              <a:gd name="connsiteY1" fmla="*/ 0 h 1201326"/>
              <a:gd name="connsiteX2" fmla="*/ 1547446 w 1547446"/>
              <a:gd name="connsiteY2" fmla="*/ 586154 h 1201326"/>
              <a:gd name="connsiteX3" fmla="*/ 773723 w 1547446"/>
              <a:gd name="connsiteY3" fmla="*/ 1172308 h 1201326"/>
              <a:gd name="connsiteX4" fmla="*/ 0 w 1547446"/>
              <a:gd name="connsiteY4" fmla="*/ 586154 h 1201326"/>
              <a:gd name="connsiteX0" fmla="*/ 0 w 1547446"/>
              <a:gd name="connsiteY0" fmla="*/ 586154 h 1201326"/>
              <a:gd name="connsiteX1" fmla="*/ 773723 w 1547446"/>
              <a:gd name="connsiteY1" fmla="*/ 0 h 1201326"/>
              <a:gd name="connsiteX2" fmla="*/ 1547446 w 1547446"/>
              <a:gd name="connsiteY2" fmla="*/ 586154 h 1201326"/>
              <a:gd name="connsiteX3" fmla="*/ 773723 w 1547446"/>
              <a:gd name="connsiteY3" fmla="*/ 1172308 h 1201326"/>
              <a:gd name="connsiteX4" fmla="*/ 0 w 1547446"/>
              <a:gd name="connsiteY4" fmla="*/ 586154 h 1201326"/>
              <a:gd name="connsiteX0" fmla="*/ 0 w 1547446"/>
              <a:gd name="connsiteY0" fmla="*/ 586154 h 1186855"/>
              <a:gd name="connsiteX1" fmla="*/ 773723 w 1547446"/>
              <a:gd name="connsiteY1" fmla="*/ 0 h 1186855"/>
              <a:gd name="connsiteX2" fmla="*/ 1547446 w 1547446"/>
              <a:gd name="connsiteY2" fmla="*/ 586154 h 1186855"/>
              <a:gd name="connsiteX3" fmla="*/ 773723 w 1547446"/>
              <a:gd name="connsiteY3" fmla="*/ 1172308 h 1186855"/>
              <a:gd name="connsiteX4" fmla="*/ 0 w 1547446"/>
              <a:gd name="connsiteY4" fmla="*/ 586154 h 1186855"/>
              <a:gd name="connsiteX0" fmla="*/ 0 w 1547446"/>
              <a:gd name="connsiteY0" fmla="*/ 586154 h 1209114"/>
              <a:gd name="connsiteX1" fmla="*/ 773723 w 1547446"/>
              <a:gd name="connsiteY1" fmla="*/ 0 h 1209114"/>
              <a:gd name="connsiteX2" fmla="*/ 1547446 w 1547446"/>
              <a:gd name="connsiteY2" fmla="*/ 586154 h 1209114"/>
              <a:gd name="connsiteX3" fmla="*/ 773723 w 1547446"/>
              <a:gd name="connsiteY3" fmla="*/ 1172308 h 1209114"/>
              <a:gd name="connsiteX4" fmla="*/ 0 w 1547446"/>
              <a:gd name="connsiteY4" fmla="*/ 586154 h 1209114"/>
              <a:gd name="connsiteX0" fmla="*/ 0 w 1547446"/>
              <a:gd name="connsiteY0" fmla="*/ 586154 h 1204116"/>
              <a:gd name="connsiteX1" fmla="*/ 773723 w 1547446"/>
              <a:gd name="connsiteY1" fmla="*/ 0 h 1204116"/>
              <a:gd name="connsiteX2" fmla="*/ 1547446 w 1547446"/>
              <a:gd name="connsiteY2" fmla="*/ 586154 h 1204116"/>
              <a:gd name="connsiteX3" fmla="*/ 773723 w 1547446"/>
              <a:gd name="connsiteY3" fmla="*/ 1172308 h 1204116"/>
              <a:gd name="connsiteX4" fmla="*/ 0 w 1547446"/>
              <a:gd name="connsiteY4" fmla="*/ 586154 h 120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7446" h="1204116">
                <a:moveTo>
                  <a:pt x="0" y="586154"/>
                </a:moveTo>
                <a:cubicBezTo>
                  <a:pt x="0" y="262430"/>
                  <a:pt x="346408" y="0"/>
                  <a:pt x="773723" y="0"/>
                </a:cubicBezTo>
                <a:cubicBezTo>
                  <a:pt x="1201038" y="0"/>
                  <a:pt x="1547446" y="262430"/>
                  <a:pt x="1547446" y="586154"/>
                </a:cubicBezTo>
                <a:cubicBezTo>
                  <a:pt x="1461680" y="817889"/>
                  <a:pt x="1310282" y="1022157"/>
                  <a:pt x="773723" y="1172308"/>
                </a:cubicBezTo>
                <a:cubicBezTo>
                  <a:pt x="237164" y="1322459"/>
                  <a:pt x="0" y="909878"/>
                  <a:pt x="0" y="5861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6">
            <a:extLst>
              <a:ext uri="{FF2B5EF4-FFF2-40B4-BE49-F238E27FC236}">
                <a16:creationId xmlns:a16="http://schemas.microsoft.com/office/drawing/2014/main" id="{FBA8349B-CFE6-C3EB-05A6-6C8A9596E1C1}"/>
              </a:ext>
            </a:extLst>
          </p:cNvPr>
          <p:cNvSpPr/>
          <p:nvPr/>
        </p:nvSpPr>
        <p:spPr>
          <a:xfrm rot="1051215">
            <a:off x="-3248403" y="420550"/>
            <a:ext cx="1095621" cy="636575"/>
          </a:xfrm>
          <a:custGeom>
            <a:avLst/>
            <a:gdLst>
              <a:gd name="connsiteX0" fmla="*/ 0 w 1547446"/>
              <a:gd name="connsiteY0" fmla="*/ 586154 h 1172308"/>
              <a:gd name="connsiteX1" fmla="*/ 773723 w 1547446"/>
              <a:gd name="connsiteY1" fmla="*/ 0 h 1172308"/>
              <a:gd name="connsiteX2" fmla="*/ 1547446 w 1547446"/>
              <a:gd name="connsiteY2" fmla="*/ 586154 h 1172308"/>
              <a:gd name="connsiteX3" fmla="*/ 773723 w 1547446"/>
              <a:gd name="connsiteY3" fmla="*/ 1172308 h 1172308"/>
              <a:gd name="connsiteX4" fmla="*/ 0 w 1547446"/>
              <a:gd name="connsiteY4" fmla="*/ 586154 h 1172308"/>
              <a:gd name="connsiteX0" fmla="*/ 0 w 1547446"/>
              <a:gd name="connsiteY0" fmla="*/ 586154 h 1172308"/>
              <a:gd name="connsiteX1" fmla="*/ 773723 w 1547446"/>
              <a:gd name="connsiteY1" fmla="*/ 0 h 1172308"/>
              <a:gd name="connsiteX2" fmla="*/ 1547446 w 1547446"/>
              <a:gd name="connsiteY2" fmla="*/ 586154 h 1172308"/>
              <a:gd name="connsiteX3" fmla="*/ 773723 w 1547446"/>
              <a:gd name="connsiteY3" fmla="*/ 1172308 h 1172308"/>
              <a:gd name="connsiteX4" fmla="*/ 0 w 1547446"/>
              <a:gd name="connsiteY4" fmla="*/ 586154 h 1172308"/>
              <a:gd name="connsiteX0" fmla="*/ 0 w 1547446"/>
              <a:gd name="connsiteY0" fmla="*/ 586154 h 1187425"/>
              <a:gd name="connsiteX1" fmla="*/ 773723 w 1547446"/>
              <a:gd name="connsiteY1" fmla="*/ 0 h 1187425"/>
              <a:gd name="connsiteX2" fmla="*/ 1547446 w 1547446"/>
              <a:gd name="connsiteY2" fmla="*/ 586154 h 1187425"/>
              <a:gd name="connsiteX3" fmla="*/ 773723 w 1547446"/>
              <a:gd name="connsiteY3" fmla="*/ 1172308 h 1187425"/>
              <a:gd name="connsiteX4" fmla="*/ 0 w 1547446"/>
              <a:gd name="connsiteY4" fmla="*/ 586154 h 1187425"/>
              <a:gd name="connsiteX0" fmla="*/ 0 w 1547446"/>
              <a:gd name="connsiteY0" fmla="*/ 586154 h 1192588"/>
              <a:gd name="connsiteX1" fmla="*/ 773723 w 1547446"/>
              <a:gd name="connsiteY1" fmla="*/ 0 h 1192588"/>
              <a:gd name="connsiteX2" fmla="*/ 1547446 w 1547446"/>
              <a:gd name="connsiteY2" fmla="*/ 586154 h 1192588"/>
              <a:gd name="connsiteX3" fmla="*/ 773723 w 1547446"/>
              <a:gd name="connsiteY3" fmla="*/ 1172308 h 1192588"/>
              <a:gd name="connsiteX4" fmla="*/ 0 w 1547446"/>
              <a:gd name="connsiteY4" fmla="*/ 586154 h 1192588"/>
              <a:gd name="connsiteX0" fmla="*/ 0 w 1547446"/>
              <a:gd name="connsiteY0" fmla="*/ 586154 h 1201326"/>
              <a:gd name="connsiteX1" fmla="*/ 773723 w 1547446"/>
              <a:gd name="connsiteY1" fmla="*/ 0 h 1201326"/>
              <a:gd name="connsiteX2" fmla="*/ 1547446 w 1547446"/>
              <a:gd name="connsiteY2" fmla="*/ 586154 h 1201326"/>
              <a:gd name="connsiteX3" fmla="*/ 773723 w 1547446"/>
              <a:gd name="connsiteY3" fmla="*/ 1172308 h 1201326"/>
              <a:gd name="connsiteX4" fmla="*/ 0 w 1547446"/>
              <a:gd name="connsiteY4" fmla="*/ 586154 h 1201326"/>
              <a:gd name="connsiteX0" fmla="*/ 0 w 1547446"/>
              <a:gd name="connsiteY0" fmla="*/ 586154 h 1201326"/>
              <a:gd name="connsiteX1" fmla="*/ 773723 w 1547446"/>
              <a:gd name="connsiteY1" fmla="*/ 0 h 1201326"/>
              <a:gd name="connsiteX2" fmla="*/ 1547446 w 1547446"/>
              <a:gd name="connsiteY2" fmla="*/ 586154 h 1201326"/>
              <a:gd name="connsiteX3" fmla="*/ 773723 w 1547446"/>
              <a:gd name="connsiteY3" fmla="*/ 1172308 h 1201326"/>
              <a:gd name="connsiteX4" fmla="*/ 0 w 1547446"/>
              <a:gd name="connsiteY4" fmla="*/ 586154 h 1201326"/>
              <a:gd name="connsiteX0" fmla="*/ 0 w 1547446"/>
              <a:gd name="connsiteY0" fmla="*/ 586154 h 1186855"/>
              <a:gd name="connsiteX1" fmla="*/ 773723 w 1547446"/>
              <a:gd name="connsiteY1" fmla="*/ 0 h 1186855"/>
              <a:gd name="connsiteX2" fmla="*/ 1547446 w 1547446"/>
              <a:gd name="connsiteY2" fmla="*/ 586154 h 1186855"/>
              <a:gd name="connsiteX3" fmla="*/ 773723 w 1547446"/>
              <a:gd name="connsiteY3" fmla="*/ 1172308 h 1186855"/>
              <a:gd name="connsiteX4" fmla="*/ 0 w 1547446"/>
              <a:gd name="connsiteY4" fmla="*/ 586154 h 1186855"/>
              <a:gd name="connsiteX0" fmla="*/ 0 w 1547446"/>
              <a:gd name="connsiteY0" fmla="*/ 586154 h 1209114"/>
              <a:gd name="connsiteX1" fmla="*/ 773723 w 1547446"/>
              <a:gd name="connsiteY1" fmla="*/ 0 h 1209114"/>
              <a:gd name="connsiteX2" fmla="*/ 1547446 w 1547446"/>
              <a:gd name="connsiteY2" fmla="*/ 586154 h 1209114"/>
              <a:gd name="connsiteX3" fmla="*/ 773723 w 1547446"/>
              <a:gd name="connsiteY3" fmla="*/ 1172308 h 1209114"/>
              <a:gd name="connsiteX4" fmla="*/ 0 w 1547446"/>
              <a:gd name="connsiteY4" fmla="*/ 586154 h 1209114"/>
              <a:gd name="connsiteX0" fmla="*/ 0 w 1547446"/>
              <a:gd name="connsiteY0" fmla="*/ 586154 h 1204116"/>
              <a:gd name="connsiteX1" fmla="*/ 773723 w 1547446"/>
              <a:gd name="connsiteY1" fmla="*/ 0 h 1204116"/>
              <a:gd name="connsiteX2" fmla="*/ 1547446 w 1547446"/>
              <a:gd name="connsiteY2" fmla="*/ 586154 h 1204116"/>
              <a:gd name="connsiteX3" fmla="*/ 773723 w 1547446"/>
              <a:gd name="connsiteY3" fmla="*/ 1172308 h 1204116"/>
              <a:gd name="connsiteX4" fmla="*/ 0 w 1547446"/>
              <a:gd name="connsiteY4" fmla="*/ 586154 h 1204116"/>
              <a:gd name="connsiteX0" fmla="*/ 0 w 1547446"/>
              <a:gd name="connsiteY0" fmla="*/ 659586 h 1277548"/>
              <a:gd name="connsiteX1" fmla="*/ 773723 w 1547446"/>
              <a:gd name="connsiteY1" fmla="*/ 73432 h 1277548"/>
              <a:gd name="connsiteX2" fmla="*/ 1547446 w 1547446"/>
              <a:gd name="connsiteY2" fmla="*/ 659586 h 1277548"/>
              <a:gd name="connsiteX3" fmla="*/ 773723 w 1547446"/>
              <a:gd name="connsiteY3" fmla="*/ 1245740 h 1277548"/>
              <a:gd name="connsiteX4" fmla="*/ 0 w 1547446"/>
              <a:gd name="connsiteY4" fmla="*/ 659586 h 1277548"/>
              <a:gd name="connsiteX0" fmla="*/ 0 w 1547446"/>
              <a:gd name="connsiteY0" fmla="*/ 188579 h 797782"/>
              <a:gd name="connsiteX1" fmla="*/ 776074 w 1547446"/>
              <a:gd name="connsiteY1" fmla="*/ 127823 h 797782"/>
              <a:gd name="connsiteX2" fmla="*/ 1547446 w 1547446"/>
              <a:gd name="connsiteY2" fmla="*/ 188579 h 797782"/>
              <a:gd name="connsiteX3" fmla="*/ 773723 w 1547446"/>
              <a:gd name="connsiteY3" fmla="*/ 774733 h 797782"/>
              <a:gd name="connsiteX4" fmla="*/ 0 w 1547446"/>
              <a:gd name="connsiteY4" fmla="*/ 188579 h 797782"/>
              <a:gd name="connsiteX0" fmla="*/ 3796 w 1551242"/>
              <a:gd name="connsiteY0" fmla="*/ 274550 h 896017"/>
              <a:gd name="connsiteX1" fmla="*/ 779870 w 1551242"/>
              <a:gd name="connsiteY1" fmla="*/ 213794 h 896017"/>
              <a:gd name="connsiteX2" fmla="*/ 1551242 w 1551242"/>
              <a:gd name="connsiteY2" fmla="*/ 274550 h 896017"/>
              <a:gd name="connsiteX3" fmla="*/ 777519 w 1551242"/>
              <a:gd name="connsiteY3" fmla="*/ 860704 h 896017"/>
              <a:gd name="connsiteX4" fmla="*/ 3796 w 1551242"/>
              <a:gd name="connsiteY4" fmla="*/ 274550 h 89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1242" h="896017">
                <a:moveTo>
                  <a:pt x="3796" y="274550"/>
                </a:moveTo>
                <a:cubicBezTo>
                  <a:pt x="-41763" y="-107894"/>
                  <a:pt x="328992" y="-54867"/>
                  <a:pt x="779870" y="213794"/>
                </a:cubicBezTo>
                <a:cubicBezTo>
                  <a:pt x="1230748" y="482455"/>
                  <a:pt x="1551242" y="-49174"/>
                  <a:pt x="1551242" y="274550"/>
                </a:cubicBezTo>
                <a:cubicBezTo>
                  <a:pt x="1465476" y="506285"/>
                  <a:pt x="1314078" y="710553"/>
                  <a:pt x="777519" y="860704"/>
                </a:cubicBezTo>
                <a:cubicBezTo>
                  <a:pt x="240960" y="1010855"/>
                  <a:pt x="49355" y="656994"/>
                  <a:pt x="3796" y="274550"/>
                </a:cubicBezTo>
                <a:close/>
              </a:path>
            </a:pathLst>
          </a:cu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6">
            <a:extLst>
              <a:ext uri="{FF2B5EF4-FFF2-40B4-BE49-F238E27FC236}">
                <a16:creationId xmlns:a16="http://schemas.microsoft.com/office/drawing/2014/main" id="{4AA11C63-8A01-5067-2409-95061F79F1FC}"/>
              </a:ext>
            </a:extLst>
          </p:cNvPr>
          <p:cNvSpPr/>
          <p:nvPr/>
        </p:nvSpPr>
        <p:spPr>
          <a:xfrm rot="2493715">
            <a:off x="-1817845" y="776503"/>
            <a:ext cx="1354529" cy="897897"/>
          </a:xfrm>
          <a:custGeom>
            <a:avLst/>
            <a:gdLst>
              <a:gd name="connsiteX0" fmla="*/ 0 w 1547446"/>
              <a:gd name="connsiteY0" fmla="*/ 586154 h 1172308"/>
              <a:gd name="connsiteX1" fmla="*/ 773723 w 1547446"/>
              <a:gd name="connsiteY1" fmla="*/ 0 h 1172308"/>
              <a:gd name="connsiteX2" fmla="*/ 1547446 w 1547446"/>
              <a:gd name="connsiteY2" fmla="*/ 586154 h 1172308"/>
              <a:gd name="connsiteX3" fmla="*/ 773723 w 1547446"/>
              <a:gd name="connsiteY3" fmla="*/ 1172308 h 1172308"/>
              <a:gd name="connsiteX4" fmla="*/ 0 w 1547446"/>
              <a:gd name="connsiteY4" fmla="*/ 586154 h 1172308"/>
              <a:gd name="connsiteX0" fmla="*/ 0 w 1547446"/>
              <a:gd name="connsiteY0" fmla="*/ 586154 h 1172308"/>
              <a:gd name="connsiteX1" fmla="*/ 773723 w 1547446"/>
              <a:gd name="connsiteY1" fmla="*/ 0 h 1172308"/>
              <a:gd name="connsiteX2" fmla="*/ 1547446 w 1547446"/>
              <a:gd name="connsiteY2" fmla="*/ 586154 h 1172308"/>
              <a:gd name="connsiteX3" fmla="*/ 773723 w 1547446"/>
              <a:gd name="connsiteY3" fmla="*/ 1172308 h 1172308"/>
              <a:gd name="connsiteX4" fmla="*/ 0 w 1547446"/>
              <a:gd name="connsiteY4" fmla="*/ 586154 h 1172308"/>
              <a:gd name="connsiteX0" fmla="*/ 0 w 1547446"/>
              <a:gd name="connsiteY0" fmla="*/ 586154 h 1187425"/>
              <a:gd name="connsiteX1" fmla="*/ 773723 w 1547446"/>
              <a:gd name="connsiteY1" fmla="*/ 0 h 1187425"/>
              <a:gd name="connsiteX2" fmla="*/ 1547446 w 1547446"/>
              <a:gd name="connsiteY2" fmla="*/ 586154 h 1187425"/>
              <a:gd name="connsiteX3" fmla="*/ 773723 w 1547446"/>
              <a:gd name="connsiteY3" fmla="*/ 1172308 h 1187425"/>
              <a:gd name="connsiteX4" fmla="*/ 0 w 1547446"/>
              <a:gd name="connsiteY4" fmla="*/ 586154 h 1187425"/>
              <a:gd name="connsiteX0" fmla="*/ 0 w 1547446"/>
              <a:gd name="connsiteY0" fmla="*/ 586154 h 1192588"/>
              <a:gd name="connsiteX1" fmla="*/ 773723 w 1547446"/>
              <a:gd name="connsiteY1" fmla="*/ 0 h 1192588"/>
              <a:gd name="connsiteX2" fmla="*/ 1547446 w 1547446"/>
              <a:gd name="connsiteY2" fmla="*/ 586154 h 1192588"/>
              <a:gd name="connsiteX3" fmla="*/ 773723 w 1547446"/>
              <a:gd name="connsiteY3" fmla="*/ 1172308 h 1192588"/>
              <a:gd name="connsiteX4" fmla="*/ 0 w 1547446"/>
              <a:gd name="connsiteY4" fmla="*/ 586154 h 1192588"/>
              <a:gd name="connsiteX0" fmla="*/ 0 w 1547446"/>
              <a:gd name="connsiteY0" fmla="*/ 586154 h 1201326"/>
              <a:gd name="connsiteX1" fmla="*/ 773723 w 1547446"/>
              <a:gd name="connsiteY1" fmla="*/ 0 h 1201326"/>
              <a:gd name="connsiteX2" fmla="*/ 1547446 w 1547446"/>
              <a:gd name="connsiteY2" fmla="*/ 586154 h 1201326"/>
              <a:gd name="connsiteX3" fmla="*/ 773723 w 1547446"/>
              <a:gd name="connsiteY3" fmla="*/ 1172308 h 1201326"/>
              <a:gd name="connsiteX4" fmla="*/ 0 w 1547446"/>
              <a:gd name="connsiteY4" fmla="*/ 586154 h 1201326"/>
              <a:gd name="connsiteX0" fmla="*/ 0 w 1547446"/>
              <a:gd name="connsiteY0" fmla="*/ 586154 h 1201326"/>
              <a:gd name="connsiteX1" fmla="*/ 773723 w 1547446"/>
              <a:gd name="connsiteY1" fmla="*/ 0 h 1201326"/>
              <a:gd name="connsiteX2" fmla="*/ 1547446 w 1547446"/>
              <a:gd name="connsiteY2" fmla="*/ 586154 h 1201326"/>
              <a:gd name="connsiteX3" fmla="*/ 773723 w 1547446"/>
              <a:gd name="connsiteY3" fmla="*/ 1172308 h 1201326"/>
              <a:gd name="connsiteX4" fmla="*/ 0 w 1547446"/>
              <a:gd name="connsiteY4" fmla="*/ 586154 h 1201326"/>
              <a:gd name="connsiteX0" fmla="*/ 0 w 1547446"/>
              <a:gd name="connsiteY0" fmla="*/ 586154 h 1186855"/>
              <a:gd name="connsiteX1" fmla="*/ 773723 w 1547446"/>
              <a:gd name="connsiteY1" fmla="*/ 0 h 1186855"/>
              <a:gd name="connsiteX2" fmla="*/ 1547446 w 1547446"/>
              <a:gd name="connsiteY2" fmla="*/ 586154 h 1186855"/>
              <a:gd name="connsiteX3" fmla="*/ 773723 w 1547446"/>
              <a:gd name="connsiteY3" fmla="*/ 1172308 h 1186855"/>
              <a:gd name="connsiteX4" fmla="*/ 0 w 1547446"/>
              <a:gd name="connsiteY4" fmla="*/ 586154 h 1186855"/>
              <a:gd name="connsiteX0" fmla="*/ 0 w 1547446"/>
              <a:gd name="connsiteY0" fmla="*/ 586154 h 1209114"/>
              <a:gd name="connsiteX1" fmla="*/ 773723 w 1547446"/>
              <a:gd name="connsiteY1" fmla="*/ 0 h 1209114"/>
              <a:gd name="connsiteX2" fmla="*/ 1547446 w 1547446"/>
              <a:gd name="connsiteY2" fmla="*/ 586154 h 1209114"/>
              <a:gd name="connsiteX3" fmla="*/ 773723 w 1547446"/>
              <a:gd name="connsiteY3" fmla="*/ 1172308 h 1209114"/>
              <a:gd name="connsiteX4" fmla="*/ 0 w 1547446"/>
              <a:gd name="connsiteY4" fmla="*/ 586154 h 1209114"/>
              <a:gd name="connsiteX0" fmla="*/ 0 w 1547446"/>
              <a:gd name="connsiteY0" fmla="*/ 586154 h 1204116"/>
              <a:gd name="connsiteX1" fmla="*/ 773723 w 1547446"/>
              <a:gd name="connsiteY1" fmla="*/ 0 h 1204116"/>
              <a:gd name="connsiteX2" fmla="*/ 1547446 w 1547446"/>
              <a:gd name="connsiteY2" fmla="*/ 586154 h 1204116"/>
              <a:gd name="connsiteX3" fmla="*/ 773723 w 1547446"/>
              <a:gd name="connsiteY3" fmla="*/ 1172308 h 1204116"/>
              <a:gd name="connsiteX4" fmla="*/ 0 w 1547446"/>
              <a:gd name="connsiteY4" fmla="*/ 586154 h 1204116"/>
              <a:gd name="connsiteX0" fmla="*/ 7801 w 1555247"/>
              <a:gd name="connsiteY0" fmla="*/ 586154 h 1216801"/>
              <a:gd name="connsiteX1" fmla="*/ 781524 w 1555247"/>
              <a:gd name="connsiteY1" fmla="*/ 0 h 1216801"/>
              <a:gd name="connsiteX2" fmla="*/ 1555247 w 1555247"/>
              <a:gd name="connsiteY2" fmla="*/ 586154 h 1216801"/>
              <a:gd name="connsiteX3" fmla="*/ 781524 w 1555247"/>
              <a:gd name="connsiteY3" fmla="*/ 1172308 h 1216801"/>
              <a:gd name="connsiteX4" fmla="*/ 7801 w 1555247"/>
              <a:gd name="connsiteY4" fmla="*/ 586154 h 1216801"/>
              <a:gd name="connsiteX0" fmla="*/ 10975 w 1558421"/>
              <a:gd name="connsiteY0" fmla="*/ 640482 h 1271129"/>
              <a:gd name="connsiteX1" fmla="*/ 784698 w 1558421"/>
              <a:gd name="connsiteY1" fmla="*/ 54328 h 1271129"/>
              <a:gd name="connsiteX2" fmla="*/ 1558421 w 1558421"/>
              <a:gd name="connsiteY2" fmla="*/ 640482 h 1271129"/>
              <a:gd name="connsiteX3" fmla="*/ 784698 w 1558421"/>
              <a:gd name="connsiteY3" fmla="*/ 1226636 h 1271129"/>
              <a:gd name="connsiteX4" fmla="*/ 10975 w 1558421"/>
              <a:gd name="connsiteY4" fmla="*/ 640482 h 1271129"/>
              <a:gd name="connsiteX0" fmla="*/ 5494 w 1552940"/>
              <a:gd name="connsiteY0" fmla="*/ 624643 h 1241218"/>
              <a:gd name="connsiteX1" fmla="*/ 779217 w 1552940"/>
              <a:gd name="connsiteY1" fmla="*/ 38489 h 1241218"/>
              <a:gd name="connsiteX2" fmla="*/ 1552940 w 1552940"/>
              <a:gd name="connsiteY2" fmla="*/ 624643 h 1241218"/>
              <a:gd name="connsiteX3" fmla="*/ 779217 w 1552940"/>
              <a:gd name="connsiteY3" fmla="*/ 1210797 h 1241218"/>
              <a:gd name="connsiteX4" fmla="*/ 5494 w 1552940"/>
              <a:gd name="connsiteY4" fmla="*/ 624643 h 1241218"/>
              <a:gd name="connsiteX0" fmla="*/ 5494 w 1555098"/>
              <a:gd name="connsiteY0" fmla="*/ 624643 h 1241218"/>
              <a:gd name="connsiteX1" fmla="*/ 779217 w 1555098"/>
              <a:gd name="connsiteY1" fmla="*/ 38489 h 1241218"/>
              <a:gd name="connsiteX2" fmla="*/ 1552940 w 1555098"/>
              <a:gd name="connsiteY2" fmla="*/ 624643 h 1241218"/>
              <a:gd name="connsiteX3" fmla="*/ 779217 w 1555098"/>
              <a:gd name="connsiteY3" fmla="*/ 1210797 h 1241218"/>
              <a:gd name="connsiteX4" fmla="*/ 5494 w 1555098"/>
              <a:gd name="connsiteY4" fmla="*/ 624643 h 1241218"/>
              <a:gd name="connsiteX0" fmla="*/ 2875 w 1787584"/>
              <a:gd name="connsiteY0" fmla="*/ 588301 h 1174587"/>
              <a:gd name="connsiteX1" fmla="*/ 776598 w 1787584"/>
              <a:gd name="connsiteY1" fmla="*/ 2147 h 1174587"/>
              <a:gd name="connsiteX2" fmla="*/ 1786863 w 1787584"/>
              <a:gd name="connsiteY2" fmla="*/ 544463 h 1174587"/>
              <a:gd name="connsiteX3" fmla="*/ 776598 w 1787584"/>
              <a:gd name="connsiteY3" fmla="*/ 1174455 h 1174587"/>
              <a:gd name="connsiteX4" fmla="*/ 2875 w 1787584"/>
              <a:gd name="connsiteY4" fmla="*/ 588301 h 1174587"/>
              <a:gd name="connsiteX0" fmla="*/ 7358 w 1792701"/>
              <a:gd name="connsiteY0" fmla="*/ 588193 h 1174479"/>
              <a:gd name="connsiteX1" fmla="*/ 781081 w 1792701"/>
              <a:gd name="connsiteY1" fmla="*/ 2039 h 1174479"/>
              <a:gd name="connsiteX2" fmla="*/ 1791346 w 1792701"/>
              <a:gd name="connsiteY2" fmla="*/ 544355 h 1174479"/>
              <a:gd name="connsiteX3" fmla="*/ 781081 w 1792701"/>
              <a:gd name="connsiteY3" fmla="*/ 1174347 h 1174479"/>
              <a:gd name="connsiteX4" fmla="*/ 7358 w 1792701"/>
              <a:gd name="connsiteY4" fmla="*/ 588193 h 1174479"/>
              <a:gd name="connsiteX0" fmla="*/ 7120 w 1792436"/>
              <a:gd name="connsiteY0" fmla="*/ 589287 h 1175573"/>
              <a:gd name="connsiteX1" fmla="*/ 780843 w 1792436"/>
              <a:gd name="connsiteY1" fmla="*/ 3133 h 1175573"/>
              <a:gd name="connsiteX2" fmla="*/ 1791108 w 1792436"/>
              <a:gd name="connsiteY2" fmla="*/ 545449 h 1175573"/>
              <a:gd name="connsiteX3" fmla="*/ 780843 w 1792436"/>
              <a:gd name="connsiteY3" fmla="*/ 1175441 h 1175573"/>
              <a:gd name="connsiteX4" fmla="*/ 7120 w 1792436"/>
              <a:gd name="connsiteY4" fmla="*/ 589287 h 1175573"/>
              <a:gd name="connsiteX0" fmla="*/ 7120 w 1792382"/>
              <a:gd name="connsiteY0" fmla="*/ 590868 h 1177154"/>
              <a:gd name="connsiteX1" fmla="*/ 780843 w 1792382"/>
              <a:gd name="connsiteY1" fmla="*/ 4714 h 1177154"/>
              <a:gd name="connsiteX2" fmla="*/ 1791108 w 1792382"/>
              <a:gd name="connsiteY2" fmla="*/ 547030 h 1177154"/>
              <a:gd name="connsiteX3" fmla="*/ 780843 w 1792382"/>
              <a:gd name="connsiteY3" fmla="*/ 1177022 h 1177154"/>
              <a:gd name="connsiteX4" fmla="*/ 7120 w 1792382"/>
              <a:gd name="connsiteY4" fmla="*/ 590868 h 1177154"/>
              <a:gd name="connsiteX0" fmla="*/ 8951 w 1794213"/>
              <a:gd name="connsiteY0" fmla="*/ 605122 h 1191408"/>
              <a:gd name="connsiteX1" fmla="*/ 782674 w 1794213"/>
              <a:gd name="connsiteY1" fmla="*/ 18968 h 1191408"/>
              <a:gd name="connsiteX2" fmla="*/ 1792939 w 1794213"/>
              <a:gd name="connsiteY2" fmla="*/ 561284 h 1191408"/>
              <a:gd name="connsiteX3" fmla="*/ 782674 w 1794213"/>
              <a:gd name="connsiteY3" fmla="*/ 1191276 h 1191408"/>
              <a:gd name="connsiteX4" fmla="*/ 8951 w 1794213"/>
              <a:gd name="connsiteY4" fmla="*/ 605122 h 1191408"/>
              <a:gd name="connsiteX0" fmla="*/ 8951 w 1794213"/>
              <a:gd name="connsiteY0" fmla="*/ 605122 h 1191408"/>
              <a:gd name="connsiteX1" fmla="*/ 782674 w 1794213"/>
              <a:gd name="connsiteY1" fmla="*/ 18968 h 1191408"/>
              <a:gd name="connsiteX2" fmla="*/ 1792939 w 1794213"/>
              <a:gd name="connsiteY2" fmla="*/ 561284 h 1191408"/>
              <a:gd name="connsiteX3" fmla="*/ 782674 w 1794213"/>
              <a:gd name="connsiteY3" fmla="*/ 1191276 h 1191408"/>
              <a:gd name="connsiteX4" fmla="*/ 8951 w 1794213"/>
              <a:gd name="connsiteY4" fmla="*/ 605122 h 1191408"/>
              <a:gd name="connsiteX0" fmla="*/ 8951 w 1794213"/>
              <a:gd name="connsiteY0" fmla="*/ 605122 h 1191408"/>
              <a:gd name="connsiteX1" fmla="*/ 782674 w 1794213"/>
              <a:gd name="connsiteY1" fmla="*/ 18968 h 1191408"/>
              <a:gd name="connsiteX2" fmla="*/ 1792939 w 1794213"/>
              <a:gd name="connsiteY2" fmla="*/ 561284 h 1191408"/>
              <a:gd name="connsiteX3" fmla="*/ 782674 w 1794213"/>
              <a:gd name="connsiteY3" fmla="*/ 1191276 h 1191408"/>
              <a:gd name="connsiteX4" fmla="*/ 8951 w 1794213"/>
              <a:gd name="connsiteY4" fmla="*/ 605122 h 1191408"/>
              <a:gd name="connsiteX0" fmla="*/ 8951 w 1730790"/>
              <a:gd name="connsiteY0" fmla="*/ 623059 h 1209345"/>
              <a:gd name="connsiteX1" fmla="*/ 782674 w 1730790"/>
              <a:gd name="connsiteY1" fmla="*/ 36905 h 1209345"/>
              <a:gd name="connsiteX2" fmla="*/ 1729300 w 1730790"/>
              <a:gd name="connsiteY2" fmla="*/ 416569 h 1209345"/>
              <a:gd name="connsiteX3" fmla="*/ 782674 w 1730790"/>
              <a:gd name="connsiteY3" fmla="*/ 1209213 h 1209345"/>
              <a:gd name="connsiteX4" fmla="*/ 8951 w 1730790"/>
              <a:gd name="connsiteY4" fmla="*/ 623059 h 1209345"/>
              <a:gd name="connsiteX0" fmla="*/ 8951 w 1729301"/>
              <a:gd name="connsiteY0" fmla="*/ 655598 h 1241884"/>
              <a:gd name="connsiteX1" fmla="*/ 782674 w 1729301"/>
              <a:gd name="connsiteY1" fmla="*/ 69444 h 1241884"/>
              <a:gd name="connsiteX2" fmla="*/ 1729300 w 1729301"/>
              <a:gd name="connsiteY2" fmla="*/ 449108 h 1241884"/>
              <a:gd name="connsiteX3" fmla="*/ 782674 w 1729301"/>
              <a:gd name="connsiteY3" fmla="*/ 1241752 h 1241884"/>
              <a:gd name="connsiteX4" fmla="*/ 8951 w 1729301"/>
              <a:gd name="connsiteY4" fmla="*/ 655598 h 1241884"/>
              <a:gd name="connsiteX0" fmla="*/ 8951 w 1917818"/>
              <a:gd name="connsiteY0" fmla="*/ 677557 h 1263843"/>
              <a:gd name="connsiteX1" fmla="*/ 782674 w 1917818"/>
              <a:gd name="connsiteY1" fmla="*/ 91403 h 1263843"/>
              <a:gd name="connsiteX2" fmla="*/ 1917818 w 1917818"/>
              <a:gd name="connsiteY2" fmla="*/ 424151 h 1263843"/>
              <a:gd name="connsiteX3" fmla="*/ 782674 w 1917818"/>
              <a:gd name="connsiteY3" fmla="*/ 1263711 h 1263843"/>
              <a:gd name="connsiteX4" fmla="*/ 8951 w 1917818"/>
              <a:gd name="connsiteY4" fmla="*/ 677557 h 1263843"/>
              <a:gd name="connsiteX0" fmla="*/ 8951 w 1917818"/>
              <a:gd name="connsiteY0" fmla="*/ 677558 h 1263844"/>
              <a:gd name="connsiteX1" fmla="*/ 782674 w 1917818"/>
              <a:gd name="connsiteY1" fmla="*/ 91404 h 1263844"/>
              <a:gd name="connsiteX2" fmla="*/ 1917818 w 1917818"/>
              <a:gd name="connsiteY2" fmla="*/ 424152 h 1263844"/>
              <a:gd name="connsiteX3" fmla="*/ 782674 w 1917818"/>
              <a:gd name="connsiteY3" fmla="*/ 1263712 h 1263844"/>
              <a:gd name="connsiteX4" fmla="*/ 8951 w 1917818"/>
              <a:gd name="connsiteY4" fmla="*/ 677558 h 126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7818" h="1263844">
                <a:moveTo>
                  <a:pt x="8951" y="677558"/>
                </a:moveTo>
                <a:cubicBezTo>
                  <a:pt x="-37283" y="380369"/>
                  <a:pt x="77559" y="-19628"/>
                  <a:pt x="782674" y="91404"/>
                </a:cubicBezTo>
                <a:cubicBezTo>
                  <a:pt x="1414380" y="76033"/>
                  <a:pt x="1777195" y="-247859"/>
                  <a:pt x="1917818" y="424152"/>
                </a:cubicBezTo>
                <a:cubicBezTo>
                  <a:pt x="1832052" y="655887"/>
                  <a:pt x="1121353" y="1247993"/>
                  <a:pt x="782674" y="1263712"/>
                </a:cubicBezTo>
                <a:cubicBezTo>
                  <a:pt x="485343" y="1271018"/>
                  <a:pt x="55185" y="974747"/>
                  <a:pt x="8951" y="6775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6">
            <a:extLst>
              <a:ext uri="{FF2B5EF4-FFF2-40B4-BE49-F238E27FC236}">
                <a16:creationId xmlns:a16="http://schemas.microsoft.com/office/drawing/2014/main" id="{8FE18F2F-B4AB-D597-F648-6FB1A95AE471}"/>
              </a:ext>
            </a:extLst>
          </p:cNvPr>
          <p:cNvSpPr/>
          <p:nvPr/>
        </p:nvSpPr>
        <p:spPr>
          <a:xfrm rot="2700000">
            <a:off x="-1859114" y="992421"/>
            <a:ext cx="1357417" cy="702021"/>
          </a:xfrm>
          <a:custGeom>
            <a:avLst/>
            <a:gdLst>
              <a:gd name="connsiteX0" fmla="*/ 0 w 1547446"/>
              <a:gd name="connsiteY0" fmla="*/ 586154 h 1172308"/>
              <a:gd name="connsiteX1" fmla="*/ 773723 w 1547446"/>
              <a:gd name="connsiteY1" fmla="*/ 0 h 1172308"/>
              <a:gd name="connsiteX2" fmla="*/ 1547446 w 1547446"/>
              <a:gd name="connsiteY2" fmla="*/ 586154 h 1172308"/>
              <a:gd name="connsiteX3" fmla="*/ 773723 w 1547446"/>
              <a:gd name="connsiteY3" fmla="*/ 1172308 h 1172308"/>
              <a:gd name="connsiteX4" fmla="*/ 0 w 1547446"/>
              <a:gd name="connsiteY4" fmla="*/ 586154 h 1172308"/>
              <a:gd name="connsiteX0" fmla="*/ 0 w 1547446"/>
              <a:gd name="connsiteY0" fmla="*/ 586154 h 1172308"/>
              <a:gd name="connsiteX1" fmla="*/ 773723 w 1547446"/>
              <a:gd name="connsiteY1" fmla="*/ 0 h 1172308"/>
              <a:gd name="connsiteX2" fmla="*/ 1547446 w 1547446"/>
              <a:gd name="connsiteY2" fmla="*/ 586154 h 1172308"/>
              <a:gd name="connsiteX3" fmla="*/ 773723 w 1547446"/>
              <a:gd name="connsiteY3" fmla="*/ 1172308 h 1172308"/>
              <a:gd name="connsiteX4" fmla="*/ 0 w 1547446"/>
              <a:gd name="connsiteY4" fmla="*/ 586154 h 1172308"/>
              <a:gd name="connsiteX0" fmla="*/ 0 w 1547446"/>
              <a:gd name="connsiteY0" fmla="*/ 586154 h 1187425"/>
              <a:gd name="connsiteX1" fmla="*/ 773723 w 1547446"/>
              <a:gd name="connsiteY1" fmla="*/ 0 h 1187425"/>
              <a:gd name="connsiteX2" fmla="*/ 1547446 w 1547446"/>
              <a:gd name="connsiteY2" fmla="*/ 586154 h 1187425"/>
              <a:gd name="connsiteX3" fmla="*/ 773723 w 1547446"/>
              <a:gd name="connsiteY3" fmla="*/ 1172308 h 1187425"/>
              <a:gd name="connsiteX4" fmla="*/ 0 w 1547446"/>
              <a:gd name="connsiteY4" fmla="*/ 586154 h 1187425"/>
              <a:gd name="connsiteX0" fmla="*/ 0 w 1547446"/>
              <a:gd name="connsiteY0" fmla="*/ 586154 h 1192588"/>
              <a:gd name="connsiteX1" fmla="*/ 773723 w 1547446"/>
              <a:gd name="connsiteY1" fmla="*/ 0 h 1192588"/>
              <a:gd name="connsiteX2" fmla="*/ 1547446 w 1547446"/>
              <a:gd name="connsiteY2" fmla="*/ 586154 h 1192588"/>
              <a:gd name="connsiteX3" fmla="*/ 773723 w 1547446"/>
              <a:gd name="connsiteY3" fmla="*/ 1172308 h 1192588"/>
              <a:gd name="connsiteX4" fmla="*/ 0 w 1547446"/>
              <a:gd name="connsiteY4" fmla="*/ 586154 h 1192588"/>
              <a:gd name="connsiteX0" fmla="*/ 0 w 1547446"/>
              <a:gd name="connsiteY0" fmla="*/ 586154 h 1201326"/>
              <a:gd name="connsiteX1" fmla="*/ 773723 w 1547446"/>
              <a:gd name="connsiteY1" fmla="*/ 0 h 1201326"/>
              <a:gd name="connsiteX2" fmla="*/ 1547446 w 1547446"/>
              <a:gd name="connsiteY2" fmla="*/ 586154 h 1201326"/>
              <a:gd name="connsiteX3" fmla="*/ 773723 w 1547446"/>
              <a:gd name="connsiteY3" fmla="*/ 1172308 h 1201326"/>
              <a:gd name="connsiteX4" fmla="*/ 0 w 1547446"/>
              <a:gd name="connsiteY4" fmla="*/ 586154 h 1201326"/>
              <a:gd name="connsiteX0" fmla="*/ 0 w 1547446"/>
              <a:gd name="connsiteY0" fmla="*/ 586154 h 1201326"/>
              <a:gd name="connsiteX1" fmla="*/ 773723 w 1547446"/>
              <a:gd name="connsiteY1" fmla="*/ 0 h 1201326"/>
              <a:gd name="connsiteX2" fmla="*/ 1547446 w 1547446"/>
              <a:gd name="connsiteY2" fmla="*/ 586154 h 1201326"/>
              <a:gd name="connsiteX3" fmla="*/ 773723 w 1547446"/>
              <a:gd name="connsiteY3" fmla="*/ 1172308 h 1201326"/>
              <a:gd name="connsiteX4" fmla="*/ 0 w 1547446"/>
              <a:gd name="connsiteY4" fmla="*/ 586154 h 1201326"/>
              <a:gd name="connsiteX0" fmla="*/ 0 w 1547446"/>
              <a:gd name="connsiteY0" fmla="*/ 586154 h 1186855"/>
              <a:gd name="connsiteX1" fmla="*/ 773723 w 1547446"/>
              <a:gd name="connsiteY1" fmla="*/ 0 h 1186855"/>
              <a:gd name="connsiteX2" fmla="*/ 1547446 w 1547446"/>
              <a:gd name="connsiteY2" fmla="*/ 586154 h 1186855"/>
              <a:gd name="connsiteX3" fmla="*/ 773723 w 1547446"/>
              <a:gd name="connsiteY3" fmla="*/ 1172308 h 1186855"/>
              <a:gd name="connsiteX4" fmla="*/ 0 w 1547446"/>
              <a:gd name="connsiteY4" fmla="*/ 586154 h 1186855"/>
              <a:gd name="connsiteX0" fmla="*/ 0 w 1547446"/>
              <a:gd name="connsiteY0" fmla="*/ 586154 h 1209114"/>
              <a:gd name="connsiteX1" fmla="*/ 773723 w 1547446"/>
              <a:gd name="connsiteY1" fmla="*/ 0 h 1209114"/>
              <a:gd name="connsiteX2" fmla="*/ 1547446 w 1547446"/>
              <a:gd name="connsiteY2" fmla="*/ 586154 h 1209114"/>
              <a:gd name="connsiteX3" fmla="*/ 773723 w 1547446"/>
              <a:gd name="connsiteY3" fmla="*/ 1172308 h 1209114"/>
              <a:gd name="connsiteX4" fmla="*/ 0 w 1547446"/>
              <a:gd name="connsiteY4" fmla="*/ 586154 h 1209114"/>
              <a:gd name="connsiteX0" fmla="*/ 0 w 1547446"/>
              <a:gd name="connsiteY0" fmla="*/ 586154 h 1204116"/>
              <a:gd name="connsiteX1" fmla="*/ 773723 w 1547446"/>
              <a:gd name="connsiteY1" fmla="*/ 0 h 1204116"/>
              <a:gd name="connsiteX2" fmla="*/ 1547446 w 1547446"/>
              <a:gd name="connsiteY2" fmla="*/ 586154 h 1204116"/>
              <a:gd name="connsiteX3" fmla="*/ 773723 w 1547446"/>
              <a:gd name="connsiteY3" fmla="*/ 1172308 h 1204116"/>
              <a:gd name="connsiteX4" fmla="*/ 0 w 1547446"/>
              <a:gd name="connsiteY4" fmla="*/ 586154 h 1204116"/>
              <a:gd name="connsiteX0" fmla="*/ 0 w 1547446"/>
              <a:gd name="connsiteY0" fmla="*/ 659586 h 1277548"/>
              <a:gd name="connsiteX1" fmla="*/ 773723 w 1547446"/>
              <a:gd name="connsiteY1" fmla="*/ 73432 h 1277548"/>
              <a:gd name="connsiteX2" fmla="*/ 1547446 w 1547446"/>
              <a:gd name="connsiteY2" fmla="*/ 659586 h 1277548"/>
              <a:gd name="connsiteX3" fmla="*/ 773723 w 1547446"/>
              <a:gd name="connsiteY3" fmla="*/ 1245740 h 1277548"/>
              <a:gd name="connsiteX4" fmla="*/ 0 w 1547446"/>
              <a:gd name="connsiteY4" fmla="*/ 659586 h 1277548"/>
              <a:gd name="connsiteX0" fmla="*/ 0 w 1547446"/>
              <a:gd name="connsiteY0" fmla="*/ 188579 h 797782"/>
              <a:gd name="connsiteX1" fmla="*/ 776074 w 1547446"/>
              <a:gd name="connsiteY1" fmla="*/ 127823 h 797782"/>
              <a:gd name="connsiteX2" fmla="*/ 1547446 w 1547446"/>
              <a:gd name="connsiteY2" fmla="*/ 188579 h 797782"/>
              <a:gd name="connsiteX3" fmla="*/ 773723 w 1547446"/>
              <a:gd name="connsiteY3" fmla="*/ 774733 h 797782"/>
              <a:gd name="connsiteX4" fmla="*/ 0 w 1547446"/>
              <a:gd name="connsiteY4" fmla="*/ 188579 h 797782"/>
              <a:gd name="connsiteX0" fmla="*/ 3796 w 1551242"/>
              <a:gd name="connsiteY0" fmla="*/ 274550 h 896017"/>
              <a:gd name="connsiteX1" fmla="*/ 779870 w 1551242"/>
              <a:gd name="connsiteY1" fmla="*/ 213794 h 896017"/>
              <a:gd name="connsiteX2" fmla="*/ 1551242 w 1551242"/>
              <a:gd name="connsiteY2" fmla="*/ 274550 h 896017"/>
              <a:gd name="connsiteX3" fmla="*/ 777519 w 1551242"/>
              <a:gd name="connsiteY3" fmla="*/ 860704 h 896017"/>
              <a:gd name="connsiteX4" fmla="*/ 3796 w 1551242"/>
              <a:gd name="connsiteY4" fmla="*/ 274550 h 896017"/>
              <a:gd name="connsiteX0" fmla="*/ 2898 w 1921085"/>
              <a:gd name="connsiteY0" fmla="*/ 288838 h 877146"/>
              <a:gd name="connsiteX1" fmla="*/ 778972 w 1921085"/>
              <a:gd name="connsiteY1" fmla="*/ 228082 h 877146"/>
              <a:gd name="connsiteX2" fmla="*/ 1921084 w 1921085"/>
              <a:gd name="connsiteY2" fmla="*/ 126096 h 877146"/>
              <a:gd name="connsiteX3" fmla="*/ 776621 w 1921085"/>
              <a:gd name="connsiteY3" fmla="*/ 874992 h 877146"/>
              <a:gd name="connsiteX4" fmla="*/ 2898 w 1921085"/>
              <a:gd name="connsiteY4" fmla="*/ 288838 h 877146"/>
              <a:gd name="connsiteX0" fmla="*/ 2898 w 1921084"/>
              <a:gd name="connsiteY0" fmla="*/ 315396 h 903704"/>
              <a:gd name="connsiteX1" fmla="*/ 778972 w 1921084"/>
              <a:gd name="connsiteY1" fmla="*/ 254640 h 903704"/>
              <a:gd name="connsiteX2" fmla="*/ 1921084 w 1921084"/>
              <a:gd name="connsiteY2" fmla="*/ 152654 h 903704"/>
              <a:gd name="connsiteX3" fmla="*/ 776621 w 1921084"/>
              <a:gd name="connsiteY3" fmla="*/ 901550 h 903704"/>
              <a:gd name="connsiteX4" fmla="*/ 2898 w 1921084"/>
              <a:gd name="connsiteY4" fmla="*/ 315396 h 903704"/>
              <a:gd name="connsiteX0" fmla="*/ 2898 w 1921084"/>
              <a:gd name="connsiteY0" fmla="*/ 436410 h 1024718"/>
              <a:gd name="connsiteX1" fmla="*/ 778972 w 1921084"/>
              <a:gd name="connsiteY1" fmla="*/ 375654 h 1024718"/>
              <a:gd name="connsiteX2" fmla="*/ 1921084 w 1921084"/>
              <a:gd name="connsiteY2" fmla="*/ 273668 h 1024718"/>
              <a:gd name="connsiteX3" fmla="*/ 776621 w 1921084"/>
              <a:gd name="connsiteY3" fmla="*/ 1022564 h 1024718"/>
              <a:gd name="connsiteX4" fmla="*/ 2898 w 1921084"/>
              <a:gd name="connsiteY4" fmla="*/ 436410 h 1024718"/>
              <a:gd name="connsiteX0" fmla="*/ 3722 w 1921908"/>
              <a:gd name="connsiteY0" fmla="*/ 436410 h 1024718"/>
              <a:gd name="connsiteX1" fmla="*/ 779796 w 1921908"/>
              <a:gd name="connsiteY1" fmla="*/ 375654 h 1024718"/>
              <a:gd name="connsiteX2" fmla="*/ 1921908 w 1921908"/>
              <a:gd name="connsiteY2" fmla="*/ 273668 h 1024718"/>
              <a:gd name="connsiteX3" fmla="*/ 777445 w 1921908"/>
              <a:gd name="connsiteY3" fmla="*/ 1022564 h 1024718"/>
              <a:gd name="connsiteX4" fmla="*/ 3722 w 1921908"/>
              <a:gd name="connsiteY4" fmla="*/ 436410 h 1024718"/>
              <a:gd name="connsiteX0" fmla="*/ 3722 w 1921908"/>
              <a:gd name="connsiteY0" fmla="*/ 399829 h 988137"/>
              <a:gd name="connsiteX1" fmla="*/ 779796 w 1921908"/>
              <a:gd name="connsiteY1" fmla="*/ 339073 h 988137"/>
              <a:gd name="connsiteX2" fmla="*/ 1921908 w 1921908"/>
              <a:gd name="connsiteY2" fmla="*/ 237087 h 988137"/>
              <a:gd name="connsiteX3" fmla="*/ 777445 w 1921908"/>
              <a:gd name="connsiteY3" fmla="*/ 985983 h 988137"/>
              <a:gd name="connsiteX4" fmla="*/ 3722 w 1921908"/>
              <a:gd name="connsiteY4" fmla="*/ 399829 h 98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908" h="988137">
                <a:moveTo>
                  <a:pt x="3722" y="399829"/>
                </a:moveTo>
                <a:cubicBezTo>
                  <a:pt x="-41837" y="17385"/>
                  <a:pt x="337407" y="338050"/>
                  <a:pt x="779796" y="339073"/>
                </a:cubicBezTo>
                <a:cubicBezTo>
                  <a:pt x="1506561" y="359371"/>
                  <a:pt x="1789393" y="-359028"/>
                  <a:pt x="1921908" y="237087"/>
                </a:cubicBezTo>
                <a:cubicBezTo>
                  <a:pt x="1836142" y="468822"/>
                  <a:pt x="1097143" y="958859"/>
                  <a:pt x="777445" y="985983"/>
                </a:cubicBezTo>
                <a:cubicBezTo>
                  <a:pt x="457747" y="1013107"/>
                  <a:pt x="49281" y="782273"/>
                  <a:pt x="3722" y="399829"/>
                </a:cubicBezTo>
                <a:close/>
              </a:path>
            </a:pathLst>
          </a:cu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橢圓 6">
            <a:extLst>
              <a:ext uri="{FF2B5EF4-FFF2-40B4-BE49-F238E27FC236}">
                <a16:creationId xmlns:a16="http://schemas.microsoft.com/office/drawing/2014/main" id="{26D4C44A-1F5F-3D68-A06D-792811AA615C}"/>
              </a:ext>
            </a:extLst>
          </p:cNvPr>
          <p:cNvSpPr/>
          <p:nvPr/>
        </p:nvSpPr>
        <p:spPr>
          <a:xfrm rot="2493715">
            <a:off x="-1855650" y="2451199"/>
            <a:ext cx="1354529" cy="897897"/>
          </a:xfrm>
          <a:custGeom>
            <a:avLst/>
            <a:gdLst>
              <a:gd name="connsiteX0" fmla="*/ 0 w 1547446"/>
              <a:gd name="connsiteY0" fmla="*/ 586154 h 1172308"/>
              <a:gd name="connsiteX1" fmla="*/ 773723 w 1547446"/>
              <a:gd name="connsiteY1" fmla="*/ 0 h 1172308"/>
              <a:gd name="connsiteX2" fmla="*/ 1547446 w 1547446"/>
              <a:gd name="connsiteY2" fmla="*/ 586154 h 1172308"/>
              <a:gd name="connsiteX3" fmla="*/ 773723 w 1547446"/>
              <a:gd name="connsiteY3" fmla="*/ 1172308 h 1172308"/>
              <a:gd name="connsiteX4" fmla="*/ 0 w 1547446"/>
              <a:gd name="connsiteY4" fmla="*/ 586154 h 1172308"/>
              <a:gd name="connsiteX0" fmla="*/ 0 w 1547446"/>
              <a:gd name="connsiteY0" fmla="*/ 586154 h 1172308"/>
              <a:gd name="connsiteX1" fmla="*/ 773723 w 1547446"/>
              <a:gd name="connsiteY1" fmla="*/ 0 h 1172308"/>
              <a:gd name="connsiteX2" fmla="*/ 1547446 w 1547446"/>
              <a:gd name="connsiteY2" fmla="*/ 586154 h 1172308"/>
              <a:gd name="connsiteX3" fmla="*/ 773723 w 1547446"/>
              <a:gd name="connsiteY3" fmla="*/ 1172308 h 1172308"/>
              <a:gd name="connsiteX4" fmla="*/ 0 w 1547446"/>
              <a:gd name="connsiteY4" fmla="*/ 586154 h 1172308"/>
              <a:gd name="connsiteX0" fmla="*/ 0 w 1547446"/>
              <a:gd name="connsiteY0" fmla="*/ 586154 h 1187425"/>
              <a:gd name="connsiteX1" fmla="*/ 773723 w 1547446"/>
              <a:gd name="connsiteY1" fmla="*/ 0 h 1187425"/>
              <a:gd name="connsiteX2" fmla="*/ 1547446 w 1547446"/>
              <a:gd name="connsiteY2" fmla="*/ 586154 h 1187425"/>
              <a:gd name="connsiteX3" fmla="*/ 773723 w 1547446"/>
              <a:gd name="connsiteY3" fmla="*/ 1172308 h 1187425"/>
              <a:gd name="connsiteX4" fmla="*/ 0 w 1547446"/>
              <a:gd name="connsiteY4" fmla="*/ 586154 h 1187425"/>
              <a:gd name="connsiteX0" fmla="*/ 0 w 1547446"/>
              <a:gd name="connsiteY0" fmla="*/ 586154 h 1192588"/>
              <a:gd name="connsiteX1" fmla="*/ 773723 w 1547446"/>
              <a:gd name="connsiteY1" fmla="*/ 0 h 1192588"/>
              <a:gd name="connsiteX2" fmla="*/ 1547446 w 1547446"/>
              <a:gd name="connsiteY2" fmla="*/ 586154 h 1192588"/>
              <a:gd name="connsiteX3" fmla="*/ 773723 w 1547446"/>
              <a:gd name="connsiteY3" fmla="*/ 1172308 h 1192588"/>
              <a:gd name="connsiteX4" fmla="*/ 0 w 1547446"/>
              <a:gd name="connsiteY4" fmla="*/ 586154 h 1192588"/>
              <a:gd name="connsiteX0" fmla="*/ 0 w 1547446"/>
              <a:gd name="connsiteY0" fmla="*/ 586154 h 1201326"/>
              <a:gd name="connsiteX1" fmla="*/ 773723 w 1547446"/>
              <a:gd name="connsiteY1" fmla="*/ 0 h 1201326"/>
              <a:gd name="connsiteX2" fmla="*/ 1547446 w 1547446"/>
              <a:gd name="connsiteY2" fmla="*/ 586154 h 1201326"/>
              <a:gd name="connsiteX3" fmla="*/ 773723 w 1547446"/>
              <a:gd name="connsiteY3" fmla="*/ 1172308 h 1201326"/>
              <a:gd name="connsiteX4" fmla="*/ 0 w 1547446"/>
              <a:gd name="connsiteY4" fmla="*/ 586154 h 1201326"/>
              <a:gd name="connsiteX0" fmla="*/ 0 w 1547446"/>
              <a:gd name="connsiteY0" fmla="*/ 586154 h 1201326"/>
              <a:gd name="connsiteX1" fmla="*/ 773723 w 1547446"/>
              <a:gd name="connsiteY1" fmla="*/ 0 h 1201326"/>
              <a:gd name="connsiteX2" fmla="*/ 1547446 w 1547446"/>
              <a:gd name="connsiteY2" fmla="*/ 586154 h 1201326"/>
              <a:gd name="connsiteX3" fmla="*/ 773723 w 1547446"/>
              <a:gd name="connsiteY3" fmla="*/ 1172308 h 1201326"/>
              <a:gd name="connsiteX4" fmla="*/ 0 w 1547446"/>
              <a:gd name="connsiteY4" fmla="*/ 586154 h 1201326"/>
              <a:gd name="connsiteX0" fmla="*/ 0 w 1547446"/>
              <a:gd name="connsiteY0" fmla="*/ 586154 h 1186855"/>
              <a:gd name="connsiteX1" fmla="*/ 773723 w 1547446"/>
              <a:gd name="connsiteY1" fmla="*/ 0 h 1186855"/>
              <a:gd name="connsiteX2" fmla="*/ 1547446 w 1547446"/>
              <a:gd name="connsiteY2" fmla="*/ 586154 h 1186855"/>
              <a:gd name="connsiteX3" fmla="*/ 773723 w 1547446"/>
              <a:gd name="connsiteY3" fmla="*/ 1172308 h 1186855"/>
              <a:gd name="connsiteX4" fmla="*/ 0 w 1547446"/>
              <a:gd name="connsiteY4" fmla="*/ 586154 h 1186855"/>
              <a:gd name="connsiteX0" fmla="*/ 0 w 1547446"/>
              <a:gd name="connsiteY0" fmla="*/ 586154 h 1209114"/>
              <a:gd name="connsiteX1" fmla="*/ 773723 w 1547446"/>
              <a:gd name="connsiteY1" fmla="*/ 0 h 1209114"/>
              <a:gd name="connsiteX2" fmla="*/ 1547446 w 1547446"/>
              <a:gd name="connsiteY2" fmla="*/ 586154 h 1209114"/>
              <a:gd name="connsiteX3" fmla="*/ 773723 w 1547446"/>
              <a:gd name="connsiteY3" fmla="*/ 1172308 h 1209114"/>
              <a:gd name="connsiteX4" fmla="*/ 0 w 1547446"/>
              <a:gd name="connsiteY4" fmla="*/ 586154 h 1209114"/>
              <a:gd name="connsiteX0" fmla="*/ 0 w 1547446"/>
              <a:gd name="connsiteY0" fmla="*/ 586154 h 1204116"/>
              <a:gd name="connsiteX1" fmla="*/ 773723 w 1547446"/>
              <a:gd name="connsiteY1" fmla="*/ 0 h 1204116"/>
              <a:gd name="connsiteX2" fmla="*/ 1547446 w 1547446"/>
              <a:gd name="connsiteY2" fmla="*/ 586154 h 1204116"/>
              <a:gd name="connsiteX3" fmla="*/ 773723 w 1547446"/>
              <a:gd name="connsiteY3" fmla="*/ 1172308 h 1204116"/>
              <a:gd name="connsiteX4" fmla="*/ 0 w 1547446"/>
              <a:gd name="connsiteY4" fmla="*/ 586154 h 1204116"/>
              <a:gd name="connsiteX0" fmla="*/ 7801 w 1555247"/>
              <a:gd name="connsiteY0" fmla="*/ 586154 h 1216801"/>
              <a:gd name="connsiteX1" fmla="*/ 781524 w 1555247"/>
              <a:gd name="connsiteY1" fmla="*/ 0 h 1216801"/>
              <a:gd name="connsiteX2" fmla="*/ 1555247 w 1555247"/>
              <a:gd name="connsiteY2" fmla="*/ 586154 h 1216801"/>
              <a:gd name="connsiteX3" fmla="*/ 781524 w 1555247"/>
              <a:gd name="connsiteY3" fmla="*/ 1172308 h 1216801"/>
              <a:gd name="connsiteX4" fmla="*/ 7801 w 1555247"/>
              <a:gd name="connsiteY4" fmla="*/ 586154 h 1216801"/>
              <a:gd name="connsiteX0" fmla="*/ 10975 w 1558421"/>
              <a:gd name="connsiteY0" fmla="*/ 640482 h 1271129"/>
              <a:gd name="connsiteX1" fmla="*/ 784698 w 1558421"/>
              <a:gd name="connsiteY1" fmla="*/ 54328 h 1271129"/>
              <a:gd name="connsiteX2" fmla="*/ 1558421 w 1558421"/>
              <a:gd name="connsiteY2" fmla="*/ 640482 h 1271129"/>
              <a:gd name="connsiteX3" fmla="*/ 784698 w 1558421"/>
              <a:gd name="connsiteY3" fmla="*/ 1226636 h 1271129"/>
              <a:gd name="connsiteX4" fmla="*/ 10975 w 1558421"/>
              <a:gd name="connsiteY4" fmla="*/ 640482 h 1271129"/>
              <a:gd name="connsiteX0" fmla="*/ 5494 w 1552940"/>
              <a:gd name="connsiteY0" fmla="*/ 624643 h 1241218"/>
              <a:gd name="connsiteX1" fmla="*/ 779217 w 1552940"/>
              <a:gd name="connsiteY1" fmla="*/ 38489 h 1241218"/>
              <a:gd name="connsiteX2" fmla="*/ 1552940 w 1552940"/>
              <a:gd name="connsiteY2" fmla="*/ 624643 h 1241218"/>
              <a:gd name="connsiteX3" fmla="*/ 779217 w 1552940"/>
              <a:gd name="connsiteY3" fmla="*/ 1210797 h 1241218"/>
              <a:gd name="connsiteX4" fmla="*/ 5494 w 1552940"/>
              <a:gd name="connsiteY4" fmla="*/ 624643 h 1241218"/>
              <a:gd name="connsiteX0" fmla="*/ 5494 w 1555098"/>
              <a:gd name="connsiteY0" fmla="*/ 624643 h 1241218"/>
              <a:gd name="connsiteX1" fmla="*/ 779217 w 1555098"/>
              <a:gd name="connsiteY1" fmla="*/ 38489 h 1241218"/>
              <a:gd name="connsiteX2" fmla="*/ 1552940 w 1555098"/>
              <a:gd name="connsiteY2" fmla="*/ 624643 h 1241218"/>
              <a:gd name="connsiteX3" fmla="*/ 779217 w 1555098"/>
              <a:gd name="connsiteY3" fmla="*/ 1210797 h 1241218"/>
              <a:gd name="connsiteX4" fmla="*/ 5494 w 1555098"/>
              <a:gd name="connsiteY4" fmla="*/ 624643 h 1241218"/>
              <a:gd name="connsiteX0" fmla="*/ 2875 w 1787584"/>
              <a:gd name="connsiteY0" fmla="*/ 588301 h 1174587"/>
              <a:gd name="connsiteX1" fmla="*/ 776598 w 1787584"/>
              <a:gd name="connsiteY1" fmla="*/ 2147 h 1174587"/>
              <a:gd name="connsiteX2" fmla="*/ 1786863 w 1787584"/>
              <a:gd name="connsiteY2" fmla="*/ 544463 h 1174587"/>
              <a:gd name="connsiteX3" fmla="*/ 776598 w 1787584"/>
              <a:gd name="connsiteY3" fmla="*/ 1174455 h 1174587"/>
              <a:gd name="connsiteX4" fmla="*/ 2875 w 1787584"/>
              <a:gd name="connsiteY4" fmla="*/ 588301 h 1174587"/>
              <a:gd name="connsiteX0" fmla="*/ 7358 w 1792701"/>
              <a:gd name="connsiteY0" fmla="*/ 588193 h 1174479"/>
              <a:gd name="connsiteX1" fmla="*/ 781081 w 1792701"/>
              <a:gd name="connsiteY1" fmla="*/ 2039 h 1174479"/>
              <a:gd name="connsiteX2" fmla="*/ 1791346 w 1792701"/>
              <a:gd name="connsiteY2" fmla="*/ 544355 h 1174479"/>
              <a:gd name="connsiteX3" fmla="*/ 781081 w 1792701"/>
              <a:gd name="connsiteY3" fmla="*/ 1174347 h 1174479"/>
              <a:gd name="connsiteX4" fmla="*/ 7358 w 1792701"/>
              <a:gd name="connsiteY4" fmla="*/ 588193 h 1174479"/>
              <a:gd name="connsiteX0" fmla="*/ 7120 w 1792436"/>
              <a:gd name="connsiteY0" fmla="*/ 589287 h 1175573"/>
              <a:gd name="connsiteX1" fmla="*/ 780843 w 1792436"/>
              <a:gd name="connsiteY1" fmla="*/ 3133 h 1175573"/>
              <a:gd name="connsiteX2" fmla="*/ 1791108 w 1792436"/>
              <a:gd name="connsiteY2" fmla="*/ 545449 h 1175573"/>
              <a:gd name="connsiteX3" fmla="*/ 780843 w 1792436"/>
              <a:gd name="connsiteY3" fmla="*/ 1175441 h 1175573"/>
              <a:gd name="connsiteX4" fmla="*/ 7120 w 1792436"/>
              <a:gd name="connsiteY4" fmla="*/ 589287 h 1175573"/>
              <a:gd name="connsiteX0" fmla="*/ 7120 w 1792382"/>
              <a:gd name="connsiteY0" fmla="*/ 590868 h 1177154"/>
              <a:gd name="connsiteX1" fmla="*/ 780843 w 1792382"/>
              <a:gd name="connsiteY1" fmla="*/ 4714 h 1177154"/>
              <a:gd name="connsiteX2" fmla="*/ 1791108 w 1792382"/>
              <a:gd name="connsiteY2" fmla="*/ 547030 h 1177154"/>
              <a:gd name="connsiteX3" fmla="*/ 780843 w 1792382"/>
              <a:gd name="connsiteY3" fmla="*/ 1177022 h 1177154"/>
              <a:gd name="connsiteX4" fmla="*/ 7120 w 1792382"/>
              <a:gd name="connsiteY4" fmla="*/ 590868 h 1177154"/>
              <a:gd name="connsiteX0" fmla="*/ 8951 w 1794213"/>
              <a:gd name="connsiteY0" fmla="*/ 605122 h 1191408"/>
              <a:gd name="connsiteX1" fmla="*/ 782674 w 1794213"/>
              <a:gd name="connsiteY1" fmla="*/ 18968 h 1191408"/>
              <a:gd name="connsiteX2" fmla="*/ 1792939 w 1794213"/>
              <a:gd name="connsiteY2" fmla="*/ 561284 h 1191408"/>
              <a:gd name="connsiteX3" fmla="*/ 782674 w 1794213"/>
              <a:gd name="connsiteY3" fmla="*/ 1191276 h 1191408"/>
              <a:gd name="connsiteX4" fmla="*/ 8951 w 1794213"/>
              <a:gd name="connsiteY4" fmla="*/ 605122 h 1191408"/>
              <a:gd name="connsiteX0" fmla="*/ 8951 w 1794213"/>
              <a:gd name="connsiteY0" fmla="*/ 605122 h 1191408"/>
              <a:gd name="connsiteX1" fmla="*/ 782674 w 1794213"/>
              <a:gd name="connsiteY1" fmla="*/ 18968 h 1191408"/>
              <a:gd name="connsiteX2" fmla="*/ 1792939 w 1794213"/>
              <a:gd name="connsiteY2" fmla="*/ 561284 h 1191408"/>
              <a:gd name="connsiteX3" fmla="*/ 782674 w 1794213"/>
              <a:gd name="connsiteY3" fmla="*/ 1191276 h 1191408"/>
              <a:gd name="connsiteX4" fmla="*/ 8951 w 1794213"/>
              <a:gd name="connsiteY4" fmla="*/ 605122 h 1191408"/>
              <a:gd name="connsiteX0" fmla="*/ 8951 w 1794213"/>
              <a:gd name="connsiteY0" fmla="*/ 605122 h 1191408"/>
              <a:gd name="connsiteX1" fmla="*/ 782674 w 1794213"/>
              <a:gd name="connsiteY1" fmla="*/ 18968 h 1191408"/>
              <a:gd name="connsiteX2" fmla="*/ 1792939 w 1794213"/>
              <a:gd name="connsiteY2" fmla="*/ 561284 h 1191408"/>
              <a:gd name="connsiteX3" fmla="*/ 782674 w 1794213"/>
              <a:gd name="connsiteY3" fmla="*/ 1191276 h 1191408"/>
              <a:gd name="connsiteX4" fmla="*/ 8951 w 1794213"/>
              <a:gd name="connsiteY4" fmla="*/ 605122 h 1191408"/>
              <a:gd name="connsiteX0" fmla="*/ 8951 w 1730790"/>
              <a:gd name="connsiteY0" fmla="*/ 623059 h 1209345"/>
              <a:gd name="connsiteX1" fmla="*/ 782674 w 1730790"/>
              <a:gd name="connsiteY1" fmla="*/ 36905 h 1209345"/>
              <a:gd name="connsiteX2" fmla="*/ 1729300 w 1730790"/>
              <a:gd name="connsiteY2" fmla="*/ 416569 h 1209345"/>
              <a:gd name="connsiteX3" fmla="*/ 782674 w 1730790"/>
              <a:gd name="connsiteY3" fmla="*/ 1209213 h 1209345"/>
              <a:gd name="connsiteX4" fmla="*/ 8951 w 1730790"/>
              <a:gd name="connsiteY4" fmla="*/ 623059 h 1209345"/>
              <a:gd name="connsiteX0" fmla="*/ 8951 w 1729301"/>
              <a:gd name="connsiteY0" fmla="*/ 655598 h 1241884"/>
              <a:gd name="connsiteX1" fmla="*/ 782674 w 1729301"/>
              <a:gd name="connsiteY1" fmla="*/ 69444 h 1241884"/>
              <a:gd name="connsiteX2" fmla="*/ 1729300 w 1729301"/>
              <a:gd name="connsiteY2" fmla="*/ 449108 h 1241884"/>
              <a:gd name="connsiteX3" fmla="*/ 782674 w 1729301"/>
              <a:gd name="connsiteY3" fmla="*/ 1241752 h 1241884"/>
              <a:gd name="connsiteX4" fmla="*/ 8951 w 1729301"/>
              <a:gd name="connsiteY4" fmla="*/ 655598 h 1241884"/>
              <a:gd name="connsiteX0" fmla="*/ 8951 w 1917818"/>
              <a:gd name="connsiteY0" fmla="*/ 677557 h 1263843"/>
              <a:gd name="connsiteX1" fmla="*/ 782674 w 1917818"/>
              <a:gd name="connsiteY1" fmla="*/ 91403 h 1263843"/>
              <a:gd name="connsiteX2" fmla="*/ 1917818 w 1917818"/>
              <a:gd name="connsiteY2" fmla="*/ 424151 h 1263843"/>
              <a:gd name="connsiteX3" fmla="*/ 782674 w 1917818"/>
              <a:gd name="connsiteY3" fmla="*/ 1263711 h 1263843"/>
              <a:gd name="connsiteX4" fmla="*/ 8951 w 1917818"/>
              <a:gd name="connsiteY4" fmla="*/ 677557 h 1263843"/>
              <a:gd name="connsiteX0" fmla="*/ 8951 w 1917818"/>
              <a:gd name="connsiteY0" fmla="*/ 677558 h 1263844"/>
              <a:gd name="connsiteX1" fmla="*/ 782674 w 1917818"/>
              <a:gd name="connsiteY1" fmla="*/ 91404 h 1263844"/>
              <a:gd name="connsiteX2" fmla="*/ 1917818 w 1917818"/>
              <a:gd name="connsiteY2" fmla="*/ 424152 h 1263844"/>
              <a:gd name="connsiteX3" fmla="*/ 782674 w 1917818"/>
              <a:gd name="connsiteY3" fmla="*/ 1263712 h 1263844"/>
              <a:gd name="connsiteX4" fmla="*/ 8951 w 1917818"/>
              <a:gd name="connsiteY4" fmla="*/ 677558 h 126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7818" h="1263844">
                <a:moveTo>
                  <a:pt x="8951" y="677558"/>
                </a:moveTo>
                <a:cubicBezTo>
                  <a:pt x="-37283" y="380369"/>
                  <a:pt x="77559" y="-19628"/>
                  <a:pt x="782674" y="91404"/>
                </a:cubicBezTo>
                <a:cubicBezTo>
                  <a:pt x="1414380" y="76033"/>
                  <a:pt x="1777195" y="-247859"/>
                  <a:pt x="1917818" y="424152"/>
                </a:cubicBezTo>
                <a:cubicBezTo>
                  <a:pt x="1832052" y="655887"/>
                  <a:pt x="1121353" y="1247993"/>
                  <a:pt x="782674" y="1263712"/>
                </a:cubicBezTo>
                <a:cubicBezTo>
                  <a:pt x="485343" y="1271018"/>
                  <a:pt x="55185" y="974747"/>
                  <a:pt x="8951" y="6775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6">
            <a:extLst>
              <a:ext uri="{FF2B5EF4-FFF2-40B4-BE49-F238E27FC236}">
                <a16:creationId xmlns:a16="http://schemas.microsoft.com/office/drawing/2014/main" id="{18869162-B53E-8080-B345-1A71FF4FF4CF}"/>
              </a:ext>
            </a:extLst>
          </p:cNvPr>
          <p:cNvSpPr/>
          <p:nvPr/>
        </p:nvSpPr>
        <p:spPr>
          <a:xfrm rot="2700000">
            <a:off x="-1896438" y="2667317"/>
            <a:ext cx="1357417" cy="700660"/>
          </a:xfrm>
          <a:custGeom>
            <a:avLst/>
            <a:gdLst>
              <a:gd name="connsiteX0" fmla="*/ 0 w 1547446"/>
              <a:gd name="connsiteY0" fmla="*/ 586154 h 1172308"/>
              <a:gd name="connsiteX1" fmla="*/ 773723 w 1547446"/>
              <a:gd name="connsiteY1" fmla="*/ 0 h 1172308"/>
              <a:gd name="connsiteX2" fmla="*/ 1547446 w 1547446"/>
              <a:gd name="connsiteY2" fmla="*/ 586154 h 1172308"/>
              <a:gd name="connsiteX3" fmla="*/ 773723 w 1547446"/>
              <a:gd name="connsiteY3" fmla="*/ 1172308 h 1172308"/>
              <a:gd name="connsiteX4" fmla="*/ 0 w 1547446"/>
              <a:gd name="connsiteY4" fmla="*/ 586154 h 1172308"/>
              <a:gd name="connsiteX0" fmla="*/ 0 w 1547446"/>
              <a:gd name="connsiteY0" fmla="*/ 586154 h 1172308"/>
              <a:gd name="connsiteX1" fmla="*/ 773723 w 1547446"/>
              <a:gd name="connsiteY1" fmla="*/ 0 h 1172308"/>
              <a:gd name="connsiteX2" fmla="*/ 1547446 w 1547446"/>
              <a:gd name="connsiteY2" fmla="*/ 586154 h 1172308"/>
              <a:gd name="connsiteX3" fmla="*/ 773723 w 1547446"/>
              <a:gd name="connsiteY3" fmla="*/ 1172308 h 1172308"/>
              <a:gd name="connsiteX4" fmla="*/ 0 w 1547446"/>
              <a:gd name="connsiteY4" fmla="*/ 586154 h 1172308"/>
              <a:gd name="connsiteX0" fmla="*/ 0 w 1547446"/>
              <a:gd name="connsiteY0" fmla="*/ 586154 h 1187425"/>
              <a:gd name="connsiteX1" fmla="*/ 773723 w 1547446"/>
              <a:gd name="connsiteY1" fmla="*/ 0 h 1187425"/>
              <a:gd name="connsiteX2" fmla="*/ 1547446 w 1547446"/>
              <a:gd name="connsiteY2" fmla="*/ 586154 h 1187425"/>
              <a:gd name="connsiteX3" fmla="*/ 773723 w 1547446"/>
              <a:gd name="connsiteY3" fmla="*/ 1172308 h 1187425"/>
              <a:gd name="connsiteX4" fmla="*/ 0 w 1547446"/>
              <a:gd name="connsiteY4" fmla="*/ 586154 h 1187425"/>
              <a:gd name="connsiteX0" fmla="*/ 0 w 1547446"/>
              <a:gd name="connsiteY0" fmla="*/ 586154 h 1192588"/>
              <a:gd name="connsiteX1" fmla="*/ 773723 w 1547446"/>
              <a:gd name="connsiteY1" fmla="*/ 0 h 1192588"/>
              <a:gd name="connsiteX2" fmla="*/ 1547446 w 1547446"/>
              <a:gd name="connsiteY2" fmla="*/ 586154 h 1192588"/>
              <a:gd name="connsiteX3" fmla="*/ 773723 w 1547446"/>
              <a:gd name="connsiteY3" fmla="*/ 1172308 h 1192588"/>
              <a:gd name="connsiteX4" fmla="*/ 0 w 1547446"/>
              <a:gd name="connsiteY4" fmla="*/ 586154 h 1192588"/>
              <a:gd name="connsiteX0" fmla="*/ 0 w 1547446"/>
              <a:gd name="connsiteY0" fmla="*/ 586154 h 1201326"/>
              <a:gd name="connsiteX1" fmla="*/ 773723 w 1547446"/>
              <a:gd name="connsiteY1" fmla="*/ 0 h 1201326"/>
              <a:gd name="connsiteX2" fmla="*/ 1547446 w 1547446"/>
              <a:gd name="connsiteY2" fmla="*/ 586154 h 1201326"/>
              <a:gd name="connsiteX3" fmla="*/ 773723 w 1547446"/>
              <a:gd name="connsiteY3" fmla="*/ 1172308 h 1201326"/>
              <a:gd name="connsiteX4" fmla="*/ 0 w 1547446"/>
              <a:gd name="connsiteY4" fmla="*/ 586154 h 1201326"/>
              <a:gd name="connsiteX0" fmla="*/ 0 w 1547446"/>
              <a:gd name="connsiteY0" fmla="*/ 586154 h 1201326"/>
              <a:gd name="connsiteX1" fmla="*/ 773723 w 1547446"/>
              <a:gd name="connsiteY1" fmla="*/ 0 h 1201326"/>
              <a:gd name="connsiteX2" fmla="*/ 1547446 w 1547446"/>
              <a:gd name="connsiteY2" fmla="*/ 586154 h 1201326"/>
              <a:gd name="connsiteX3" fmla="*/ 773723 w 1547446"/>
              <a:gd name="connsiteY3" fmla="*/ 1172308 h 1201326"/>
              <a:gd name="connsiteX4" fmla="*/ 0 w 1547446"/>
              <a:gd name="connsiteY4" fmla="*/ 586154 h 1201326"/>
              <a:gd name="connsiteX0" fmla="*/ 0 w 1547446"/>
              <a:gd name="connsiteY0" fmla="*/ 586154 h 1186855"/>
              <a:gd name="connsiteX1" fmla="*/ 773723 w 1547446"/>
              <a:gd name="connsiteY1" fmla="*/ 0 h 1186855"/>
              <a:gd name="connsiteX2" fmla="*/ 1547446 w 1547446"/>
              <a:gd name="connsiteY2" fmla="*/ 586154 h 1186855"/>
              <a:gd name="connsiteX3" fmla="*/ 773723 w 1547446"/>
              <a:gd name="connsiteY3" fmla="*/ 1172308 h 1186855"/>
              <a:gd name="connsiteX4" fmla="*/ 0 w 1547446"/>
              <a:gd name="connsiteY4" fmla="*/ 586154 h 1186855"/>
              <a:gd name="connsiteX0" fmla="*/ 0 w 1547446"/>
              <a:gd name="connsiteY0" fmla="*/ 586154 h 1209114"/>
              <a:gd name="connsiteX1" fmla="*/ 773723 w 1547446"/>
              <a:gd name="connsiteY1" fmla="*/ 0 h 1209114"/>
              <a:gd name="connsiteX2" fmla="*/ 1547446 w 1547446"/>
              <a:gd name="connsiteY2" fmla="*/ 586154 h 1209114"/>
              <a:gd name="connsiteX3" fmla="*/ 773723 w 1547446"/>
              <a:gd name="connsiteY3" fmla="*/ 1172308 h 1209114"/>
              <a:gd name="connsiteX4" fmla="*/ 0 w 1547446"/>
              <a:gd name="connsiteY4" fmla="*/ 586154 h 1209114"/>
              <a:gd name="connsiteX0" fmla="*/ 0 w 1547446"/>
              <a:gd name="connsiteY0" fmla="*/ 586154 h 1204116"/>
              <a:gd name="connsiteX1" fmla="*/ 773723 w 1547446"/>
              <a:gd name="connsiteY1" fmla="*/ 0 h 1204116"/>
              <a:gd name="connsiteX2" fmla="*/ 1547446 w 1547446"/>
              <a:gd name="connsiteY2" fmla="*/ 586154 h 1204116"/>
              <a:gd name="connsiteX3" fmla="*/ 773723 w 1547446"/>
              <a:gd name="connsiteY3" fmla="*/ 1172308 h 1204116"/>
              <a:gd name="connsiteX4" fmla="*/ 0 w 1547446"/>
              <a:gd name="connsiteY4" fmla="*/ 586154 h 1204116"/>
              <a:gd name="connsiteX0" fmla="*/ 0 w 1547446"/>
              <a:gd name="connsiteY0" fmla="*/ 659586 h 1277548"/>
              <a:gd name="connsiteX1" fmla="*/ 773723 w 1547446"/>
              <a:gd name="connsiteY1" fmla="*/ 73432 h 1277548"/>
              <a:gd name="connsiteX2" fmla="*/ 1547446 w 1547446"/>
              <a:gd name="connsiteY2" fmla="*/ 659586 h 1277548"/>
              <a:gd name="connsiteX3" fmla="*/ 773723 w 1547446"/>
              <a:gd name="connsiteY3" fmla="*/ 1245740 h 1277548"/>
              <a:gd name="connsiteX4" fmla="*/ 0 w 1547446"/>
              <a:gd name="connsiteY4" fmla="*/ 659586 h 1277548"/>
              <a:gd name="connsiteX0" fmla="*/ 0 w 1547446"/>
              <a:gd name="connsiteY0" fmla="*/ 188579 h 797782"/>
              <a:gd name="connsiteX1" fmla="*/ 776074 w 1547446"/>
              <a:gd name="connsiteY1" fmla="*/ 127823 h 797782"/>
              <a:gd name="connsiteX2" fmla="*/ 1547446 w 1547446"/>
              <a:gd name="connsiteY2" fmla="*/ 188579 h 797782"/>
              <a:gd name="connsiteX3" fmla="*/ 773723 w 1547446"/>
              <a:gd name="connsiteY3" fmla="*/ 774733 h 797782"/>
              <a:gd name="connsiteX4" fmla="*/ 0 w 1547446"/>
              <a:gd name="connsiteY4" fmla="*/ 188579 h 797782"/>
              <a:gd name="connsiteX0" fmla="*/ 3796 w 1551242"/>
              <a:gd name="connsiteY0" fmla="*/ 274550 h 896017"/>
              <a:gd name="connsiteX1" fmla="*/ 779870 w 1551242"/>
              <a:gd name="connsiteY1" fmla="*/ 213794 h 896017"/>
              <a:gd name="connsiteX2" fmla="*/ 1551242 w 1551242"/>
              <a:gd name="connsiteY2" fmla="*/ 274550 h 896017"/>
              <a:gd name="connsiteX3" fmla="*/ 777519 w 1551242"/>
              <a:gd name="connsiteY3" fmla="*/ 860704 h 896017"/>
              <a:gd name="connsiteX4" fmla="*/ 3796 w 1551242"/>
              <a:gd name="connsiteY4" fmla="*/ 274550 h 896017"/>
              <a:gd name="connsiteX0" fmla="*/ 2898 w 1921085"/>
              <a:gd name="connsiteY0" fmla="*/ 288838 h 877146"/>
              <a:gd name="connsiteX1" fmla="*/ 778972 w 1921085"/>
              <a:gd name="connsiteY1" fmla="*/ 228082 h 877146"/>
              <a:gd name="connsiteX2" fmla="*/ 1921084 w 1921085"/>
              <a:gd name="connsiteY2" fmla="*/ 126096 h 877146"/>
              <a:gd name="connsiteX3" fmla="*/ 776621 w 1921085"/>
              <a:gd name="connsiteY3" fmla="*/ 874992 h 877146"/>
              <a:gd name="connsiteX4" fmla="*/ 2898 w 1921085"/>
              <a:gd name="connsiteY4" fmla="*/ 288838 h 877146"/>
              <a:gd name="connsiteX0" fmla="*/ 2898 w 1921084"/>
              <a:gd name="connsiteY0" fmla="*/ 315396 h 903704"/>
              <a:gd name="connsiteX1" fmla="*/ 778972 w 1921084"/>
              <a:gd name="connsiteY1" fmla="*/ 254640 h 903704"/>
              <a:gd name="connsiteX2" fmla="*/ 1921084 w 1921084"/>
              <a:gd name="connsiteY2" fmla="*/ 152654 h 903704"/>
              <a:gd name="connsiteX3" fmla="*/ 776621 w 1921084"/>
              <a:gd name="connsiteY3" fmla="*/ 901550 h 903704"/>
              <a:gd name="connsiteX4" fmla="*/ 2898 w 1921084"/>
              <a:gd name="connsiteY4" fmla="*/ 315396 h 903704"/>
              <a:gd name="connsiteX0" fmla="*/ 2898 w 1921084"/>
              <a:gd name="connsiteY0" fmla="*/ 436410 h 1024718"/>
              <a:gd name="connsiteX1" fmla="*/ 778972 w 1921084"/>
              <a:gd name="connsiteY1" fmla="*/ 375654 h 1024718"/>
              <a:gd name="connsiteX2" fmla="*/ 1921084 w 1921084"/>
              <a:gd name="connsiteY2" fmla="*/ 273668 h 1024718"/>
              <a:gd name="connsiteX3" fmla="*/ 776621 w 1921084"/>
              <a:gd name="connsiteY3" fmla="*/ 1022564 h 1024718"/>
              <a:gd name="connsiteX4" fmla="*/ 2898 w 1921084"/>
              <a:gd name="connsiteY4" fmla="*/ 436410 h 1024718"/>
              <a:gd name="connsiteX0" fmla="*/ 3722 w 1921908"/>
              <a:gd name="connsiteY0" fmla="*/ 436410 h 1024718"/>
              <a:gd name="connsiteX1" fmla="*/ 779796 w 1921908"/>
              <a:gd name="connsiteY1" fmla="*/ 375654 h 1024718"/>
              <a:gd name="connsiteX2" fmla="*/ 1921908 w 1921908"/>
              <a:gd name="connsiteY2" fmla="*/ 273668 h 1024718"/>
              <a:gd name="connsiteX3" fmla="*/ 777445 w 1921908"/>
              <a:gd name="connsiteY3" fmla="*/ 1022564 h 1024718"/>
              <a:gd name="connsiteX4" fmla="*/ 3722 w 1921908"/>
              <a:gd name="connsiteY4" fmla="*/ 436410 h 1024718"/>
              <a:gd name="connsiteX0" fmla="*/ 3722 w 1921908"/>
              <a:gd name="connsiteY0" fmla="*/ 399829 h 988137"/>
              <a:gd name="connsiteX1" fmla="*/ 779796 w 1921908"/>
              <a:gd name="connsiteY1" fmla="*/ 339073 h 988137"/>
              <a:gd name="connsiteX2" fmla="*/ 1921908 w 1921908"/>
              <a:gd name="connsiteY2" fmla="*/ 237087 h 988137"/>
              <a:gd name="connsiteX3" fmla="*/ 777445 w 1921908"/>
              <a:gd name="connsiteY3" fmla="*/ 985983 h 988137"/>
              <a:gd name="connsiteX4" fmla="*/ 3722 w 1921908"/>
              <a:gd name="connsiteY4" fmla="*/ 399829 h 988137"/>
              <a:gd name="connsiteX0" fmla="*/ 3722 w 1921908"/>
              <a:gd name="connsiteY0" fmla="*/ 399829 h 986221"/>
              <a:gd name="connsiteX1" fmla="*/ 779796 w 1921908"/>
              <a:gd name="connsiteY1" fmla="*/ 339073 h 986221"/>
              <a:gd name="connsiteX2" fmla="*/ 1921908 w 1921908"/>
              <a:gd name="connsiteY2" fmla="*/ 237087 h 986221"/>
              <a:gd name="connsiteX3" fmla="*/ 777445 w 1921908"/>
              <a:gd name="connsiteY3" fmla="*/ 985983 h 986221"/>
              <a:gd name="connsiteX4" fmla="*/ 3722 w 1921908"/>
              <a:gd name="connsiteY4" fmla="*/ 399829 h 986221"/>
              <a:gd name="connsiteX0" fmla="*/ 3722 w 1921908"/>
              <a:gd name="connsiteY0" fmla="*/ 399829 h 986221"/>
              <a:gd name="connsiteX1" fmla="*/ 779796 w 1921908"/>
              <a:gd name="connsiteY1" fmla="*/ 339073 h 986221"/>
              <a:gd name="connsiteX2" fmla="*/ 1921908 w 1921908"/>
              <a:gd name="connsiteY2" fmla="*/ 237087 h 986221"/>
              <a:gd name="connsiteX3" fmla="*/ 777445 w 1921908"/>
              <a:gd name="connsiteY3" fmla="*/ 985983 h 986221"/>
              <a:gd name="connsiteX4" fmla="*/ 3722 w 1921908"/>
              <a:gd name="connsiteY4" fmla="*/ 399829 h 986221"/>
              <a:gd name="connsiteX0" fmla="*/ 3722 w 1921908"/>
              <a:gd name="connsiteY0" fmla="*/ 399829 h 986221"/>
              <a:gd name="connsiteX1" fmla="*/ 779796 w 1921908"/>
              <a:gd name="connsiteY1" fmla="*/ 339073 h 986221"/>
              <a:gd name="connsiteX2" fmla="*/ 1921908 w 1921908"/>
              <a:gd name="connsiteY2" fmla="*/ 237087 h 986221"/>
              <a:gd name="connsiteX3" fmla="*/ 777445 w 1921908"/>
              <a:gd name="connsiteY3" fmla="*/ 985983 h 986221"/>
              <a:gd name="connsiteX4" fmla="*/ 3722 w 1921908"/>
              <a:gd name="connsiteY4" fmla="*/ 399829 h 98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908" h="986221">
                <a:moveTo>
                  <a:pt x="3722" y="399829"/>
                </a:moveTo>
                <a:cubicBezTo>
                  <a:pt x="-41837" y="17385"/>
                  <a:pt x="337407" y="338050"/>
                  <a:pt x="779796" y="339073"/>
                </a:cubicBezTo>
                <a:cubicBezTo>
                  <a:pt x="1506561" y="359371"/>
                  <a:pt x="1789393" y="-359028"/>
                  <a:pt x="1921908" y="237087"/>
                </a:cubicBezTo>
                <a:cubicBezTo>
                  <a:pt x="1760641" y="637706"/>
                  <a:pt x="1116020" y="977624"/>
                  <a:pt x="777445" y="985983"/>
                </a:cubicBezTo>
                <a:cubicBezTo>
                  <a:pt x="438870" y="994342"/>
                  <a:pt x="49281" y="782273"/>
                  <a:pt x="3722" y="399829"/>
                </a:cubicBezTo>
                <a:close/>
              </a:path>
            </a:pathLst>
          </a:cu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07657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1" y="0"/>
            <a:ext cx="6120001" cy="6120000"/>
          </a:xfrm>
          <a:prstGeom prst="donut">
            <a:avLst>
              <a:gd name="adj" fmla="val 4657"/>
            </a:avLst>
          </a:prstGeom>
          <a:solidFill>
            <a:srgbClr val="23A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A37547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474436" y="704780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noFill/>
                <a:latin typeface="特太行書" panose="03000809000000000000" pitchFamily="65" charset="-128"/>
                <a:ea typeface="特太行書" panose="03000809000000000000" pitchFamily="65" charset="-128"/>
              </a:rPr>
              <a:t>了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EED4D62-44E0-0A0C-B714-86FE008132BA}"/>
              </a:ext>
            </a:extLst>
          </p:cNvPr>
          <p:cNvSpPr txBox="1"/>
          <p:nvPr/>
        </p:nvSpPr>
        <p:spPr>
          <a:xfrm>
            <a:off x="-5446073" y="704780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rgbClr val="81C7D4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天</a:t>
            </a:r>
          </a:p>
        </p:txBody>
      </p:sp>
      <p:sp>
        <p:nvSpPr>
          <p:cNvPr id="6" name="圓形: 空心 5">
            <a:extLst>
              <a:ext uri="{FF2B5EF4-FFF2-40B4-BE49-F238E27FC236}">
                <a16:creationId xmlns:a16="http://schemas.microsoft.com/office/drawing/2014/main" id="{CDB002DB-E512-C63F-7D9D-338916165062}"/>
              </a:ext>
            </a:extLst>
          </p:cNvPr>
          <p:cNvSpPr/>
          <p:nvPr/>
        </p:nvSpPr>
        <p:spPr>
          <a:xfrm>
            <a:off x="0" y="-1"/>
            <a:ext cx="6120000" cy="6120001"/>
          </a:xfrm>
          <a:prstGeom prst="donut">
            <a:avLst>
              <a:gd name="adj" fmla="val 4657"/>
            </a:avLst>
          </a:prstGeom>
          <a:solidFill>
            <a:srgbClr val="ED7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A37547"/>
              </a:solidFill>
            </a:endParaRPr>
          </a:p>
        </p:txBody>
      </p:sp>
      <p:sp>
        <p:nvSpPr>
          <p:cNvPr id="8" name="圓形: 空心 7">
            <a:extLst>
              <a:ext uri="{FF2B5EF4-FFF2-40B4-BE49-F238E27FC236}">
                <a16:creationId xmlns:a16="http://schemas.microsoft.com/office/drawing/2014/main" id="{B003FEB3-0610-2A36-2CFD-06EE32CE1E2F}"/>
              </a:ext>
            </a:extLst>
          </p:cNvPr>
          <p:cNvSpPr/>
          <p:nvPr/>
        </p:nvSpPr>
        <p:spPr>
          <a:xfrm>
            <a:off x="0" y="0"/>
            <a:ext cx="6120000" cy="6120001"/>
          </a:xfrm>
          <a:prstGeom prst="donut">
            <a:avLst>
              <a:gd name="adj" fmla="val 4657"/>
            </a:avLst>
          </a:prstGeom>
          <a:solidFill>
            <a:srgbClr val="81C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E03C8A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5AC5E25-E099-8202-A4FC-F4838B5192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2" t="16647" r="20052" b="21526"/>
          <a:stretch/>
        </p:blipFill>
        <p:spPr>
          <a:xfrm>
            <a:off x="0" y="-2"/>
            <a:ext cx="6119813" cy="611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5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993A453E-552B-4C99-993C-D2C75D66BF2A}"/>
              </a:ext>
            </a:extLst>
          </p:cNvPr>
          <p:cNvSpPr txBox="1"/>
          <p:nvPr/>
        </p:nvSpPr>
        <p:spPr>
          <a:xfrm>
            <a:off x="-5102010" y="-536273"/>
            <a:ext cx="4851328" cy="8173263"/>
          </a:xfrm>
          <a:prstGeom prst="rect">
            <a:avLst/>
          </a:prstGeom>
          <a:noFill/>
          <a:ln w="60325">
            <a:noFill/>
          </a:ln>
        </p:spPr>
        <p:txBody>
          <a:bodyPr vert="horz" wrap="square" rtlCol="0">
            <a:spAutoFit/>
          </a:bodyPr>
          <a:lstStyle/>
          <a:p>
            <a:pPr algn="ctr" defTabSz="457236">
              <a:lnSpc>
                <a:spcPts val="31003"/>
              </a:lnSpc>
              <a:defRPr/>
            </a:pPr>
            <a:r>
              <a:rPr lang="zh-TW" altLang="en-US" sz="39303" dirty="0">
                <a:ln w="444500" cap="rnd">
                  <a:solidFill>
                    <a:srgbClr val="9B90C2"/>
                  </a:solidFill>
                  <a:round/>
                </a:ln>
                <a:solidFill>
                  <a:srgbClr val="9B90C2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地獄</a:t>
            </a:r>
            <a:endParaRPr lang="zh-TW" altLang="en-US" sz="39303" b="1" dirty="0">
              <a:ln w="444500" cap="rnd">
                <a:solidFill>
                  <a:srgbClr val="9B90C2"/>
                </a:solidFill>
                <a:round/>
              </a:ln>
              <a:solidFill>
                <a:srgbClr val="9B90C2"/>
              </a:solidFill>
              <a:latin typeface="超世紀粗行書" panose="02000000000000000000" pitchFamily="2" charset="-120"/>
              <a:ea typeface="超世紀粗行書" panose="02000000000000000000" pitchFamily="2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-5102745" y="-536272"/>
            <a:ext cx="4851328" cy="8173263"/>
          </a:xfrm>
          <a:prstGeom prst="rect">
            <a:avLst/>
          </a:prstGeom>
          <a:noFill/>
          <a:ln w="60325">
            <a:noFill/>
          </a:ln>
        </p:spPr>
        <p:txBody>
          <a:bodyPr vert="horz" wrap="square" rtlCol="0">
            <a:spAutoFit/>
          </a:bodyPr>
          <a:lstStyle/>
          <a:p>
            <a:pPr algn="ctr" defTabSz="457236">
              <a:lnSpc>
                <a:spcPts val="31003"/>
              </a:lnSpc>
              <a:defRPr/>
            </a:pPr>
            <a:r>
              <a:rPr lang="zh-TW" altLang="en-US" sz="39303" dirty="0">
                <a:ln w="76200" cap="sq">
                  <a:noFill/>
                  <a:bevel/>
                </a:ln>
                <a:solidFill>
                  <a:srgbClr val="6A4C9C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地獄</a:t>
            </a:r>
            <a:endParaRPr lang="zh-TW" altLang="en-US" sz="39303" b="1" dirty="0">
              <a:ln w="76200" cap="sq">
                <a:noFill/>
                <a:bevel/>
              </a:ln>
              <a:solidFill>
                <a:srgbClr val="6A4C9C"/>
              </a:solidFill>
              <a:latin typeface="超世紀粗行書" panose="02000000000000000000" pitchFamily="2" charset="-120"/>
              <a:ea typeface="超世紀粗行書" panose="02000000000000000000" pitchFamily="2" charset="-120"/>
            </a:endParaRPr>
          </a:p>
        </p:txBody>
      </p:sp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0" cy="6120000"/>
          </a:xfrm>
          <a:prstGeom prst="donut">
            <a:avLst>
              <a:gd name="adj" fmla="val 4657"/>
            </a:avLst>
          </a:prstGeom>
          <a:solidFill>
            <a:srgbClr val="6A4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36">
              <a:defRPr/>
            </a:pPr>
            <a:endParaRPr lang="zh-TW" altLang="en-US" sz="2835">
              <a:solidFill>
                <a:srgbClr val="A37547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B4DD769-B4A9-4C61-BCD1-6F9B9B4BC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7" t="17757" r="25785" b="21020"/>
          <a:stretch/>
        </p:blipFill>
        <p:spPr>
          <a:xfrm>
            <a:off x="1017255" y="35210"/>
            <a:ext cx="4085303" cy="604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388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474436" y="704780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noFill/>
                <a:latin typeface="特太行書" panose="03000809000000000000" pitchFamily="65" charset="-128"/>
                <a:ea typeface="特太行書" panose="03000809000000000000" pitchFamily="65" charset="-128"/>
              </a:rPr>
              <a:t>了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C3BD64A-B6A9-0A20-2112-E62D35607E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114" t="19298" r="25114" b="26097"/>
          <a:stretch/>
        </p:blipFill>
        <p:spPr>
          <a:xfrm>
            <a:off x="0" y="0"/>
            <a:ext cx="6119813" cy="6119813"/>
          </a:xfrm>
          <a:prstGeom prst="rect">
            <a:avLst/>
          </a:prstGeom>
        </p:spPr>
      </p:pic>
      <p:sp>
        <p:nvSpPr>
          <p:cNvPr id="8" name="圓形: 空心 7">
            <a:extLst>
              <a:ext uri="{FF2B5EF4-FFF2-40B4-BE49-F238E27FC236}">
                <a16:creationId xmlns:a16="http://schemas.microsoft.com/office/drawing/2014/main" id="{B003FEB3-0610-2A36-2CFD-06EE32CE1E2F}"/>
              </a:ext>
            </a:extLst>
          </p:cNvPr>
          <p:cNvSpPr/>
          <p:nvPr/>
        </p:nvSpPr>
        <p:spPr>
          <a:xfrm>
            <a:off x="0" y="0"/>
            <a:ext cx="6120000" cy="6120001"/>
          </a:xfrm>
          <a:prstGeom prst="donut">
            <a:avLst>
              <a:gd name="adj" fmla="val 4657"/>
            </a:avLst>
          </a:prstGeom>
          <a:solidFill>
            <a:srgbClr val="007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E03C8A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EED4D62-44E0-0A0C-B714-86FE008132BA}"/>
              </a:ext>
            </a:extLst>
          </p:cNvPr>
          <p:cNvSpPr txBox="1"/>
          <p:nvPr/>
        </p:nvSpPr>
        <p:spPr>
          <a:xfrm>
            <a:off x="-5446073" y="704780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rgbClr val="007AB0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才</a:t>
            </a:r>
          </a:p>
        </p:txBody>
      </p:sp>
    </p:spTree>
    <p:extLst>
      <p:ext uri="{BB962C8B-B14F-4D97-AF65-F5344CB8AC3E}">
        <p14:creationId xmlns:p14="http://schemas.microsoft.com/office/powerpoint/2010/main" val="10738943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474436" y="704780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noFill/>
                <a:latin typeface="特太行書" panose="03000809000000000000" pitchFamily="65" charset="-128"/>
                <a:ea typeface="特太行書" panose="03000809000000000000" pitchFamily="65" charset="-128"/>
              </a:rPr>
              <a:t>了</a:t>
            </a:r>
          </a:p>
        </p:txBody>
      </p:sp>
      <p:sp>
        <p:nvSpPr>
          <p:cNvPr id="8" name="圓形: 空心 7">
            <a:extLst>
              <a:ext uri="{FF2B5EF4-FFF2-40B4-BE49-F238E27FC236}">
                <a16:creationId xmlns:a16="http://schemas.microsoft.com/office/drawing/2014/main" id="{B003FEB3-0610-2A36-2CFD-06EE32CE1E2F}"/>
              </a:ext>
            </a:extLst>
          </p:cNvPr>
          <p:cNvSpPr/>
          <p:nvPr/>
        </p:nvSpPr>
        <p:spPr>
          <a:xfrm>
            <a:off x="0" y="0"/>
            <a:ext cx="6120000" cy="6120001"/>
          </a:xfrm>
          <a:prstGeom prst="donut">
            <a:avLst>
              <a:gd name="adj" fmla="val 4657"/>
            </a:avLst>
          </a:prstGeom>
          <a:solidFill>
            <a:srgbClr val="6E9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 dirty="0">
              <a:solidFill>
                <a:srgbClr val="E03C8A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EED4D62-44E0-0A0C-B714-86FE008132BA}"/>
              </a:ext>
            </a:extLst>
          </p:cNvPr>
          <p:cNvSpPr txBox="1"/>
          <p:nvPr/>
        </p:nvSpPr>
        <p:spPr>
          <a:xfrm>
            <a:off x="-5446073" y="704780"/>
            <a:ext cx="5224507" cy="5132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303"/>
              </a:lnSpc>
            </a:pPr>
            <a:r>
              <a:rPr lang="zh-TW" altLang="en-US" sz="39303" dirty="0">
                <a:solidFill>
                  <a:srgbClr val="6E962E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胖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161BBA-EC5C-09ED-E9CD-12CE77D1D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78" t="16048" r="20487" b="23046"/>
          <a:stretch/>
        </p:blipFill>
        <p:spPr>
          <a:xfrm>
            <a:off x="0" y="0"/>
            <a:ext cx="6119814" cy="61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7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72ADFFA-D594-6A8E-69B8-DC4E70E34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69" t="15180" r="20587" b="25266"/>
          <a:stretch/>
        </p:blipFill>
        <p:spPr>
          <a:xfrm>
            <a:off x="-1" y="-189"/>
            <a:ext cx="6119813" cy="6120001"/>
          </a:xfrm>
          <a:prstGeom prst="rect">
            <a:avLst/>
          </a:prstGeom>
        </p:spPr>
      </p:pic>
      <p:sp>
        <p:nvSpPr>
          <p:cNvPr id="5" name="圓形: 空心 4">
            <a:extLst>
              <a:ext uri="{FF2B5EF4-FFF2-40B4-BE49-F238E27FC236}">
                <a16:creationId xmlns:a16="http://schemas.microsoft.com/office/drawing/2014/main" id="{629E0EBF-0DF0-4A99-ADDA-0EAEF51E2116}"/>
              </a:ext>
            </a:extLst>
          </p:cNvPr>
          <p:cNvSpPr/>
          <p:nvPr/>
        </p:nvSpPr>
        <p:spPr>
          <a:xfrm>
            <a:off x="0" y="0"/>
            <a:ext cx="6120000" cy="6120000"/>
          </a:xfrm>
          <a:prstGeom prst="donut">
            <a:avLst>
              <a:gd name="adj" fmla="val 4657"/>
            </a:avLst>
          </a:prstGeom>
          <a:solidFill>
            <a:srgbClr val="F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36">
              <a:defRPr/>
            </a:pPr>
            <a:endParaRPr lang="zh-TW" altLang="en-US" sz="2835">
              <a:solidFill>
                <a:srgbClr val="A37547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" name="文字方塊 1" hidden="1">
            <a:extLst>
              <a:ext uri="{FF2B5EF4-FFF2-40B4-BE49-F238E27FC236}">
                <a16:creationId xmlns:a16="http://schemas.microsoft.com/office/drawing/2014/main" id="{6D56D645-15EE-4763-A8A9-D4D371C4B752}"/>
              </a:ext>
            </a:extLst>
          </p:cNvPr>
          <p:cNvSpPr txBox="1"/>
          <p:nvPr/>
        </p:nvSpPr>
        <p:spPr>
          <a:xfrm>
            <a:off x="634242" y="1727698"/>
            <a:ext cx="4851330" cy="41319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defTabSz="457236">
              <a:lnSpc>
                <a:spcPts val="31499"/>
              </a:lnSpc>
              <a:defRPr/>
            </a:pPr>
            <a:r>
              <a:rPr lang="zh-TW" altLang="en-US" sz="39303" dirty="0">
                <a:solidFill>
                  <a:srgbClr val="F20000"/>
                </a:solidFill>
                <a:latin typeface="特太行書" panose="03000809000000000000" pitchFamily="65" charset="-128"/>
                <a:ea typeface="特太行書" panose="03000809000000000000" pitchFamily="65" charset="-128"/>
              </a:rPr>
              <a:t>可</a:t>
            </a:r>
          </a:p>
        </p:txBody>
      </p:sp>
    </p:spTree>
    <p:extLst>
      <p:ext uri="{BB962C8B-B14F-4D97-AF65-F5344CB8AC3E}">
        <p14:creationId xmlns:p14="http://schemas.microsoft.com/office/powerpoint/2010/main" val="413208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4920</TotalTime>
  <Words>102</Words>
  <Application>Microsoft Office PowerPoint</Application>
  <PresentationFormat>自訂</PresentationFormat>
  <Paragraphs>93</Paragraphs>
  <Slides>81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81</vt:i4>
      </vt:variant>
    </vt:vector>
  </HeadingPairs>
  <TitlesOfParts>
    <vt:vector size="88" baseType="lpstr">
      <vt:lpstr>特太行書</vt:lpstr>
      <vt:lpstr>超世紀粗行書</vt:lpstr>
      <vt:lpstr>超世紀粗顏楷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郁梅 張</dc:creator>
  <cp:lastModifiedBy>郁梅</cp:lastModifiedBy>
  <cp:revision>46</cp:revision>
  <dcterms:created xsi:type="dcterms:W3CDTF">2021-10-04T14:33:04Z</dcterms:created>
  <dcterms:modified xsi:type="dcterms:W3CDTF">2022-11-11T09:45:51Z</dcterms:modified>
</cp:coreProperties>
</file>