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832167-9901-AA76-BBAC-7A7DF40E4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3D0F50-0012-7883-E0DA-A0258BCB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BF4B2B-4DA9-955F-F71B-C9ABECA4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1242-0287-4D95-9FE2-F796ABDBBF2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883605-9D13-61BC-F6B8-581FF1E9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B56D7D-4840-A2D2-561D-C6A6B7E3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ABC7-5030-4B8D-B2C4-D7AC84E0B1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02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73FDD8-D10C-1F50-E2B9-1229C39B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88FB24-69A0-CABA-9D2C-01F29EA9B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5340A0-2648-9304-4C1B-74A62479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1242-0287-4D95-9FE2-F796ABDBBF2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8EAEB0-90F3-28DF-03D5-11C35E6E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7FE80F-FBAF-1C3E-D65B-B68DB3EF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ABC7-5030-4B8D-B2C4-D7AC84E0B1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55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B149FDE-FEFE-6BF8-2608-BE402AC8A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CD0331-3C1F-AF55-799E-2563A880A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09322D-CF25-1FBB-9018-CD005106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1242-0287-4D95-9FE2-F796ABDBBF2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474B76-1901-F4F3-50F7-D77AA119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37790C-73E9-D293-763B-66835F04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ABC7-5030-4B8D-B2C4-D7AC84E0B1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19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6F21EF-4ECD-C430-F116-5EB20B39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70C4B-208F-763E-0658-B742B381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C73C4C-03C1-B6AD-C506-66BD4466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1242-0287-4D95-9FE2-F796ABDBBF2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54A806-4E82-FAD7-3F17-74362165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15E3F0-E380-7CE8-D0FA-112F1FED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ABC7-5030-4B8D-B2C4-D7AC84E0B1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07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5AB0B5-A8E9-C410-6A7D-E955B4F3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215F0B-65F6-7EA2-005A-F2CA60D81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B3D58B-830F-3990-6ABE-2D4A1ACE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1242-0287-4D95-9FE2-F796ABDBBF2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C65601-146F-E479-22EE-03F0BD7A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19823A-EBEF-74D2-C813-8D0AB856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ABC7-5030-4B8D-B2C4-D7AC84E0B1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49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F04C55-1248-F01B-396D-2A02DCC6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7C1790-6DA2-CC29-17EF-05FC7E1A0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86DD8E-17DD-E4A8-B17D-1F2A1C88D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2D1AE1-09F9-E3E3-DCB8-5B8A4363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1242-0287-4D95-9FE2-F796ABDBBF2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9EB038-FEE6-C14D-9625-C67CCA28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2595B1-66A4-9E4C-DA80-6C6DE69A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ABC7-5030-4B8D-B2C4-D7AC84E0B1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93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C740E-22AE-6E40-6582-F94C9269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2533CB-EF48-DC4F-062F-FEECF8D49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FC9C0C-C433-E4B7-B8E8-8A26F7457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B7EC6AA-8C0C-22EC-489E-8EB2B85F3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E8CEBB9-4D2F-A0F6-C383-165D4882E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DB589B2-5C65-E072-E522-A45F42D8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1242-0287-4D95-9FE2-F796ABDBBF2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06EBC9-4CCA-4F42-92CA-74203A4C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E7A4CD-DB52-8C07-1DE6-02FD6E06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ABC7-5030-4B8D-B2C4-D7AC84E0B1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78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6D59C-CEE6-AB1E-FCAC-B738836F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B741D6-E4B1-78BB-ABBB-C71A6E48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1242-0287-4D95-9FE2-F796ABDBBF2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8FBAD09-EF5B-1A66-0B5D-73B7E990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DEF9AF-1BCD-92A3-2F44-8EFAF900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ABC7-5030-4B8D-B2C4-D7AC84E0B1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8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64179D5-CC97-3B71-1B17-7111580D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1242-0287-4D95-9FE2-F796ABDBBF2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8A5B95-3E85-5043-7279-1E4FB873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20A9EA-CBFB-FA95-71FE-47FB9157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ABC7-5030-4B8D-B2C4-D7AC84E0B1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45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4C1A2-FBA3-D871-1A13-8C148ACE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17AF56-88A1-3107-622B-45968DB52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7D6D94-F944-CDEC-0D72-828D019A6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9ADC35-FB1F-F921-71CA-025E5CCC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1242-0287-4D95-9FE2-F796ABDBBF2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1869EA-E3DF-1AE6-3E4A-CEA7D2CD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8A1883-736A-B0EA-7594-B1258527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ABC7-5030-4B8D-B2C4-D7AC84E0B1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61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B88B78-27F1-F818-6C9A-37F316F8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3DCC16C-3CD1-1FEB-48C3-AEB505B37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5690CF-6AAE-5F47-CAFD-FFDBBDCBF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9D7FC2-72DE-CC49-3998-890AF8EC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1242-0287-4D95-9FE2-F796ABDBBF2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B99C87-B96C-8337-6D5E-F2010A3E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74D8D6-9038-71D4-72F8-52EFC490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ABC7-5030-4B8D-B2C4-D7AC84E0B1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20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487DA4D-0EBB-1227-F0C1-A9E80062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5BCB43-4DE6-6C63-72D7-589DEF416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675782-0099-3FEA-5E8A-414E35FAD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C1242-0287-4D95-9FE2-F796ABDBBF2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F6F30B-00A4-9573-82B6-86DEB2FB3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F500F8-6BD9-C857-472E-CBEBFDB2F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5ABC7-5030-4B8D-B2C4-D7AC84E0B1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83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ilway.gov.tw/tra-tip-web/tip/tip001/tip112/querybytrainno?rideDate=2022/12/18&amp;trainNo=181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railway.gov.tw/tra-tip-web/tip/tip001/tip112/querybytrainno?rideDate=2022/12/18&amp;trainNo=273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railway.gov.tw/tra-tip-web/tip/tip001/tip112/querybytrainno?rideDate=2022/12/18&amp;trainNo=28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ilway.gov.tw/tra-tip-web/tip/tip001/tip112/querybytrainno?rideDate=2022/12/18&amp;trainNo=181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railway.gov.tw/tra-tip-web/tip/tip001/tip112/querybytrainno?rideDate=2022/12/18&amp;trainNo=273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railway.gov.tw/tra-tip-web/tip/tip001/tip112/querybytrainno?rideDate=2022/12/18&amp;trainNo=28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C008BE8-4896-ACD9-6626-BFE724826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724273"/>
              </p:ext>
            </p:extLst>
          </p:nvPr>
        </p:nvGraphicFramePr>
        <p:xfrm>
          <a:off x="1383637" y="220479"/>
          <a:ext cx="9045153" cy="62049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858289">
                  <a:extLst>
                    <a:ext uri="{9D8B030D-6E8A-4147-A177-3AD203B41FA5}">
                      <a16:colId xmlns:a16="http://schemas.microsoft.com/office/drawing/2014/main" val="3820125136"/>
                    </a:ext>
                  </a:extLst>
                </a:gridCol>
                <a:gridCol w="1064871">
                  <a:extLst>
                    <a:ext uri="{9D8B030D-6E8A-4147-A177-3AD203B41FA5}">
                      <a16:colId xmlns:a16="http://schemas.microsoft.com/office/drawing/2014/main" val="3766585330"/>
                    </a:ext>
                  </a:extLst>
                </a:gridCol>
                <a:gridCol w="7121993">
                  <a:extLst>
                    <a:ext uri="{9D8B030D-6E8A-4147-A177-3AD203B41FA5}">
                      <a16:colId xmlns:a16="http://schemas.microsoft.com/office/drawing/2014/main" val="4246550730"/>
                    </a:ext>
                  </a:extLst>
                </a:gridCol>
              </a:tblGrid>
              <a:tr h="44321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day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12:10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學校資訊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樓集合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16331"/>
                  </a:ext>
                </a:extLst>
              </a:tr>
              <a:tr h="44321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12:30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到台中火車站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85674"/>
                  </a:ext>
                </a:extLst>
              </a:tr>
              <a:tr h="44321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3.-3.30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到達台北火車站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951119"/>
                  </a:ext>
                </a:extLst>
              </a:tr>
              <a:tr h="44321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滿月圓</a:t>
                      </a:r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甜點店</a:t>
                      </a:r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好吃的東西</a:t>
                      </a:r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民宿耍廢</a:t>
                      </a:r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598792"/>
                  </a:ext>
                </a:extLst>
              </a:tr>
              <a:tr h="44321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6.-7.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桶仔雞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018334"/>
                  </a:ext>
                </a:extLst>
              </a:tr>
              <a:tr h="44321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7.-9.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大板根(泡大眾池)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118921"/>
                  </a:ext>
                </a:extLst>
              </a:tr>
              <a:tr h="4432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day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起床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198830"/>
                  </a:ext>
                </a:extLst>
              </a:tr>
              <a:tr h="44321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社子島麻油雞(騎單車)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大稻埕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225791"/>
                  </a:ext>
                </a:extLst>
              </a:tr>
              <a:tr h="44321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夜景(大屯山駐航站、文化大學後山、桃園喝咖啡看飛機)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132920"/>
                  </a:ext>
                </a:extLst>
              </a:tr>
              <a:tr h="44321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day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金面山大岩壁(上午)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7929510"/>
                  </a:ext>
                </a:extLst>
              </a:tr>
              <a:tr h="44321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好吃的東西</a:t>
                      </a:r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甜點店</a:t>
                      </a:r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民宿耍廢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246772"/>
                  </a:ext>
                </a:extLst>
              </a:tr>
              <a:tr h="44321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10.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到台中火車站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TW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 tooltip="列車時刻表(另開新視窗)"/>
                        </a:rPr>
                        <a:t>普悠瑪 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 tooltip="列車時刻表(另開新視窗)"/>
                        </a:rPr>
                        <a:t>273</a:t>
                      </a:r>
                      <a:r>
                        <a:rPr lang="zh-TW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3.45||</a:t>
                      </a:r>
                      <a:r>
                        <a:rPr lang="zh-TW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 tooltip="列車時刻表(另開新視窗)"/>
                        </a:rPr>
                        <a:t>自強 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 tooltip="列車時刻表(另開新視窗)"/>
                        </a:rPr>
                        <a:t>181</a:t>
                      </a:r>
                      <a:r>
                        <a:rPr lang="zh-TW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7.30||</a:t>
                      </a:r>
                      <a:r>
                        <a:rPr lang="zh-TW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 tooltip="列車時刻表(另開新視窗)"/>
                        </a:rPr>
                        <a:t>自強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 tooltip="列車時刻表(另開新視窗)"/>
                        </a:rPr>
                        <a:t>(3000) 283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8.15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309945"/>
                  </a:ext>
                </a:extLst>
              </a:tr>
              <a:tr h="44321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各自回家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0471818"/>
                  </a:ext>
                </a:extLst>
              </a:tr>
              <a:tr h="44321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甜點店</a:t>
                      </a:r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好吃的東西</a:t>
                      </a:r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民宿耍廢</a:t>
                      </a:r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大都會公園</a:t>
                      </a:r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逛夜市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甜點店</a:t>
                      </a:r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好吃的東西</a:t>
                      </a:r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民宿耍廢</a:t>
                      </a:r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大都會公園</a:t>
                      </a:r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逛夜市</a:t>
                      </a:r>
                      <a:endParaRPr lang="en-US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05232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B9A9B012-42AF-9E04-AB5E-84B7745ED6D2}"/>
              </a:ext>
            </a:extLst>
          </p:cNvPr>
          <p:cNvSpPr txBox="1"/>
          <p:nvPr/>
        </p:nvSpPr>
        <p:spPr>
          <a:xfrm>
            <a:off x="3885461" y="6465563"/>
            <a:ext cx="4421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饒河夜市/南機場夜市/基隆夜市//(晚上)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613ABD2-8769-E051-ED51-5D7D54D77E93}"/>
              </a:ext>
            </a:extLst>
          </p:cNvPr>
          <p:cNvSpPr txBox="1"/>
          <p:nvPr/>
        </p:nvSpPr>
        <p:spPr>
          <a:xfrm>
            <a:off x="10436802" y="732012"/>
            <a:ext cx="11739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300</a:t>
            </a:r>
          </a:p>
          <a:p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50 </a:t>
            </a:r>
          </a:p>
          <a:p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3 400 </a:t>
            </a:r>
          </a:p>
          <a:p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3 400 </a:t>
            </a:r>
          </a:p>
          <a:p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2 400 </a:t>
            </a:r>
          </a:p>
          <a:p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(1 200) +1685</a:t>
            </a:r>
            <a:b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+375*2</a:t>
            </a:r>
            <a:b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b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4135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6707AC0-B97A-3B9D-2C02-7250EB88DB0C}"/>
              </a:ext>
            </a:extLst>
          </p:cNvPr>
          <p:cNvGrpSpPr/>
          <p:nvPr/>
        </p:nvGrpSpPr>
        <p:grpSpPr>
          <a:xfrm>
            <a:off x="2032000" y="6875039"/>
            <a:ext cx="12022688" cy="2705335"/>
            <a:chOff x="2032000" y="6875039"/>
            <a:chExt cx="12022688" cy="270533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7DDF47-F777-9EBA-F01E-E13339D87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2000" y="7774277"/>
              <a:ext cx="12002540" cy="929721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8B0BE63-4B23-DE27-555C-1B04A9316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32000" y="6875039"/>
              <a:ext cx="12002540" cy="899238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461330F6-A091-AF25-0DB8-A8297482E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36907" y="8673515"/>
              <a:ext cx="12017781" cy="906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340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C008BE8-4896-ACD9-6626-BFE724826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557318"/>
              </p:ext>
            </p:extLst>
          </p:nvPr>
        </p:nvGraphicFramePr>
        <p:xfrm>
          <a:off x="1376011" y="236933"/>
          <a:ext cx="9060791" cy="576173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925239">
                  <a:extLst>
                    <a:ext uri="{9D8B030D-6E8A-4147-A177-3AD203B41FA5}">
                      <a16:colId xmlns:a16="http://schemas.microsoft.com/office/drawing/2014/main" val="3820125136"/>
                    </a:ext>
                  </a:extLst>
                </a:gridCol>
                <a:gridCol w="1121019">
                  <a:extLst>
                    <a:ext uri="{9D8B030D-6E8A-4147-A177-3AD203B41FA5}">
                      <a16:colId xmlns:a16="http://schemas.microsoft.com/office/drawing/2014/main" val="3766585330"/>
                    </a:ext>
                  </a:extLst>
                </a:gridCol>
                <a:gridCol w="7014533">
                  <a:extLst>
                    <a:ext uri="{9D8B030D-6E8A-4147-A177-3AD203B41FA5}">
                      <a16:colId xmlns:a16="http://schemas.microsoft.com/office/drawing/2014/main" val="4246550730"/>
                    </a:ext>
                  </a:extLst>
                </a:gridCol>
              </a:tblGrid>
              <a:tr h="44321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day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12:10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學校資訊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樓集合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16331"/>
                  </a:ext>
                </a:extLst>
              </a:tr>
              <a:tr h="44321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午餐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酸菜魚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200-320/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聚一波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150-200/…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看想吃甚麼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85674"/>
                  </a:ext>
                </a:extLst>
              </a:tr>
              <a:tr h="44321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2hr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耍廢</a:t>
                      </a:r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</a:t>
                      </a:r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)/</a:t>
                      </a: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民宿耍廢</a:t>
                      </a:r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</a:t>
                      </a:r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951119"/>
                  </a:ext>
                </a:extLst>
              </a:tr>
              <a:tr h="44321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大板根(泡大眾池)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018334"/>
                  </a:ext>
                </a:extLst>
              </a:tr>
              <a:tr h="44321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桶仔雞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逛夜市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118921"/>
                  </a:ext>
                </a:extLst>
              </a:tr>
              <a:tr h="4432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day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起床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198830"/>
                  </a:ext>
                </a:extLst>
              </a:tr>
              <a:tr h="44321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社子島麻油雞(騎單車)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大稻埕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225791"/>
                  </a:ext>
                </a:extLst>
              </a:tr>
              <a:tr h="44321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夜景(大屯山駐航站、文化大學後山、桃園喝咖啡看飛機)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132920"/>
                  </a:ext>
                </a:extLst>
              </a:tr>
              <a:tr h="44321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day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金面山大岩壁(上午)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7929510"/>
                  </a:ext>
                </a:extLst>
              </a:tr>
              <a:tr h="44321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好吃的東西</a:t>
                      </a:r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甜點店</a:t>
                      </a:r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民宿耍廢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246772"/>
                  </a:ext>
                </a:extLst>
              </a:tr>
              <a:tr h="44321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10.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到台中火車站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TW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 tooltip="列車時刻表(另開新視窗)"/>
                        </a:rPr>
                        <a:t>普悠瑪 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2" tooltip="列車時刻表(另開新視窗)"/>
                        </a:rPr>
                        <a:t>273</a:t>
                      </a:r>
                      <a:r>
                        <a:rPr lang="zh-TW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3.45||</a:t>
                      </a:r>
                      <a:r>
                        <a:rPr lang="zh-TW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 tooltip="列車時刻表(另開新視窗)"/>
                        </a:rPr>
                        <a:t>自強 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 tooltip="列車時刻表(另開新視窗)"/>
                        </a:rPr>
                        <a:t>181</a:t>
                      </a:r>
                      <a:r>
                        <a:rPr lang="zh-TW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7.30||</a:t>
                      </a:r>
                      <a:r>
                        <a:rPr lang="zh-TW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 tooltip="列車時刻表(另開新視窗)"/>
                        </a:rPr>
                        <a:t>自強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 tooltip="列車時刻表(另開新視窗)"/>
                        </a:rPr>
                        <a:t>(3000) 283</a:t>
                      </a:r>
                      <a:r>
                        <a:rPr lang="zh-TW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8.15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309945"/>
                  </a:ext>
                </a:extLst>
              </a:tr>
              <a:tr h="44321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各自回家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0471818"/>
                  </a:ext>
                </a:extLst>
              </a:tr>
              <a:tr h="44321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甜點店</a:t>
                      </a:r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好吃的東西</a:t>
                      </a:r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民宿耍廢</a:t>
                      </a:r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大都會公園</a:t>
                      </a:r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逛夜市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甜點店</a:t>
                      </a:r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好吃的東西</a:t>
                      </a:r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民宿耍廢</a:t>
                      </a:r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大都會公園</a:t>
                      </a:r>
                      <a:r>
                        <a:rPr lang="en-US" altLang="zh-TW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逛夜市</a:t>
                      </a:r>
                      <a:endParaRPr lang="en-US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05232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B9A9B012-42AF-9E04-AB5E-84B7745ED6D2}"/>
              </a:ext>
            </a:extLst>
          </p:cNvPr>
          <p:cNvSpPr txBox="1"/>
          <p:nvPr/>
        </p:nvSpPr>
        <p:spPr>
          <a:xfrm>
            <a:off x="3885461" y="6348451"/>
            <a:ext cx="4421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饒河夜市/南機場夜市/基隆夜市//(晚上)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613ABD2-8769-E051-ED51-5D7D54D77E93}"/>
              </a:ext>
            </a:extLst>
          </p:cNvPr>
          <p:cNvSpPr txBox="1"/>
          <p:nvPr/>
        </p:nvSpPr>
        <p:spPr>
          <a:xfrm>
            <a:off x="10436802" y="732012"/>
            <a:ext cx="11739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300</a:t>
            </a:r>
          </a:p>
          <a:p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50 </a:t>
            </a:r>
          </a:p>
          <a:p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3 400 </a:t>
            </a:r>
          </a:p>
          <a:p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3 400 </a:t>
            </a:r>
          </a:p>
          <a:p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2 400 </a:t>
            </a:r>
          </a:p>
          <a:p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(1 200) +1685</a:t>
            </a:r>
            <a:b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+375</a:t>
            </a:r>
            <a:b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+200</a:t>
            </a:r>
            <a:b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b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3960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A54D259-F41D-BC60-8B3E-AE382D272D19}"/>
              </a:ext>
            </a:extLst>
          </p:cNvPr>
          <p:cNvGrpSpPr/>
          <p:nvPr/>
        </p:nvGrpSpPr>
        <p:grpSpPr>
          <a:xfrm>
            <a:off x="2032000" y="6875039"/>
            <a:ext cx="12022688" cy="2705335"/>
            <a:chOff x="2032000" y="6875039"/>
            <a:chExt cx="12022688" cy="2705335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E639A45D-3B0D-DF0F-B5D9-6B9D3E7DB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2000" y="7774277"/>
              <a:ext cx="12002540" cy="929721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0F361982-97AC-1D94-0834-2B09072D6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32000" y="6875039"/>
              <a:ext cx="12002540" cy="899238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A383E8A-626E-A9CD-45C3-9021FDA42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36907" y="8673515"/>
              <a:ext cx="12017781" cy="906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022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375</Words>
  <Application>Microsoft Office PowerPoint</Application>
  <PresentationFormat>寬螢幕</PresentationFormat>
  <Paragraphs>56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郁梅</dc:creator>
  <cp:lastModifiedBy>郁梅</cp:lastModifiedBy>
  <cp:revision>3</cp:revision>
  <dcterms:created xsi:type="dcterms:W3CDTF">2022-12-10T13:38:12Z</dcterms:created>
  <dcterms:modified xsi:type="dcterms:W3CDTF">2022-12-10T15:22:47Z</dcterms:modified>
</cp:coreProperties>
</file>