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9" r:id="rId3"/>
    <p:sldId id="265" r:id="rId4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nal" id="{4CF72426-F614-4C0E-B790-2258EC5272EB}">
          <p14:sldIdLst>
            <p14:sldId id="260"/>
            <p14:sldId id="25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610"/>
    <a:srgbClr val="EED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73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8634-16EC-4091-8B51-4C015185EC9E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AFF4-02CB-4F4A-A992-649398FE3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523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8634-16EC-4091-8B51-4C015185EC9E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AFF4-02CB-4F4A-A992-649398FE3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507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8634-16EC-4091-8B51-4C015185EC9E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AFF4-02CB-4F4A-A992-649398FE3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538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8634-16EC-4091-8B51-4C015185EC9E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AFF4-02CB-4F4A-A992-649398FE3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724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8634-16EC-4091-8B51-4C015185EC9E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AFF4-02CB-4F4A-A992-649398FE3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25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8634-16EC-4091-8B51-4C015185EC9E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AFF4-02CB-4F4A-A992-649398FE3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496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8634-16EC-4091-8B51-4C015185EC9E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AFF4-02CB-4F4A-A992-649398FE3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383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8634-16EC-4091-8B51-4C015185EC9E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AFF4-02CB-4F4A-A992-649398FE3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126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8634-16EC-4091-8B51-4C015185EC9E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AFF4-02CB-4F4A-A992-649398FE3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032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8634-16EC-4091-8B51-4C015185EC9E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AFF4-02CB-4F4A-A992-649398FE3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595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8634-16EC-4091-8B51-4C015185EC9E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AFF4-02CB-4F4A-A992-649398FE3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091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38634-16EC-4091-8B51-4C015185EC9E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7AFF4-02CB-4F4A-A992-649398FE3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02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Char"/>
      </p:transition>
    </mc:Choice>
    <mc:Fallback xmlns="">
      <p:transition spd="slow">
        <p:fade/>
      </p:transition>
    </mc:Fallback>
  </mc:AlternateConten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6EF0EFCE-814C-C5B3-DEB6-31B14D74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960" y="-508439"/>
            <a:ext cx="10799763" cy="1079976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5EE7C5F-290D-10C7-8C25-0CB85E059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1101" y="155659"/>
            <a:ext cx="10799763" cy="1079976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1BA7BAA-C778-362B-5F37-C2CECB9CD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79" y="-415842"/>
            <a:ext cx="10799763" cy="10799763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A3F00774-93FE-5078-207F-C80877134CDE}"/>
              </a:ext>
            </a:extLst>
          </p:cNvPr>
          <p:cNvSpPr/>
          <p:nvPr/>
        </p:nvSpPr>
        <p:spPr>
          <a:xfrm>
            <a:off x="806675" y="806676"/>
            <a:ext cx="9186412" cy="9186412"/>
          </a:xfrm>
          <a:prstGeom prst="ellipse">
            <a:avLst/>
          </a:prstGeom>
          <a:noFill/>
          <a:ln w="101600">
            <a:solidFill>
              <a:srgbClr val="EED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520946-3A9F-D657-7B4E-41A10E512CD9}"/>
              </a:ext>
            </a:extLst>
          </p:cNvPr>
          <p:cNvSpPr txBox="1"/>
          <p:nvPr/>
        </p:nvSpPr>
        <p:spPr>
          <a:xfrm>
            <a:off x="2581707" y="7119257"/>
            <a:ext cx="5636347" cy="1742160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2248586"/>
              </a:avLst>
            </a:prstTxWarp>
            <a:spAutoFit/>
          </a:bodyPr>
          <a:lstStyle/>
          <a:p>
            <a:r>
              <a:rPr lang="en-US" altLang="zh-TW" sz="9600" dirty="0">
                <a:latin typeface="Aka-AcidGRPathetic" pitchFamily="50" charset="0"/>
              </a:rPr>
              <a:t>melon seed</a:t>
            </a:r>
            <a:endParaRPr lang="zh-TW" altLang="en-US" sz="9600" dirty="0">
              <a:latin typeface="Aka-AcidGRPathetic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99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 advClick="0" advTm="0">
        <p159:morph option="byChar"/>
      </p:transition>
    </mc:Choice>
    <mc:Fallback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6EF0EFCE-814C-C5B3-DEB6-31B14D74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039" y="-12212759"/>
            <a:ext cx="10799763" cy="10799763"/>
          </a:xfrm>
          <a:prstGeom prst="rect">
            <a:avLst/>
          </a:prstGeom>
        </p:spPr>
      </p:pic>
      <p:pic>
        <p:nvPicPr>
          <p:cNvPr id="15" name="圖片 14" hidden="1">
            <a:extLst>
              <a:ext uri="{FF2B5EF4-FFF2-40B4-BE49-F238E27FC236}">
                <a16:creationId xmlns:a16="http://schemas.microsoft.com/office/drawing/2014/main" id="{A5635D08-B8A0-540A-595E-15A92AE32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3034" y="1"/>
            <a:ext cx="10799764" cy="1079976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1BA7BAA-C778-362B-5F37-C2CECB9CD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" y="0"/>
            <a:ext cx="10799763" cy="1079976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5EE7C5F-290D-10C7-8C25-0CB85E0599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249" y="71122"/>
            <a:ext cx="10799763" cy="10799763"/>
          </a:xfrm>
          <a:prstGeom prst="rect">
            <a:avLst/>
          </a:prstGeom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012A833C-37C8-131B-7077-5D89C7D5F2D2}"/>
              </a:ext>
            </a:extLst>
          </p:cNvPr>
          <p:cNvSpPr/>
          <p:nvPr/>
        </p:nvSpPr>
        <p:spPr>
          <a:xfrm>
            <a:off x="806675" y="806676"/>
            <a:ext cx="9186412" cy="9186412"/>
          </a:xfrm>
          <a:prstGeom prst="ellipse">
            <a:avLst/>
          </a:prstGeom>
          <a:noFill/>
          <a:ln w="101600">
            <a:solidFill>
              <a:srgbClr val="EED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C6D73BD-B3DE-0830-25B5-8E71D88780CE}"/>
              </a:ext>
            </a:extLst>
          </p:cNvPr>
          <p:cNvSpPr txBox="1"/>
          <p:nvPr/>
        </p:nvSpPr>
        <p:spPr>
          <a:xfrm>
            <a:off x="2581707" y="7119257"/>
            <a:ext cx="5636347" cy="1742160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4360487"/>
              </a:avLst>
            </a:prstTxWarp>
            <a:spAutoFit/>
          </a:bodyPr>
          <a:lstStyle/>
          <a:p>
            <a:r>
              <a:rPr lang="en-US" altLang="zh-TW" sz="9600" dirty="0">
                <a:latin typeface="Aka-AcidGRPathetic" pitchFamily="50" charset="0"/>
              </a:rPr>
              <a:t>lone</a:t>
            </a:r>
            <a:endParaRPr lang="zh-TW" altLang="en-US" sz="9600" dirty="0">
              <a:latin typeface="Aka-AcidGRPathetic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903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Click="0" advTm="2000">
        <p159:morph option="byChar"/>
      </p:transition>
    </mc:Choice>
    <mc:Fallback xmlns="">
      <p:transition spd="slow"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6EF0EFCE-814C-C5B3-DEB6-31B14D740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960" y="-508439"/>
            <a:ext cx="10799763" cy="1079976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5EE7C5F-290D-10C7-8C25-0CB85E059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1101" y="155659"/>
            <a:ext cx="10799763" cy="1079976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1BA7BAA-C778-362B-5F37-C2CECB9CD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79" y="-415842"/>
            <a:ext cx="10799763" cy="10799763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A3F00774-93FE-5078-207F-C80877134CDE}"/>
              </a:ext>
            </a:extLst>
          </p:cNvPr>
          <p:cNvSpPr/>
          <p:nvPr/>
        </p:nvSpPr>
        <p:spPr>
          <a:xfrm>
            <a:off x="806675" y="806676"/>
            <a:ext cx="9186412" cy="9186412"/>
          </a:xfrm>
          <a:prstGeom prst="ellipse">
            <a:avLst/>
          </a:prstGeom>
          <a:noFill/>
          <a:ln w="101600">
            <a:solidFill>
              <a:srgbClr val="EED5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520946-3A9F-D657-7B4E-41A10E512CD9}"/>
              </a:ext>
            </a:extLst>
          </p:cNvPr>
          <p:cNvSpPr txBox="1"/>
          <p:nvPr/>
        </p:nvSpPr>
        <p:spPr>
          <a:xfrm>
            <a:off x="2581707" y="7119257"/>
            <a:ext cx="5636347" cy="1742160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2248586"/>
              </a:avLst>
            </a:prstTxWarp>
            <a:spAutoFit/>
          </a:bodyPr>
          <a:lstStyle/>
          <a:p>
            <a:r>
              <a:rPr lang="en-US" altLang="zh-TW" sz="9600" dirty="0">
                <a:latin typeface="Aka-AcidGRPathetic" pitchFamily="50" charset="0"/>
              </a:rPr>
              <a:t>melon seed</a:t>
            </a:r>
            <a:endParaRPr lang="zh-TW" altLang="en-US" sz="9600" dirty="0">
              <a:latin typeface="Aka-AcidGRPathetic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351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 advClick="0" advTm="1000">
        <p159:morph option="byChar"/>
      </p:transition>
    </mc:Choice>
    <mc:Fallback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336</TotalTime>
  <Words>5</Words>
  <Application>Microsoft Office PowerPoint</Application>
  <PresentationFormat>自訂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Aka-AcidGRPathetic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張郁梅</dc:creator>
  <cp:lastModifiedBy>張郁梅</cp:lastModifiedBy>
  <cp:revision>4</cp:revision>
  <dcterms:created xsi:type="dcterms:W3CDTF">2023-03-16T05:50:30Z</dcterms:created>
  <dcterms:modified xsi:type="dcterms:W3CDTF">2023-03-23T10:08:28Z</dcterms:modified>
</cp:coreProperties>
</file>