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9" r:id="rId9"/>
    <p:sldId id="260" r:id="rId10"/>
    <p:sldId id="285" r:id="rId11"/>
    <p:sldId id="270" r:id="rId12"/>
    <p:sldId id="261" r:id="rId13"/>
    <p:sldId id="279" r:id="rId14"/>
    <p:sldId id="281" r:id="rId15"/>
    <p:sldId id="282" r:id="rId16"/>
    <p:sldId id="272" r:id="rId17"/>
    <p:sldId id="274" r:id="rId18"/>
    <p:sldId id="275" r:id="rId19"/>
    <p:sldId id="276" r:id="rId20"/>
    <p:sldId id="277" r:id="rId21"/>
    <p:sldId id="273" r:id="rId22"/>
    <p:sldId id="283" r:id="rId23"/>
    <p:sldId id="262" r:id="rId24"/>
    <p:sldId id="263" r:id="rId25"/>
    <p:sldId id="284" r:id="rId26"/>
    <p:sldId id="271" r:id="rId27"/>
    <p:sldId id="26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91"/>
    <a:srgbClr val="107575"/>
    <a:srgbClr val="137856"/>
    <a:srgbClr val="187A41"/>
    <a:srgbClr val="F24500"/>
    <a:srgbClr val="C9162B"/>
    <a:srgbClr val="E5172F"/>
    <a:srgbClr val="06C755"/>
    <a:srgbClr val="77A2BB"/>
    <a:srgbClr val="82B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137856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預約看診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 b="1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 b="1"/>
        </a:p>
      </dgm:t>
    </dgm:pt>
    <dgm:pt modelId="{1E1F76BF-7FB7-4139-882B-E223DB9787EA}">
      <dgm:prSet phldrT="[文字]" custT="1"/>
      <dgm:spPr>
        <a:solidFill>
          <a:srgbClr val="107575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健康紀錄</a:t>
          </a:r>
        </a:p>
      </dgm:t>
    </dgm:pt>
    <dgm:pt modelId="{06B79C13-B5BE-463F-A8B5-132C0FD06EE0}" type="parTrans" cxnId="{3D55E09C-73CD-4AD2-AD87-805081AFECDD}">
      <dgm:prSet/>
      <dgm:spPr/>
      <dgm:t>
        <a:bodyPr/>
        <a:lstStyle/>
        <a:p>
          <a:endParaRPr lang="zh-TW" altLang="en-US" b="1"/>
        </a:p>
      </dgm:t>
    </dgm:pt>
    <dgm:pt modelId="{58A80138-52A2-42E8-986B-2C056E04E783}" type="sibTrans" cxnId="{3D55E09C-73CD-4AD2-AD87-805081AFECDD}">
      <dgm:prSet/>
      <dgm:spPr/>
      <dgm:t>
        <a:bodyPr/>
        <a:lstStyle/>
        <a:p>
          <a:endParaRPr lang="zh-TW" altLang="en-US" b="1"/>
        </a:p>
      </dgm:t>
    </dgm:pt>
    <dgm:pt modelId="{C2E0001C-2B23-4D19-BFD3-AC27B468EB46}">
      <dgm:prSet phldrT="[文字]" custT="1"/>
      <dgm:spPr>
        <a:solidFill>
          <a:srgbClr val="066A91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最近預約</a:t>
          </a:r>
        </a:p>
      </dgm:t>
    </dgm:pt>
    <dgm:pt modelId="{F93325A0-B7BC-4971-850A-A6DAF05E05BE}" type="parTrans" cxnId="{0B223128-AB4A-403E-85CC-E7A1AEC906E3}">
      <dgm:prSet/>
      <dgm:spPr/>
      <dgm:t>
        <a:bodyPr/>
        <a:lstStyle/>
        <a:p>
          <a:endParaRPr lang="zh-TW" altLang="en-US" b="1"/>
        </a:p>
      </dgm:t>
    </dgm:pt>
    <dgm:pt modelId="{A60B6B7D-E4C1-48F0-89DC-9CB65F12D981}" type="sibTrans" cxnId="{0B223128-AB4A-403E-85CC-E7A1AEC906E3}">
      <dgm:prSet/>
      <dgm:spPr/>
      <dgm:t>
        <a:bodyPr/>
        <a:lstStyle/>
        <a:p>
          <a:endParaRPr lang="zh-TW" altLang="en-US" b="1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3" custLinFactY="70825" custLinFactNeighborY="100000">
        <dgm:presLayoutVars>
          <dgm:bulletEnabled val="1"/>
        </dgm:presLayoutVars>
      </dgm:prSet>
      <dgm:spPr/>
    </dgm:pt>
    <dgm:pt modelId="{F57F5072-EC3A-4C9D-B019-514071107D8D}" type="pres">
      <dgm:prSet presAssocID="{F65B4E16-5999-41F7-A6D8-AA70FB5AC248}" presName="space" presStyleCnt="0"/>
      <dgm:spPr/>
    </dgm:pt>
    <dgm:pt modelId="{B39CC34A-E669-4C83-BE12-6880376F25D9}" type="pres">
      <dgm:prSet presAssocID="{1E1F76BF-7FB7-4139-882B-E223DB9787EA}" presName="composite" presStyleCnt="0"/>
      <dgm:spPr/>
    </dgm:pt>
    <dgm:pt modelId="{7D578570-845D-4CE9-859F-F007B7EF5008}" type="pres">
      <dgm:prSet presAssocID="{1E1F76BF-7FB7-4139-882B-E223DB9787E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E81A884-3A43-421E-BFD4-BF7D17C46B89}" type="pres">
      <dgm:prSet presAssocID="{1E1F76BF-7FB7-4139-882B-E223DB9787EA}" presName="desTx" presStyleLbl="alignAccFollowNode1" presStyleIdx="1" presStyleCnt="3" custLinFactY="70825" custLinFactNeighborY="100000">
        <dgm:presLayoutVars>
          <dgm:bulletEnabled val="1"/>
        </dgm:presLayoutVars>
      </dgm:prSet>
      <dgm:spPr>
        <a:solidFill>
          <a:srgbClr val="D8E5E1">
            <a:alpha val="89804"/>
          </a:srgbClr>
        </a:solidFill>
      </dgm:spPr>
    </dgm:pt>
    <dgm:pt modelId="{8A7DCA6F-3F36-450B-8CDB-42999F555D71}" type="pres">
      <dgm:prSet presAssocID="{58A80138-52A2-42E8-986B-2C056E04E783}" presName="space" presStyleCnt="0"/>
      <dgm:spPr/>
    </dgm:pt>
    <dgm:pt modelId="{3DA66491-3F96-4D25-8F23-3F5B52819295}" type="pres">
      <dgm:prSet presAssocID="{C2E0001C-2B23-4D19-BFD3-AC27B468EB46}" presName="composite" presStyleCnt="0"/>
      <dgm:spPr/>
    </dgm:pt>
    <dgm:pt modelId="{D9958C35-FB50-4A69-8C1F-4702928795CA}" type="pres">
      <dgm:prSet presAssocID="{C2E0001C-2B23-4D19-BFD3-AC27B468EB4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416DC6B-EDEC-4673-BFBA-9A1525677C0F}" type="pres">
      <dgm:prSet presAssocID="{C2E0001C-2B23-4D19-BFD3-AC27B468EB46}" presName="desTx" presStyleLbl="alignAccFollowNode1" presStyleIdx="2" presStyleCnt="3" custLinFactY="70825" custLinFactNeighborY="100000">
        <dgm:presLayoutVars>
          <dgm:bulletEnabled val="1"/>
        </dgm:presLayoutVars>
      </dgm:prSet>
      <dgm:spPr>
        <a:solidFill>
          <a:srgbClr val="D6E0E7">
            <a:alpha val="89804"/>
          </a:srgbClr>
        </a:solidFill>
      </dgm:spPr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0B223128-AB4A-403E-85CC-E7A1AEC906E3}" srcId="{38E34F37-2B6B-4127-8244-0BE8AC8BD8A6}" destId="{C2E0001C-2B23-4D19-BFD3-AC27B468EB46}" srcOrd="2" destOrd="0" parTransId="{F93325A0-B7BC-4971-850A-A6DAF05E05BE}" sibTransId="{A60B6B7D-E4C1-48F0-89DC-9CB65F12D981}"/>
    <dgm:cxn modelId="{64C24872-0019-42DB-8ADC-59417CA8918E}" type="presOf" srcId="{C2E0001C-2B23-4D19-BFD3-AC27B468EB46}" destId="{D9958C35-FB50-4A69-8C1F-4702928795CA}" srcOrd="0" destOrd="0" presId="urn:microsoft.com/office/officeart/2005/8/layout/hList1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3D55E09C-73CD-4AD2-AD87-805081AFECDD}" srcId="{38E34F37-2B6B-4127-8244-0BE8AC8BD8A6}" destId="{1E1F76BF-7FB7-4139-882B-E223DB9787EA}" srcOrd="1" destOrd="0" parTransId="{06B79C13-B5BE-463F-A8B5-132C0FD06EE0}" sibTransId="{58A80138-52A2-42E8-986B-2C056E04E783}"/>
    <dgm:cxn modelId="{643E7DE9-D421-4C4F-A2D0-E29A005D9D50}" type="presOf" srcId="{1E1F76BF-7FB7-4139-882B-E223DB9787EA}" destId="{7D578570-845D-4CE9-859F-F007B7EF5008}" srcOrd="0" destOrd="0" presId="urn:microsoft.com/office/officeart/2005/8/layout/hList1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  <dgm:cxn modelId="{E946DAB0-3DCC-4348-BDE9-CFE6D31A25C6}" type="presParOf" srcId="{18110F48-6545-4A9E-8DEC-E648905802DE}" destId="{F57F5072-EC3A-4C9D-B019-514071107D8D}" srcOrd="1" destOrd="0" presId="urn:microsoft.com/office/officeart/2005/8/layout/hList1"/>
    <dgm:cxn modelId="{13628394-F802-41E0-A6A9-556A89A0E2C1}" type="presParOf" srcId="{18110F48-6545-4A9E-8DEC-E648905802DE}" destId="{B39CC34A-E669-4C83-BE12-6880376F25D9}" srcOrd="2" destOrd="0" presId="urn:microsoft.com/office/officeart/2005/8/layout/hList1"/>
    <dgm:cxn modelId="{376663FC-50FB-4C97-AB91-A0D793DDB2BF}" type="presParOf" srcId="{B39CC34A-E669-4C83-BE12-6880376F25D9}" destId="{7D578570-845D-4CE9-859F-F007B7EF5008}" srcOrd="0" destOrd="0" presId="urn:microsoft.com/office/officeart/2005/8/layout/hList1"/>
    <dgm:cxn modelId="{E27EAA9D-FC64-4B7D-9EF1-77592D4E5085}" type="presParOf" srcId="{B39CC34A-E669-4C83-BE12-6880376F25D9}" destId="{DE81A884-3A43-421E-BFD4-BF7D17C46B89}" srcOrd="1" destOrd="0" presId="urn:microsoft.com/office/officeart/2005/8/layout/hList1"/>
    <dgm:cxn modelId="{5845DE21-9317-437F-B19F-AE5231C308B4}" type="presParOf" srcId="{18110F48-6545-4A9E-8DEC-E648905802DE}" destId="{8A7DCA6F-3F36-450B-8CDB-42999F555D71}" srcOrd="3" destOrd="0" presId="urn:microsoft.com/office/officeart/2005/8/layout/hList1"/>
    <dgm:cxn modelId="{D99F3A1E-1729-49A7-86B5-76815A18A75D}" type="presParOf" srcId="{18110F48-6545-4A9E-8DEC-E648905802DE}" destId="{3DA66491-3F96-4D25-8F23-3F5B52819295}" srcOrd="4" destOrd="0" presId="urn:microsoft.com/office/officeart/2005/8/layout/hList1"/>
    <dgm:cxn modelId="{6B5ED7B4-EC55-46F0-AFF3-894B7E995F4A}" type="presParOf" srcId="{3DA66491-3F96-4D25-8F23-3F5B52819295}" destId="{D9958C35-FB50-4A69-8C1F-4702928795CA}" srcOrd="0" destOrd="0" presId="urn:microsoft.com/office/officeart/2005/8/layout/hList1"/>
    <dgm:cxn modelId="{12C7A685-777A-400E-9D82-F667BD1E030D}" type="presParOf" srcId="{3DA66491-3F96-4D25-8F23-3F5B52819295}" destId="{0416DC6B-EDEC-4673-BFBA-9A1525677C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137856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預約看診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37FC3D6A-3487-4CA8-BFDB-351655CE6565}">
      <dgm:prSet phldrT="[文字]" custT="1"/>
      <dgm:spPr>
        <a:solidFill>
          <a:schemeClr val="bg1">
            <a:alpha val="55000"/>
          </a:schemeClr>
        </a:solidFill>
        <a:ln>
          <a:noFill/>
        </a:ln>
      </dgm:spPr>
      <dgm:t>
        <a:bodyPr lIns="1260000" anchor="ctr"/>
        <a:lstStyle/>
        <a:p>
          <a:pPr algn="l"/>
          <a:r>
            <a:rPr lang="zh-TW" altLang="en-US" sz="2400" b="1" dirty="0"/>
            <a:t>與醫療機構合作</a:t>
          </a:r>
        </a:p>
      </dgm:t>
    </dgm:pt>
    <dgm:pt modelId="{9DA8D399-42BF-4836-A277-1EDF671B3348}" type="parTrans" cxnId="{BEAA42DB-3686-42B7-B049-E01A8FA8A16A}">
      <dgm:prSet/>
      <dgm:spPr/>
      <dgm:t>
        <a:bodyPr/>
        <a:lstStyle/>
        <a:p>
          <a:endParaRPr lang="zh-TW" altLang="en-US"/>
        </a:p>
      </dgm:t>
    </dgm:pt>
    <dgm:pt modelId="{B2958675-7168-4C81-A775-0073C4874E27}" type="sibTrans" cxnId="{BEAA42DB-3686-42B7-B049-E01A8FA8A16A}">
      <dgm:prSet/>
      <dgm:spPr/>
      <dgm:t>
        <a:bodyPr/>
        <a:lstStyle/>
        <a:p>
          <a:endParaRPr lang="zh-TW" altLang="en-US"/>
        </a:p>
      </dgm:t>
    </dgm:pt>
    <dgm:pt modelId="{59EB7380-B790-420C-9322-86DD36B2A151}">
      <dgm:prSet phldrT="[文字]" custT="1"/>
      <dgm:spPr>
        <a:solidFill>
          <a:schemeClr val="bg1">
            <a:alpha val="55000"/>
          </a:schemeClr>
        </a:solidFill>
        <a:ln>
          <a:noFill/>
        </a:ln>
      </dgm:spPr>
      <dgm:t>
        <a:bodyPr lIns="1260000" anchor="ctr"/>
        <a:lstStyle/>
        <a:p>
          <a:pPr algn="l"/>
          <a:r>
            <a:rPr lang="zh-TW" altLang="en-US" sz="2400" b="1" dirty="0"/>
            <a:t>及時預約看診</a:t>
          </a:r>
        </a:p>
      </dgm:t>
    </dgm:pt>
    <dgm:pt modelId="{61A491B4-541A-44A2-A3F5-46E9D71D62EA}" type="parTrans" cxnId="{BEB70664-8379-4F33-B827-A523BBD41497}">
      <dgm:prSet/>
      <dgm:spPr/>
      <dgm:t>
        <a:bodyPr/>
        <a:lstStyle/>
        <a:p>
          <a:endParaRPr lang="zh-TW" altLang="en-US"/>
        </a:p>
      </dgm:t>
    </dgm:pt>
    <dgm:pt modelId="{D6B22EB8-4D98-40DA-A314-FE044BB925D2}" type="sibTrans" cxnId="{BEB70664-8379-4F33-B827-A523BBD41497}">
      <dgm:prSet/>
      <dgm:spPr/>
      <dgm:t>
        <a:bodyPr/>
        <a:lstStyle/>
        <a:p>
          <a:endParaRPr lang="zh-TW" altLang="en-US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BEB70664-8379-4F33-B827-A523BBD41497}" srcId="{46C0CB32-EE0A-4738-9048-EABBFBBBFC64}" destId="{59EB7380-B790-420C-9322-86DD36B2A151}" srcOrd="1" destOrd="0" parTransId="{61A491B4-541A-44A2-A3F5-46E9D71D62EA}" sibTransId="{D6B22EB8-4D98-40DA-A314-FE044BB925D2}"/>
    <dgm:cxn modelId="{CCF4E070-D66E-4E12-A5F3-3692147536E9}" type="presOf" srcId="{59EB7380-B790-420C-9322-86DD36B2A151}" destId="{FE5D7CC7-B66E-4962-946D-FAF4989E899F}" srcOrd="0" destOrd="1" presId="urn:microsoft.com/office/officeart/2005/8/layout/hList1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BEAA42DB-3686-42B7-B049-E01A8FA8A16A}" srcId="{46C0CB32-EE0A-4738-9048-EABBFBBBFC64}" destId="{37FC3D6A-3487-4CA8-BFDB-351655CE6565}" srcOrd="0" destOrd="0" parTransId="{9DA8D399-42BF-4836-A277-1EDF671B3348}" sibTransId="{B2958675-7168-4C81-A775-0073C4874E27}"/>
    <dgm:cxn modelId="{03A84ADC-30FB-47AD-8286-4E1BF4A62BA6}" type="presOf" srcId="{37FC3D6A-3487-4CA8-BFDB-351655CE6565}" destId="{FE5D7CC7-B66E-4962-946D-FAF4989E899F}" srcOrd="0" destOrd="0" presId="urn:microsoft.com/office/officeart/2005/8/layout/hList1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107575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健康紀錄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CCBCCA37-411C-4FD0-8343-5328DF73F585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使用者輸入</a:t>
          </a:r>
        </a:p>
      </dgm:t>
    </dgm:pt>
    <dgm:pt modelId="{52CD5C11-9045-41EA-9EF0-C94FFCF9968B}" type="parTrans" cxnId="{6DD37E44-68B2-4653-8575-18C50A9E5BE9}">
      <dgm:prSet/>
      <dgm:spPr/>
      <dgm:t>
        <a:bodyPr/>
        <a:lstStyle/>
        <a:p>
          <a:endParaRPr lang="zh-TW" altLang="en-US"/>
        </a:p>
      </dgm:t>
    </dgm:pt>
    <dgm:pt modelId="{BAF6E78B-B67B-4E26-BA13-A04368DDAD60}" type="sibTrans" cxnId="{6DD37E44-68B2-4653-8575-18C50A9E5BE9}">
      <dgm:prSet/>
      <dgm:spPr/>
      <dgm:t>
        <a:bodyPr/>
        <a:lstStyle/>
        <a:p>
          <a:endParaRPr lang="zh-TW" altLang="en-US"/>
        </a:p>
      </dgm:t>
    </dgm:pt>
    <dgm:pt modelId="{A680CDA1-050E-4112-ADB8-5C917C4A33D4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藥品資訊與注意事項</a:t>
          </a:r>
        </a:p>
      </dgm:t>
    </dgm:pt>
    <dgm:pt modelId="{FFDE332A-CE22-4544-AD90-B8EF98D7008E}" type="parTrans" cxnId="{6826D2E6-8ADF-44E7-A40A-7673DF37CFC8}">
      <dgm:prSet/>
      <dgm:spPr/>
      <dgm:t>
        <a:bodyPr/>
        <a:lstStyle/>
        <a:p>
          <a:endParaRPr lang="zh-TW" altLang="en-US"/>
        </a:p>
      </dgm:t>
    </dgm:pt>
    <dgm:pt modelId="{10F32287-ABEA-4223-9C1E-88354C82CABF}" type="sibTrans" cxnId="{6826D2E6-8ADF-44E7-A40A-7673DF37CFC8}">
      <dgm:prSet/>
      <dgm:spPr/>
      <dgm:t>
        <a:bodyPr/>
        <a:lstStyle/>
        <a:p>
          <a:endParaRPr lang="zh-TW" altLang="en-US"/>
        </a:p>
      </dgm:t>
    </dgm:pt>
    <dgm:pt modelId="{E4B83540-1723-43C4-A49B-FC54ED0BC003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設定回診提醒</a:t>
          </a:r>
        </a:p>
      </dgm:t>
    </dgm:pt>
    <dgm:pt modelId="{B1C56327-8C04-4075-BB05-75D40D5CBF22}" type="parTrans" cxnId="{6BAB816B-3616-4095-AE51-AE829A9C10AC}">
      <dgm:prSet/>
      <dgm:spPr/>
      <dgm:t>
        <a:bodyPr/>
        <a:lstStyle/>
        <a:p>
          <a:endParaRPr lang="zh-TW" altLang="en-US"/>
        </a:p>
      </dgm:t>
    </dgm:pt>
    <dgm:pt modelId="{633A2BAB-6869-4C0F-A57C-262D41A67633}" type="sibTrans" cxnId="{6BAB816B-3616-4095-AE51-AE829A9C10AC}">
      <dgm:prSet/>
      <dgm:spPr/>
      <dgm:t>
        <a:bodyPr/>
        <a:lstStyle/>
        <a:p>
          <a:endParaRPr lang="zh-TW" altLang="en-US"/>
        </a:p>
      </dgm:t>
    </dgm:pt>
    <dgm:pt modelId="{DF81DB3D-0D9D-4B16-BC50-9D64A9202A85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醫療相關基本資料</a:t>
          </a:r>
        </a:p>
      </dgm:t>
    </dgm:pt>
    <dgm:pt modelId="{F969A153-A876-4854-B584-AFA90FF9A7F9}" type="parTrans" cxnId="{32854ACD-B732-44B7-8E93-58E7E8D213E2}">
      <dgm:prSet/>
      <dgm:spPr/>
      <dgm:t>
        <a:bodyPr/>
        <a:lstStyle/>
        <a:p>
          <a:endParaRPr lang="zh-TW" altLang="en-US"/>
        </a:p>
      </dgm:t>
    </dgm:pt>
    <dgm:pt modelId="{23E5E1D8-0EF9-4799-9DE2-53443147CDF5}" type="sibTrans" cxnId="{32854ACD-B732-44B7-8E93-58E7E8D213E2}">
      <dgm:prSet/>
      <dgm:spPr/>
      <dgm:t>
        <a:bodyPr/>
        <a:lstStyle/>
        <a:p>
          <a:endParaRPr lang="zh-TW" altLang="en-US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1" custScaleY="102894" custLinFactNeighborX="-294" custLinFactNeighborY="8709">
        <dgm:presLayoutVars>
          <dgm:bulletEnabled val="1"/>
        </dgm:presLayoutVars>
      </dgm:prSet>
      <dgm:spPr>
        <a:xfrm>
          <a:off x="0" y="1176595"/>
          <a:ext cx="5392132" cy="2631591"/>
        </a:xfrm>
        <a:prstGeom prst="rect">
          <a:avLst/>
        </a:prstGeom>
      </dgm:spPr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072DE926-FCB5-4884-B455-F912DBA5AA0C}" type="presOf" srcId="{CCBCCA37-411C-4FD0-8343-5328DF73F585}" destId="{FE5D7CC7-B66E-4962-946D-FAF4989E899F}" srcOrd="0" destOrd="0" presId="urn:microsoft.com/office/officeart/2005/8/layout/hList1"/>
    <dgm:cxn modelId="{6DD37E44-68B2-4653-8575-18C50A9E5BE9}" srcId="{46C0CB32-EE0A-4738-9048-EABBFBBBFC64}" destId="{CCBCCA37-411C-4FD0-8343-5328DF73F585}" srcOrd="0" destOrd="0" parTransId="{52CD5C11-9045-41EA-9EF0-C94FFCF9968B}" sibTransId="{BAF6E78B-B67B-4E26-BA13-A04368DDAD60}"/>
    <dgm:cxn modelId="{61300765-EDB7-48DD-A878-D4318C8544C8}" type="presOf" srcId="{DF81DB3D-0D9D-4B16-BC50-9D64A9202A85}" destId="{FE5D7CC7-B66E-4962-946D-FAF4989E899F}" srcOrd="0" destOrd="1" presId="urn:microsoft.com/office/officeart/2005/8/layout/hList1"/>
    <dgm:cxn modelId="{6BAB816B-3616-4095-AE51-AE829A9C10AC}" srcId="{46C0CB32-EE0A-4738-9048-EABBFBBBFC64}" destId="{E4B83540-1723-43C4-A49B-FC54ED0BC003}" srcOrd="3" destOrd="0" parTransId="{B1C56327-8C04-4075-BB05-75D40D5CBF22}" sibTransId="{633A2BAB-6869-4C0F-A57C-262D41A67633}"/>
    <dgm:cxn modelId="{EC05FB56-8A8B-434C-B874-52EE8668A5C5}" type="presOf" srcId="{E4B83540-1723-43C4-A49B-FC54ED0BC003}" destId="{FE5D7CC7-B66E-4962-946D-FAF4989E899F}" srcOrd="0" destOrd="3" presId="urn:microsoft.com/office/officeart/2005/8/layout/hList1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32854ACD-B732-44B7-8E93-58E7E8D213E2}" srcId="{46C0CB32-EE0A-4738-9048-EABBFBBBFC64}" destId="{DF81DB3D-0D9D-4B16-BC50-9D64A9202A85}" srcOrd="1" destOrd="0" parTransId="{F969A153-A876-4854-B584-AFA90FF9A7F9}" sibTransId="{23E5E1D8-0EF9-4799-9DE2-53443147CDF5}"/>
    <dgm:cxn modelId="{B48A09DD-2119-4BCD-B629-0D33360041EC}" type="presOf" srcId="{A680CDA1-050E-4112-ADB8-5C917C4A33D4}" destId="{FE5D7CC7-B66E-4962-946D-FAF4989E899F}" srcOrd="0" destOrd="2" presId="urn:microsoft.com/office/officeart/2005/8/layout/hList1"/>
    <dgm:cxn modelId="{6826D2E6-8ADF-44E7-A40A-7673DF37CFC8}" srcId="{46C0CB32-EE0A-4738-9048-EABBFBBBFC64}" destId="{A680CDA1-050E-4112-ADB8-5C917C4A33D4}" srcOrd="2" destOrd="0" parTransId="{FFDE332A-CE22-4544-AD90-B8EF98D7008E}" sibTransId="{10F32287-ABEA-4223-9C1E-88354C82CABF}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E34F37-2B6B-4127-8244-0BE8AC8BD8A6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C0CB32-EE0A-4738-9048-EABBFBBBFC64}">
      <dgm:prSet phldrT="[文字]" custT="1"/>
      <dgm:spPr>
        <a:solidFill>
          <a:srgbClr val="066A91"/>
        </a:solidFill>
        <a:ln>
          <a:noFill/>
        </a:ln>
      </dgm:spPr>
      <dgm:t>
        <a:bodyPr/>
        <a:lstStyle/>
        <a:p>
          <a:pPr algn="ctr"/>
          <a:r>
            <a:rPr lang="zh-TW" altLang="en-US" sz="2400" b="1" dirty="0"/>
            <a:t>最近預約</a:t>
          </a:r>
        </a:p>
      </dgm:t>
    </dgm:pt>
    <dgm:pt modelId="{041EF27B-1E9F-4687-B53D-9F5351DF5E63}" type="par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F65B4E16-5999-41F7-A6D8-AA70FB5AC248}" type="sibTrans" cxnId="{4610EB77-9360-417E-8132-C7AB1E4B2F54}">
      <dgm:prSet/>
      <dgm:spPr/>
      <dgm:t>
        <a:bodyPr/>
        <a:lstStyle/>
        <a:p>
          <a:endParaRPr lang="zh-TW" altLang="en-US"/>
        </a:p>
      </dgm:t>
    </dgm:pt>
    <dgm:pt modelId="{06D10376-75D8-4418-A2D1-0042B837FE1E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endParaRPr lang="zh-TW" altLang="en-US" sz="2400" b="1" dirty="0"/>
        </a:p>
      </dgm:t>
    </dgm:pt>
    <dgm:pt modelId="{DA50C02D-2CF2-4E77-AC48-9B45728DDA0E}" type="parTrans" cxnId="{92FF41B0-4951-40B4-89E7-BBF552EAF4F5}">
      <dgm:prSet/>
      <dgm:spPr/>
      <dgm:t>
        <a:bodyPr/>
        <a:lstStyle/>
        <a:p>
          <a:endParaRPr lang="zh-TW" altLang="en-US"/>
        </a:p>
      </dgm:t>
    </dgm:pt>
    <dgm:pt modelId="{1A29781A-32E0-42AF-8B50-3002B7EEC1DA}" type="sibTrans" cxnId="{92FF41B0-4951-40B4-89E7-BBF552EAF4F5}">
      <dgm:prSet/>
      <dgm:spPr/>
      <dgm:t>
        <a:bodyPr/>
        <a:lstStyle/>
        <a:p>
          <a:endParaRPr lang="zh-TW" altLang="en-US"/>
        </a:p>
      </dgm:t>
    </dgm:pt>
    <dgm:pt modelId="{9C1D23D9-9446-44FD-B529-C68D3FCB78FA}">
      <dgm:prSet phldrT="[文字]"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查看過去預約紀錄</a:t>
          </a:r>
        </a:p>
      </dgm:t>
    </dgm:pt>
    <dgm:pt modelId="{5371AC43-144D-4C7A-A433-2204FC373374}" type="parTrans" cxnId="{DC46BD47-C18C-4096-AB62-E520382E66B9}">
      <dgm:prSet/>
      <dgm:spPr/>
      <dgm:t>
        <a:bodyPr/>
        <a:lstStyle/>
        <a:p>
          <a:endParaRPr lang="zh-TW" altLang="en-US"/>
        </a:p>
      </dgm:t>
    </dgm:pt>
    <dgm:pt modelId="{AE3C20D6-01FE-47A0-9C02-8030D25AB846}" type="sibTrans" cxnId="{DC46BD47-C18C-4096-AB62-E520382E66B9}">
      <dgm:prSet/>
      <dgm:spPr/>
      <dgm:t>
        <a:bodyPr/>
        <a:lstStyle/>
        <a:p>
          <a:endParaRPr lang="zh-TW" altLang="en-US"/>
        </a:p>
      </dgm:t>
    </dgm:pt>
    <dgm:pt modelId="{D95D7603-9CE3-4BC5-9A61-2A09A943D8BB}">
      <dgm:prSet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r>
            <a:rPr lang="zh-TW" altLang="en-US" sz="2400" b="1" dirty="0"/>
            <a:t>提醒最近一次的預約</a:t>
          </a:r>
        </a:p>
      </dgm:t>
    </dgm:pt>
    <dgm:pt modelId="{9172302B-6BC9-4FDE-890E-B41C8D2152FE}" type="parTrans" cxnId="{7D4BC136-5D4C-4C77-9D27-15AEEE64B0EB}">
      <dgm:prSet/>
      <dgm:spPr/>
      <dgm:t>
        <a:bodyPr/>
        <a:lstStyle/>
        <a:p>
          <a:endParaRPr lang="zh-TW" altLang="en-US"/>
        </a:p>
      </dgm:t>
    </dgm:pt>
    <dgm:pt modelId="{28B4AB14-2C6B-4AC4-ADF6-C5FC81409C8D}" type="sibTrans" cxnId="{7D4BC136-5D4C-4C77-9D27-15AEEE64B0EB}">
      <dgm:prSet/>
      <dgm:spPr/>
      <dgm:t>
        <a:bodyPr/>
        <a:lstStyle/>
        <a:p>
          <a:endParaRPr lang="zh-TW" altLang="en-US"/>
        </a:p>
      </dgm:t>
    </dgm:pt>
    <dgm:pt modelId="{81E734EA-43E9-46F3-89F4-B10E8023DEB7}">
      <dgm:prSet custT="1"/>
      <dgm:spPr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gm:spPr>
      <dgm:t>
        <a:bodyPr spcFirstLastPara="0" vert="horz" wrap="square" lIns="1260000" tIns="128016" rIns="170688" bIns="192024" numCol="1" spcCol="1270" anchor="ctr" anchorCtr="0"/>
        <a:lstStyle/>
        <a:p>
          <a:pPr algn="l"/>
          <a:endParaRPr lang="zh-TW" altLang="en-US" sz="2400" b="1" dirty="0"/>
        </a:p>
      </dgm:t>
    </dgm:pt>
    <dgm:pt modelId="{15E87442-E72F-4FA4-8993-DD0C76F79549}" type="sibTrans" cxnId="{BCC492D3-CEFE-407B-BBA3-33ADBA5C8BB9}">
      <dgm:prSet/>
      <dgm:spPr/>
      <dgm:t>
        <a:bodyPr/>
        <a:lstStyle/>
        <a:p>
          <a:endParaRPr lang="zh-TW" altLang="en-US"/>
        </a:p>
      </dgm:t>
    </dgm:pt>
    <dgm:pt modelId="{D7BEF380-CB4F-472A-8197-1527A7FE1A26}" type="parTrans" cxnId="{BCC492D3-CEFE-407B-BBA3-33ADBA5C8BB9}">
      <dgm:prSet/>
      <dgm:spPr/>
      <dgm:t>
        <a:bodyPr/>
        <a:lstStyle/>
        <a:p>
          <a:endParaRPr lang="zh-TW" altLang="en-US"/>
        </a:p>
      </dgm:t>
    </dgm:pt>
    <dgm:pt modelId="{18110F48-6545-4A9E-8DEC-E648905802DE}" type="pres">
      <dgm:prSet presAssocID="{38E34F37-2B6B-4127-8244-0BE8AC8BD8A6}" presName="Name0" presStyleCnt="0">
        <dgm:presLayoutVars>
          <dgm:dir/>
          <dgm:animLvl val="lvl"/>
          <dgm:resizeHandles val="exact"/>
        </dgm:presLayoutVars>
      </dgm:prSet>
      <dgm:spPr/>
    </dgm:pt>
    <dgm:pt modelId="{FC072C68-20AB-4F1C-A3F5-B71F2696EC62}" type="pres">
      <dgm:prSet presAssocID="{46C0CB32-EE0A-4738-9048-EABBFBBBFC64}" presName="composite" presStyleCnt="0"/>
      <dgm:spPr/>
    </dgm:pt>
    <dgm:pt modelId="{C68CAF31-F639-45CE-9C90-89C910CE9FA2}" type="pres">
      <dgm:prSet presAssocID="{46C0CB32-EE0A-4738-9048-EABBFBBBFC6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E5D7CC7-B66E-4962-946D-FAF4989E899F}" type="pres">
      <dgm:prSet presAssocID="{46C0CB32-EE0A-4738-9048-EABBFBBBFC64}" presName="desTx" presStyleLbl="alignAccFollowNode1" presStyleIdx="0" presStyleCnt="1" custScaleY="100000">
        <dgm:presLayoutVars>
          <dgm:bulletEnabled val="1"/>
        </dgm:presLayoutVars>
      </dgm:prSet>
      <dgm:spPr>
        <a:xfrm>
          <a:off x="0" y="1217489"/>
          <a:ext cx="5392132" cy="2132865"/>
        </a:xfrm>
        <a:prstGeom prst="rect">
          <a:avLst/>
        </a:prstGeom>
      </dgm:spPr>
    </dgm:pt>
  </dgm:ptLst>
  <dgm:cxnLst>
    <dgm:cxn modelId="{0F7F8E0B-7929-4ECD-A312-162268A56720}" type="presOf" srcId="{46C0CB32-EE0A-4738-9048-EABBFBBBFC64}" destId="{C68CAF31-F639-45CE-9C90-89C910CE9FA2}" srcOrd="0" destOrd="0" presId="urn:microsoft.com/office/officeart/2005/8/layout/hList1"/>
    <dgm:cxn modelId="{09894222-9B77-4840-A9A9-F6EC644DB1E5}" type="presOf" srcId="{06D10376-75D8-4418-A2D1-0042B837FE1E}" destId="{FE5D7CC7-B66E-4962-946D-FAF4989E899F}" srcOrd="0" destOrd="0" presId="urn:microsoft.com/office/officeart/2005/8/layout/hList1"/>
    <dgm:cxn modelId="{C6FF0424-5B89-454A-A4D0-93420985FF64}" type="presOf" srcId="{9C1D23D9-9446-44FD-B529-C68D3FCB78FA}" destId="{FE5D7CC7-B66E-4962-946D-FAF4989E899F}" srcOrd="0" destOrd="1" presId="urn:microsoft.com/office/officeart/2005/8/layout/hList1"/>
    <dgm:cxn modelId="{7D4BC136-5D4C-4C77-9D27-15AEEE64B0EB}" srcId="{46C0CB32-EE0A-4738-9048-EABBFBBBFC64}" destId="{D95D7603-9CE3-4BC5-9A61-2A09A943D8BB}" srcOrd="2" destOrd="0" parTransId="{9172302B-6BC9-4FDE-890E-B41C8D2152FE}" sibTransId="{28B4AB14-2C6B-4AC4-ADF6-C5FC81409C8D}"/>
    <dgm:cxn modelId="{DC46BD47-C18C-4096-AB62-E520382E66B9}" srcId="{46C0CB32-EE0A-4738-9048-EABBFBBBFC64}" destId="{9C1D23D9-9446-44FD-B529-C68D3FCB78FA}" srcOrd="1" destOrd="0" parTransId="{5371AC43-144D-4C7A-A433-2204FC373374}" sibTransId="{AE3C20D6-01FE-47A0-9C02-8030D25AB846}"/>
    <dgm:cxn modelId="{4610EB77-9360-417E-8132-C7AB1E4B2F54}" srcId="{38E34F37-2B6B-4127-8244-0BE8AC8BD8A6}" destId="{46C0CB32-EE0A-4738-9048-EABBFBBBFC64}" srcOrd="0" destOrd="0" parTransId="{041EF27B-1E9F-4687-B53D-9F5351DF5E63}" sibTransId="{F65B4E16-5999-41F7-A6D8-AA70FB5AC248}"/>
    <dgm:cxn modelId="{92FF41B0-4951-40B4-89E7-BBF552EAF4F5}" srcId="{46C0CB32-EE0A-4738-9048-EABBFBBBFC64}" destId="{06D10376-75D8-4418-A2D1-0042B837FE1E}" srcOrd="0" destOrd="0" parTransId="{DA50C02D-2CF2-4E77-AC48-9B45728DDA0E}" sibTransId="{1A29781A-32E0-42AF-8B50-3002B7EEC1DA}"/>
    <dgm:cxn modelId="{BCC492D3-CEFE-407B-BBA3-33ADBA5C8BB9}" srcId="{46C0CB32-EE0A-4738-9048-EABBFBBBFC64}" destId="{81E734EA-43E9-46F3-89F4-B10E8023DEB7}" srcOrd="3" destOrd="0" parTransId="{D7BEF380-CB4F-472A-8197-1527A7FE1A26}" sibTransId="{15E87442-E72F-4FA4-8993-DD0C76F79549}"/>
    <dgm:cxn modelId="{0A6D35EC-55FF-48DA-AC2F-4EC3B2CA4894}" type="presOf" srcId="{D95D7603-9CE3-4BC5-9A61-2A09A943D8BB}" destId="{FE5D7CC7-B66E-4962-946D-FAF4989E899F}" srcOrd="0" destOrd="2" presId="urn:microsoft.com/office/officeart/2005/8/layout/hList1"/>
    <dgm:cxn modelId="{883BB9EE-1776-4979-BF74-ABA01D2DB155}" type="presOf" srcId="{38E34F37-2B6B-4127-8244-0BE8AC8BD8A6}" destId="{18110F48-6545-4A9E-8DEC-E648905802DE}" srcOrd="0" destOrd="0" presId="urn:microsoft.com/office/officeart/2005/8/layout/hList1"/>
    <dgm:cxn modelId="{7131D2F0-D7F5-432B-A873-2E0F633E034F}" type="presOf" srcId="{81E734EA-43E9-46F3-89F4-B10E8023DEB7}" destId="{FE5D7CC7-B66E-4962-946D-FAF4989E899F}" srcOrd="0" destOrd="3" presId="urn:microsoft.com/office/officeart/2005/8/layout/hList1"/>
    <dgm:cxn modelId="{4839550D-6F6D-42C3-A98E-A4C1DB9AC092}" type="presParOf" srcId="{18110F48-6545-4A9E-8DEC-E648905802DE}" destId="{FC072C68-20AB-4F1C-A3F5-B71F2696EC62}" srcOrd="0" destOrd="0" presId="urn:microsoft.com/office/officeart/2005/8/layout/hList1"/>
    <dgm:cxn modelId="{47AC790A-A31E-4803-87FB-016EEA9BCF21}" type="presParOf" srcId="{FC072C68-20AB-4F1C-A3F5-B71F2696EC62}" destId="{C68CAF31-F639-45CE-9C90-89C910CE9FA2}" srcOrd="0" destOrd="0" presId="urn:microsoft.com/office/officeart/2005/8/layout/hList1"/>
    <dgm:cxn modelId="{52A4DEBD-CCC2-4C88-AA78-E64B7EB7959C}" type="presParOf" srcId="{FC072C68-20AB-4F1C-A3F5-B71F2696EC62}" destId="{FE5D7CC7-B66E-4962-946D-FAF4989E89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FA8B09-C2E0-42B7-92C0-90F2D30828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3C797BF-427B-4FED-9BBB-04B8C688223E}">
      <dgm:prSet phldrT="[文字]" custT="1"/>
      <dgm:spPr>
        <a:ln>
          <a:noFill/>
        </a:ln>
      </dgm:spPr>
      <dgm:t>
        <a:bodyPr/>
        <a:lstStyle/>
        <a:p>
          <a:r>
            <a:rPr lang="zh-TW" altLang="en-US" sz="2400" b="1" dirty="0"/>
            <a:t>使用者端</a:t>
          </a:r>
        </a:p>
      </dgm:t>
    </dgm:pt>
    <dgm:pt modelId="{261472D4-2F2F-40D0-AFE9-79137508462C}" type="par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A2C47219-9276-44CF-A563-48F13C43F522}" type="sib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04E41467-4D3A-455C-AFDD-9C3AED8BBBBA}">
      <dgm:prSet phldrT="[文字]" custT="1"/>
      <dgm:spPr>
        <a:ln>
          <a:noFill/>
        </a:ln>
      </dgm:spPr>
      <dgm:t>
        <a:bodyPr/>
        <a:lstStyle/>
        <a:p>
          <a:r>
            <a:rPr lang="en-US" altLang="zh-TW" sz="1600" dirty="0"/>
            <a:t>LINE </a:t>
          </a:r>
          <a:r>
            <a:rPr lang="zh-TW" altLang="en-US" sz="1600" dirty="0"/>
            <a:t>平台</a:t>
          </a:r>
        </a:p>
      </dgm:t>
    </dgm:pt>
    <dgm:pt modelId="{569DBEE0-2DDD-4D3E-9F48-655214743CA4}" type="par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CEAB1B8B-8E00-45C9-9C08-4993DA5004DD}" type="sib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979BE006-B2E9-4D2C-902E-ED2D3B5C7014}">
      <dgm:prSet phldrT="[文字]" custT="1"/>
      <dgm:spPr>
        <a:ln>
          <a:noFill/>
        </a:ln>
      </dgm:spPr>
      <dgm:t>
        <a:bodyPr/>
        <a:lstStyle/>
        <a:p>
          <a:r>
            <a:rPr lang="zh-TW" altLang="en-US" sz="2400" b="1" dirty="0"/>
            <a:t>醫療院所端</a:t>
          </a:r>
        </a:p>
      </dgm:t>
    </dgm:pt>
    <dgm:pt modelId="{060307C1-D337-4C1A-B0D8-65138769BCB1}" type="par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ACC63710-CE57-498C-B3B6-EE2771C3E610}" type="sib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D690550E-87DF-48CA-AA0F-E37DC03CEC60}">
      <dgm:prSet phldrT="[文字]" custT="1"/>
      <dgm:spPr>
        <a:ln>
          <a:noFill/>
        </a:ln>
      </dgm:spPr>
      <dgm:t>
        <a:bodyPr/>
        <a:lstStyle/>
        <a:p>
          <a:r>
            <a:rPr lang="zh-TW" altLang="en-US" sz="2400" b="1" dirty="0"/>
            <a:t>系統後台</a:t>
          </a:r>
        </a:p>
      </dgm:t>
    </dgm:pt>
    <dgm:pt modelId="{848EE539-B3BD-45D1-8A74-C53FBB5186BB}" type="par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9D7C67EA-8065-4F70-8E2C-50C3DF9B8972}" type="sib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CD244559-5EF6-42A5-BB55-D88029A23F41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用戶資料庫</a:t>
          </a:r>
        </a:p>
      </dgm:t>
    </dgm:pt>
    <dgm:pt modelId="{3049B940-9C47-4886-B208-52AAA1DEF609}" type="par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EB6FF82C-028D-4BDD-806A-4395F9A9671F}" type="sib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72B50C81-94F2-4EC7-AC6C-18C93A7F3DF3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醫生和醫護人員介面</a:t>
          </a:r>
        </a:p>
      </dgm:t>
    </dgm:pt>
    <dgm:pt modelId="{5BD2D3A3-B47B-4913-9ABF-6A803B1907B3}" type="sib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9B085E79-2DBB-4E99-BC9F-CE0062C094F6}" type="par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4EDA3995-6378-497F-82B1-6E95487BD637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預約看診功能</a:t>
          </a:r>
        </a:p>
      </dgm:t>
    </dgm:pt>
    <dgm:pt modelId="{13498065-E430-4364-ACAB-23FD75CBC928}" type="par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7A20089-0A6F-4D0B-931D-754BB7EC6B62}" type="sib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253B638-8B44-4E9D-8439-D4700BF361B0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健康狀況機器人</a:t>
          </a:r>
        </a:p>
      </dgm:t>
    </dgm:pt>
    <dgm:pt modelId="{40E20A42-3528-46DA-B8D1-4403B28F7AE5}" type="par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57A71488-14AB-49D3-81C0-978A3FBCE56B}" type="sib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70997B1B-BDBC-4D55-B9CE-CAF370D590E3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資訊共享平台</a:t>
          </a:r>
        </a:p>
      </dgm:t>
    </dgm:pt>
    <dgm:pt modelId="{9716ED36-B85F-459C-8508-B658CF29E680}" type="par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8ACAE263-8367-485F-B67B-39B8C21072C3}" type="sib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0C53407B-DBD4-441F-93C3-D38A23FBC989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智能機器人管理系統</a:t>
          </a:r>
        </a:p>
      </dgm:t>
    </dgm:pt>
    <dgm:pt modelId="{806D52C3-D049-41A1-9AD7-45608B385A24}" type="par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45943334-0170-4B57-83D0-C890CD683263}" type="sib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A4995F72-F408-48F5-BCB2-4A5CF5AB4BF2}">
      <dgm:prSet phldrT="[文字]" custT="1"/>
      <dgm:spPr>
        <a:ln>
          <a:noFill/>
        </a:ln>
      </dgm:spPr>
      <dgm:t>
        <a:bodyPr/>
        <a:lstStyle/>
        <a:p>
          <a:r>
            <a:rPr lang="zh-TW" altLang="en-US" sz="1600" dirty="0"/>
            <a:t>預約管理系統</a:t>
          </a:r>
        </a:p>
      </dgm:t>
    </dgm:pt>
    <dgm:pt modelId="{2008D9C5-7B38-4D4F-A5B4-5E017BEAB6FD}" type="par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8C5F882D-1169-4430-B759-D3B70E501A3E}" type="sib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4E5CD307-3B43-499D-A690-EF0B1557DA12}" type="pres">
      <dgm:prSet presAssocID="{EAFA8B09-C2E0-42B7-92C0-90F2D30828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BA903A-9273-49AD-A04F-1263D720AB52}" type="pres">
      <dgm:prSet presAssocID="{B3C797BF-427B-4FED-9BBB-04B8C688223E}" presName="root" presStyleCnt="0"/>
      <dgm:spPr/>
    </dgm:pt>
    <dgm:pt modelId="{37FA5636-2273-42E5-81E8-F7224B4AFA38}" type="pres">
      <dgm:prSet presAssocID="{B3C797BF-427B-4FED-9BBB-04B8C688223E}" presName="rootComposite" presStyleCnt="0"/>
      <dgm:spPr/>
    </dgm:pt>
    <dgm:pt modelId="{A82D5E96-8407-4583-9C38-B7118C066B85}" type="pres">
      <dgm:prSet presAssocID="{B3C797BF-427B-4FED-9BBB-04B8C688223E}" presName="rootText" presStyleLbl="node1" presStyleIdx="0" presStyleCnt="3" custScaleX="117037"/>
      <dgm:spPr/>
    </dgm:pt>
    <dgm:pt modelId="{A42AFC2D-1D4C-446F-89E1-DCF7B6903DC1}" type="pres">
      <dgm:prSet presAssocID="{B3C797BF-427B-4FED-9BBB-04B8C688223E}" presName="rootConnector" presStyleLbl="node1" presStyleIdx="0" presStyleCnt="3"/>
      <dgm:spPr/>
    </dgm:pt>
    <dgm:pt modelId="{789C67CB-DDAA-4344-92C7-9F00C8DEE1D5}" type="pres">
      <dgm:prSet presAssocID="{B3C797BF-427B-4FED-9BBB-04B8C688223E}" presName="childShape" presStyleCnt="0"/>
      <dgm:spPr/>
    </dgm:pt>
    <dgm:pt modelId="{3C9B4E9D-AD0B-465C-A6CC-F343BEF6358A}" type="pres">
      <dgm:prSet presAssocID="{569DBEE0-2DDD-4D3E-9F48-655214743CA4}" presName="Name13" presStyleLbl="parChTrans1D2" presStyleIdx="0" presStyleCnt="8"/>
      <dgm:spPr/>
    </dgm:pt>
    <dgm:pt modelId="{A221C86C-1A29-4D04-A472-FD0F95FF2EE5}" type="pres">
      <dgm:prSet presAssocID="{04E41467-4D3A-455C-AFDD-9C3AED8BBBBA}" presName="childText" presStyleLbl="bgAcc1" presStyleIdx="0" presStyleCnt="8" custScaleX="161224" custLinFactNeighborY="117">
        <dgm:presLayoutVars>
          <dgm:bulletEnabled val="1"/>
        </dgm:presLayoutVars>
      </dgm:prSet>
      <dgm:spPr/>
    </dgm:pt>
    <dgm:pt modelId="{63156B51-A1CC-428F-A92F-FAE770BF99D1}" type="pres">
      <dgm:prSet presAssocID="{13498065-E430-4364-ACAB-23FD75CBC928}" presName="Name13" presStyleLbl="parChTrans1D2" presStyleIdx="1" presStyleCnt="8"/>
      <dgm:spPr/>
    </dgm:pt>
    <dgm:pt modelId="{8C26239F-2411-41CE-AD14-7D267DDAF316}" type="pres">
      <dgm:prSet presAssocID="{4EDA3995-6378-497F-82B1-6E95487BD637}" presName="childText" presStyleLbl="bgAcc1" presStyleIdx="1" presStyleCnt="8" custScaleX="161224" custLinFactNeighborY="117">
        <dgm:presLayoutVars>
          <dgm:bulletEnabled val="1"/>
        </dgm:presLayoutVars>
      </dgm:prSet>
      <dgm:spPr/>
    </dgm:pt>
    <dgm:pt modelId="{50B94DC1-6096-4E92-A8ED-A8CACB2E319B}" type="pres">
      <dgm:prSet presAssocID="{40E20A42-3528-46DA-B8D1-4403B28F7AE5}" presName="Name13" presStyleLbl="parChTrans1D2" presStyleIdx="2" presStyleCnt="8"/>
      <dgm:spPr/>
    </dgm:pt>
    <dgm:pt modelId="{9B70382D-1C56-4307-B1C3-49F5A78A7B07}" type="pres">
      <dgm:prSet presAssocID="{5253B638-8B44-4E9D-8439-D4700BF361B0}" presName="childText" presStyleLbl="bgAcc1" presStyleIdx="2" presStyleCnt="8" custScaleX="161224" custLinFactNeighborY="117">
        <dgm:presLayoutVars>
          <dgm:bulletEnabled val="1"/>
        </dgm:presLayoutVars>
      </dgm:prSet>
      <dgm:spPr/>
    </dgm:pt>
    <dgm:pt modelId="{752A397E-7878-4612-8071-C6239F15CEBB}" type="pres">
      <dgm:prSet presAssocID="{979BE006-B2E9-4D2C-902E-ED2D3B5C7014}" presName="root" presStyleCnt="0"/>
      <dgm:spPr/>
    </dgm:pt>
    <dgm:pt modelId="{C0790AF3-4BED-462C-BD75-45FEF1CDEC78}" type="pres">
      <dgm:prSet presAssocID="{979BE006-B2E9-4D2C-902E-ED2D3B5C7014}" presName="rootComposite" presStyleCnt="0"/>
      <dgm:spPr/>
    </dgm:pt>
    <dgm:pt modelId="{E5658DAD-8571-4062-909E-AF21C74DEEDF}" type="pres">
      <dgm:prSet presAssocID="{979BE006-B2E9-4D2C-902E-ED2D3B5C7014}" presName="rootText" presStyleLbl="node1" presStyleIdx="1" presStyleCnt="3" custScaleX="117037"/>
      <dgm:spPr/>
    </dgm:pt>
    <dgm:pt modelId="{6A66D158-8F1B-49BE-9D09-0854B67E5A3B}" type="pres">
      <dgm:prSet presAssocID="{979BE006-B2E9-4D2C-902E-ED2D3B5C7014}" presName="rootConnector" presStyleLbl="node1" presStyleIdx="1" presStyleCnt="3"/>
      <dgm:spPr/>
    </dgm:pt>
    <dgm:pt modelId="{C79D0999-655A-46FA-BC2C-DF6F6E1CBF72}" type="pres">
      <dgm:prSet presAssocID="{979BE006-B2E9-4D2C-902E-ED2D3B5C7014}" presName="childShape" presStyleCnt="0"/>
      <dgm:spPr/>
    </dgm:pt>
    <dgm:pt modelId="{091E9468-93FC-4BD6-A88D-AA16768A4885}" type="pres">
      <dgm:prSet presAssocID="{9B085E79-2DBB-4E99-BC9F-CE0062C094F6}" presName="Name13" presStyleLbl="parChTrans1D2" presStyleIdx="3" presStyleCnt="8"/>
      <dgm:spPr/>
    </dgm:pt>
    <dgm:pt modelId="{40CC079D-503D-4E55-9672-D46C1DB7DC70}" type="pres">
      <dgm:prSet presAssocID="{72B50C81-94F2-4EC7-AC6C-18C93A7F3DF3}" presName="childText" presStyleLbl="bgAcc1" presStyleIdx="3" presStyleCnt="8" custScaleX="176291" custLinFactNeighborY="117">
        <dgm:presLayoutVars>
          <dgm:bulletEnabled val="1"/>
        </dgm:presLayoutVars>
      </dgm:prSet>
      <dgm:spPr/>
    </dgm:pt>
    <dgm:pt modelId="{8E93A25D-EA10-4A94-9D2A-8D92061D27C7}" type="pres">
      <dgm:prSet presAssocID="{9716ED36-B85F-459C-8508-B658CF29E680}" presName="Name13" presStyleLbl="parChTrans1D2" presStyleIdx="4" presStyleCnt="8"/>
      <dgm:spPr/>
    </dgm:pt>
    <dgm:pt modelId="{E944A330-7561-4D5A-9B74-2BDD3D8D7D22}" type="pres">
      <dgm:prSet presAssocID="{70997B1B-BDBC-4D55-B9CE-CAF370D590E3}" presName="childText" presStyleLbl="bgAcc1" presStyleIdx="4" presStyleCnt="8" custScaleX="176291" custLinFactNeighborY="117">
        <dgm:presLayoutVars>
          <dgm:bulletEnabled val="1"/>
        </dgm:presLayoutVars>
      </dgm:prSet>
      <dgm:spPr/>
    </dgm:pt>
    <dgm:pt modelId="{028E6624-C717-4238-BEB7-934794A21D79}" type="pres">
      <dgm:prSet presAssocID="{D690550E-87DF-48CA-AA0F-E37DC03CEC60}" presName="root" presStyleCnt="0"/>
      <dgm:spPr/>
    </dgm:pt>
    <dgm:pt modelId="{96C92CCC-D135-444D-BE34-E54AF2DF3320}" type="pres">
      <dgm:prSet presAssocID="{D690550E-87DF-48CA-AA0F-E37DC03CEC60}" presName="rootComposite" presStyleCnt="0"/>
      <dgm:spPr/>
    </dgm:pt>
    <dgm:pt modelId="{6D2C4158-066C-438F-80D3-BA64899567F4}" type="pres">
      <dgm:prSet presAssocID="{D690550E-87DF-48CA-AA0F-E37DC03CEC60}" presName="rootText" presStyleLbl="node1" presStyleIdx="2" presStyleCnt="3" custScaleX="117037"/>
      <dgm:spPr/>
    </dgm:pt>
    <dgm:pt modelId="{FB7D7FF2-9C3D-4EF3-8B5D-52991EBED283}" type="pres">
      <dgm:prSet presAssocID="{D690550E-87DF-48CA-AA0F-E37DC03CEC60}" presName="rootConnector" presStyleLbl="node1" presStyleIdx="2" presStyleCnt="3"/>
      <dgm:spPr/>
    </dgm:pt>
    <dgm:pt modelId="{47AD3A0F-20C7-4E15-AE1A-D3177D3482E3}" type="pres">
      <dgm:prSet presAssocID="{D690550E-87DF-48CA-AA0F-E37DC03CEC60}" presName="childShape" presStyleCnt="0"/>
      <dgm:spPr/>
    </dgm:pt>
    <dgm:pt modelId="{90B0DAD2-B24D-47D1-A4A4-6FAC5BD45C86}" type="pres">
      <dgm:prSet presAssocID="{3049B940-9C47-4886-B208-52AAA1DEF609}" presName="Name13" presStyleLbl="parChTrans1D2" presStyleIdx="5" presStyleCnt="8"/>
      <dgm:spPr/>
    </dgm:pt>
    <dgm:pt modelId="{A75B7EA1-CC83-428B-9E81-97701ACA2DB7}" type="pres">
      <dgm:prSet presAssocID="{CD244559-5EF6-42A5-BB55-D88029A23F41}" presName="childText" presStyleLbl="bgAcc1" presStyleIdx="5" presStyleCnt="8" custScaleX="177043" custLinFactNeighborY="117">
        <dgm:presLayoutVars>
          <dgm:bulletEnabled val="1"/>
        </dgm:presLayoutVars>
      </dgm:prSet>
      <dgm:spPr/>
    </dgm:pt>
    <dgm:pt modelId="{7A0DADB0-F22F-407E-9F67-2A11E1430E49}" type="pres">
      <dgm:prSet presAssocID="{806D52C3-D049-41A1-9AD7-45608B385A24}" presName="Name13" presStyleLbl="parChTrans1D2" presStyleIdx="6" presStyleCnt="8"/>
      <dgm:spPr/>
    </dgm:pt>
    <dgm:pt modelId="{B2EF7EED-8F7A-4CAC-9D3F-5DC36121F7DD}" type="pres">
      <dgm:prSet presAssocID="{0C53407B-DBD4-441F-93C3-D38A23FBC989}" presName="childText" presStyleLbl="bgAcc1" presStyleIdx="6" presStyleCnt="8" custScaleX="177043">
        <dgm:presLayoutVars>
          <dgm:bulletEnabled val="1"/>
        </dgm:presLayoutVars>
      </dgm:prSet>
      <dgm:spPr/>
    </dgm:pt>
    <dgm:pt modelId="{46D1E649-92B1-4BA3-BA79-6BB3A0C06F7D}" type="pres">
      <dgm:prSet presAssocID="{2008D9C5-7B38-4D4F-A5B4-5E017BEAB6FD}" presName="Name13" presStyleLbl="parChTrans1D2" presStyleIdx="7" presStyleCnt="8"/>
      <dgm:spPr/>
    </dgm:pt>
    <dgm:pt modelId="{B9E7CFB4-99FC-4AD1-B2B0-205B6F4AB641}" type="pres">
      <dgm:prSet presAssocID="{A4995F72-F408-48F5-BCB2-4A5CF5AB4BF2}" presName="childText" presStyleLbl="bgAcc1" presStyleIdx="7" presStyleCnt="8" custScaleX="177043" custLinFactNeighborY="117">
        <dgm:presLayoutVars>
          <dgm:bulletEnabled val="1"/>
        </dgm:presLayoutVars>
      </dgm:prSet>
      <dgm:spPr/>
    </dgm:pt>
  </dgm:ptLst>
  <dgm:cxnLst>
    <dgm:cxn modelId="{02DE3A07-07C1-48B4-A43F-DA801A09E855}" type="presOf" srcId="{979BE006-B2E9-4D2C-902E-ED2D3B5C7014}" destId="{6A66D158-8F1B-49BE-9D09-0854B67E5A3B}" srcOrd="1" destOrd="0" presId="urn:microsoft.com/office/officeart/2005/8/layout/hierarchy3"/>
    <dgm:cxn modelId="{CCBFAE07-4DF2-4FEF-AD8E-F9F91419E426}" type="presOf" srcId="{9716ED36-B85F-459C-8508-B658CF29E680}" destId="{8E93A25D-EA10-4A94-9D2A-8D92061D27C7}" srcOrd="0" destOrd="0" presId="urn:microsoft.com/office/officeart/2005/8/layout/hierarchy3"/>
    <dgm:cxn modelId="{B2AEFB08-65ED-4EB5-B7A4-FABC7ADE6E2A}" srcId="{979BE006-B2E9-4D2C-902E-ED2D3B5C7014}" destId="{70997B1B-BDBC-4D55-B9CE-CAF370D590E3}" srcOrd="1" destOrd="0" parTransId="{9716ED36-B85F-459C-8508-B658CF29E680}" sibTransId="{8ACAE263-8367-485F-B67B-39B8C21072C3}"/>
    <dgm:cxn modelId="{F288BB0A-A16D-4B6E-B6DB-0EEE14E250B4}" srcId="{EAFA8B09-C2E0-42B7-92C0-90F2D30828A5}" destId="{D690550E-87DF-48CA-AA0F-E37DC03CEC60}" srcOrd="2" destOrd="0" parTransId="{848EE539-B3BD-45D1-8A74-C53FBB5186BB}" sibTransId="{9D7C67EA-8065-4F70-8E2C-50C3DF9B8972}"/>
    <dgm:cxn modelId="{A380C40A-18F8-4762-B233-A407BEA0D08B}" type="presOf" srcId="{13498065-E430-4364-ACAB-23FD75CBC928}" destId="{63156B51-A1CC-428F-A92F-FAE770BF99D1}" srcOrd="0" destOrd="0" presId="urn:microsoft.com/office/officeart/2005/8/layout/hierarchy3"/>
    <dgm:cxn modelId="{AA6D8B0D-2CBE-4B6E-8914-BA9B38213F0C}" srcId="{B3C797BF-427B-4FED-9BBB-04B8C688223E}" destId="{4EDA3995-6378-497F-82B1-6E95487BD637}" srcOrd="1" destOrd="0" parTransId="{13498065-E430-4364-ACAB-23FD75CBC928}" sibTransId="{57A20089-0A6F-4D0B-931D-754BB7EC6B62}"/>
    <dgm:cxn modelId="{74F9A313-BE44-4D57-8300-6EECF237D7EB}" type="presOf" srcId="{2008D9C5-7B38-4D4F-A5B4-5E017BEAB6FD}" destId="{46D1E649-92B1-4BA3-BA79-6BB3A0C06F7D}" srcOrd="0" destOrd="0" presId="urn:microsoft.com/office/officeart/2005/8/layout/hierarchy3"/>
    <dgm:cxn modelId="{77B6DF1B-E930-4728-8E68-D11E46C28FFC}" type="presOf" srcId="{72B50C81-94F2-4EC7-AC6C-18C93A7F3DF3}" destId="{40CC079D-503D-4E55-9672-D46C1DB7DC70}" srcOrd="0" destOrd="0" presId="urn:microsoft.com/office/officeart/2005/8/layout/hierarchy3"/>
    <dgm:cxn modelId="{167BE31B-53AE-4E08-89F2-ED373E5A5EF2}" srcId="{D690550E-87DF-48CA-AA0F-E37DC03CEC60}" destId="{CD244559-5EF6-42A5-BB55-D88029A23F41}" srcOrd="0" destOrd="0" parTransId="{3049B940-9C47-4886-B208-52AAA1DEF609}" sibTransId="{EB6FF82C-028D-4BDD-806A-4395F9A9671F}"/>
    <dgm:cxn modelId="{ACD1041F-28E8-41D8-B23B-84F2AA1C3DEE}" type="presOf" srcId="{B3C797BF-427B-4FED-9BBB-04B8C688223E}" destId="{A42AFC2D-1D4C-446F-89E1-DCF7B6903DC1}" srcOrd="1" destOrd="0" presId="urn:microsoft.com/office/officeart/2005/8/layout/hierarchy3"/>
    <dgm:cxn modelId="{2E80F922-B0CB-4350-ABEB-AD887E7D71C9}" type="presOf" srcId="{569DBEE0-2DDD-4D3E-9F48-655214743CA4}" destId="{3C9B4E9D-AD0B-465C-A6CC-F343BEF6358A}" srcOrd="0" destOrd="0" presId="urn:microsoft.com/office/officeart/2005/8/layout/hierarchy3"/>
    <dgm:cxn modelId="{1ACFD827-7804-46CF-8475-F243AB8401BC}" srcId="{EAFA8B09-C2E0-42B7-92C0-90F2D30828A5}" destId="{B3C797BF-427B-4FED-9BBB-04B8C688223E}" srcOrd="0" destOrd="0" parTransId="{261472D4-2F2F-40D0-AFE9-79137508462C}" sibTransId="{A2C47219-9276-44CF-A563-48F13C43F522}"/>
    <dgm:cxn modelId="{53062A31-2072-4D25-A133-44C9BEAC7441}" type="presOf" srcId="{979BE006-B2E9-4D2C-902E-ED2D3B5C7014}" destId="{E5658DAD-8571-4062-909E-AF21C74DEEDF}" srcOrd="0" destOrd="0" presId="urn:microsoft.com/office/officeart/2005/8/layout/hierarchy3"/>
    <dgm:cxn modelId="{0040AB33-CDFC-459D-A296-7B7FB9FBCDFC}" type="presOf" srcId="{A4995F72-F408-48F5-BCB2-4A5CF5AB4BF2}" destId="{B9E7CFB4-99FC-4AD1-B2B0-205B6F4AB641}" srcOrd="0" destOrd="0" presId="urn:microsoft.com/office/officeart/2005/8/layout/hierarchy3"/>
    <dgm:cxn modelId="{4C51C13F-3BBD-4A42-B9B7-3C64E91B716A}" type="presOf" srcId="{9B085E79-2DBB-4E99-BC9F-CE0062C094F6}" destId="{091E9468-93FC-4BD6-A88D-AA16768A4885}" srcOrd="0" destOrd="0" presId="urn:microsoft.com/office/officeart/2005/8/layout/hierarchy3"/>
    <dgm:cxn modelId="{A2340360-FC34-48FB-8EAD-CF9CD10F721A}" type="presOf" srcId="{EAFA8B09-C2E0-42B7-92C0-90F2D30828A5}" destId="{4E5CD307-3B43-499D-A690-EF0B1557DA12}" srcOrd="0" destOrd="0" presId="urn:microsoft.com/office/officeart/2005/8/layout/hierarchy3"/>
    <dgm:cxn modelId="{C54CFA43-2536-4351-AFF3-C22D85B9088D}" type="presOf" srcId="{B3C797BF-427B-4FED-9BBB-04B8C688223E}" destId="{A82D5E96-8407-4583-9C38-B7118C066B85}" srcOrd="0" destOrd="0" presId="urn:microsoft.com/office/officeart/2005/8/layout/hierarchy3"/>
    <dgm:cxn modelId="{AF135769-5374-4102-992D-125CEC196BD8}" type="presOf" srcId="{D690550E-87DF-48CA-AA0F-E37DC03CEC60}" destId="{6D2C4158-066C-438F-80D3-BA64899567F4}" srcOrd="0" destOrd="0" presId="urn:microsoft.com/office/officeart/2005/8/layout/hierarchy3"/>
    <dgm:cxn modelId="{FA83076C-531F-4E68-B376-EAE495175E31}" srcId="{EAFA8B09-C2E0-42B7-92C0-90F2D30828A5}" destId="{979BE006-B2E9-4D2C-902E-ED2D3B5C7014}" srcOrd="1" destOrd="0" parTransId="{060307C1-D337-4C1A-B0D8-65138769BCB1}" sibTransId="{ACC63710-CE57-498C-B3B6-EE2771C3E610}"/>
    <dgm:cxn modelId="{BFC26873-0ABA-4249-B066-539501A62A26}" type="presOf" srcId="{04E41467-4D3A-455C-AFDD-9C3AED8BBBBA}" destId="{A221C86C-1A29-4D04-A472-FD0F95FF2EE5}" srcOrd="0" destOrd="0" presId="urn:microsoft.com/office/officeart/2005/8/layout/hierarchy3"/>
    <dgm:cxn modelId="{937AD658-4F1A-469F-B38E-B325A8F79C28}" srcId="{979BE006-B2E9-4D2C-902E-ED2D3B5C7014}" destId="{72B50C81-94F2-4EC7-AC6C-18C93A7F3DF3}" srcOrd="0" destOrd="0" parTransId="{9B085E79-2DBB-4E99-BC9F-CE0062C094F6}" sibTransId="{5BD2D3A3-B47B-4913-9ABF-6A803B1907B3}"/>
    <dgm:cxn modelId="{EAA2AD80-33C6-41CF-BE1B-71025CB3A684}" type="presOf" srcId="{40E20A42-3528-46DA-B8D1-4403B28F7AE5}" destId="{50B94DC1-6096-4E92-A8ED-A8CACB2E319B}" srcOrd="0" destOrd="0" presId="urn:microsoft.com/office/officeart/2005/8/layout/hierarchy3"/>
    <dgm:cxn modelId="{DDFF0782-F065-4399-B8E7-AF8580882DD3}" type="presOf" srcId="{70997B1B-BDBC-4D55-B9CE-CAF370D590E3}" destId="{E944A330-7561-4D5A-9B74-2BDD3D8D7D22}" srcOrd="0" destOrd="0" presId="urn:microsoft.com/office/officeart/2005/8/layout/hierarchy3"/>
    <dgm:cxn modelId="{3152F986-53F5-425B-B7E0-EDFA5E86D56D}" type="presOf" srcId="{5253B638-8B44-4E9D-8439-D4700BF361B0}" destId="{9B70382D-1C56-4307-B1C3-49F5A78A7B07}" srcOrd="0" destOrd="0" presId="urn:microsoft.com/office/officeart/2005/8/layout/hierarchy3"/>
    <dgm:cxn modelId="{AF479497-7996-45E1-854A-235AA7DCDFD7}" type="presOf" srcId="{D690550E-87DF-48CA-AA0F-E37DC03CEC60}" destId="{FB7D7FF2-9C3D-4EF3-8B5D-52991EBED283}" srcOrd="1" destOrd="0" presId="urn:microsoft.com/office/officeart/2005/8/layout/hierarchy3"/>
    <dgm:cxn modelId="{59FF7E9B-2154-4310-8BAB-FE648B695F4E}" srcId="{D690550E-87DF-48CA-AA0F-E37DC03CEC60}" destId="{0C53407B-DBD4-441F-93C3-D38A23FBC989}" srcOrd="1" destOrd="0" parTransId="{806D52C3-D049-41A1-9AD7-45608B385A24}" sibTransId="{45943334-0170-4B57-83D0-C890CD683263}"/>
    <dgm:cxn modelId="{F38109AE-893E-41AD-9B37-EE69C42208AD}" srcId="{B3C797BF-427B-4FED-9BBB-04B8C688223E}" destId="{5253B638-8B44-4E9D-8439-D4700BF361B0}" srcOrd="2" destOrd="0" parTransId="{40E20A42-3528-46DA-B8D1-4403B28F7AE5}" sibTransId="{57A71488-14AB-49D3-81C0-978A3FBCE56B}"/>
    <dgm:cxn modelId="{9B4D1EB4-59BA-49F0-A7B7-AF5968A8EF2A}" srcId="{D690550E-87DF-48CA-AA0F-E37DC03CEC60}" destId="{A4995F72-F408-48F5-BCB2-4A5CF5AB4BF2}" srcOrd="2" destOrd="0" parTransId="{2008D9C5-7B38-4D4F-A5B4-5E017BEAB6FD}" sibTransId="{8C5F882D-1169-4430-B759-D3B70E501A3E}"/>
    <dgm:cxn modelId="{C16487B6-C6EA-432E-84B0-15EB524571AE}" type="presOf" srcId="{0C53407B-DBD4-441F-93C3-D38A23FBC989}" destId="{B2EF7EED-8F7A-4CAC-9D3F-5DC36121F7DD}" srcOrd="0" destOrd="0" presId="urn:microsoft.com/office/officeart/2005/8/layout/hierarchy3"/>
    <dgm:cxn modelId="{C04A00E5-4FFF-43D1-A57E-B5290673EF99}" type="presOf" srcId="{4EDA3995-6378-497F-82B1-6E95487BD637}" destId="{8C26239F-2411-41CE-AD14-7D267DDAF316}" srcOrd="0" destOrd="0" presId="urn:microsoft.com/office/officeart/2005/8/layout/hierarchy3"/>
    <dgm:cxn modelId="{5FC499EC-23D7-4666-B3C3-A816BDDB30E6}" type="presOf" srcId="{806D52C3-D049-41A1-9AD7-45608B385A24}" destId="{7A0DADB0-F22F-407E-9F67-2A11E1430E49}" srcOrd="0" destOrd="0" presId="urn:microsoft.com/office/officeart/2005/8/layout/hierarchy3"/>
    <dgm:cxn modelId="{DCF7EEEC-13AD-4BD6-B02C-587163374A11}" srcId="{B3C797BF-427B-4FED-9BBB-04B8C688223E}" destId="{04E41467-4D3A-455C-AFDD-9C3AED8BBBBA}" srcOrd="0" destOrd="0" parTransId="{569DBEE0-2DDD-4D3E-9F48-655214743CA4}" sibTransId="{CEAB1B8B-8E00-45C9-9C08-4993DA5004DD}"/>
    <dgm:cxn modelId="{BC3D3DEF-62C4-4733-9B79-E0578C4328EC}" type="presOf" srcId="{3049B940-9C47-4886-B208-52AAA1DEF609}" destId="{90B0DAD2-B24D-47D1-A4A4-6FAC5BD45C86}" srcOrd="0" destOrd="0" presId="urn:microsoft.com/office/officeart/2005/8/layout/hierarchy3"/>
    <dgm:cxn modelId="{83791BFE-D661-4EE6-8C6F-16E1FC9B972A}" type="presOf" srcId="{CD244559-5EF6-42A5-BB55-D88029A23F41}" destId="{A75B7EA1-CC83-428B-9E81-97701ACA2DB7}" srcOrd="0" destOrd="0" presId="urn:microsoft.com/office/officeart/2005/8/layout/hierarchy3"/>
    <dgm:cxn modelId="{3B5E4DEE-11C9-41D0-9FEB-089EAAFE9511}" type="presParOf" srcId="{4E5CD307-3B43-499D-A690-EF0B1557DA12}" destId="{8CBA903A-9273-49AD-A04F-1263D720AB52}" srcOrd="0" destOrd="0" presId="urn:microsoft.com/office/officeart/2005/8/layout/hierarchy3"/>
    <dgm:cxn modelId="{6B1123A7-B370-4D59-BC34-BCE3915D2794}" type="presParOf" srcId="{8CBA903A-9273-49AD-A04F-1263D720AB52}" destId="{37FA5636-2273-42E5-81E8-F7224B4AFA38}" srcOrd="0" destOrd="0" presId="urn:microsoft.com/office/officeart/2005/8/layout/hierarchy3"/>
    <dgm:cxn modelId="{8D40F9E5-FFBC-4DBD-8913-5A1FB4C3E2FC}" type="presParOf" srcId="{37FA5636-2273-42E5-81E8-F7224B4AFA38}" destId="{A82D5E96-8407-4583-9C38-B7118C066B85}" srcOrd="0" destOrd="0" presId="urn:microsoft.com/office/officeart/2005/8/layout/hierarchy3"/>
    <dgm:cxn modelId="{2C83698A-A0E6-495B-9AB6-0D5D3B6CD049}" type="presParOf" srcId="{37FA5636-2273-42E5-81E8-F7224B4AFA38}" destId="{A42AFC2D-1D4C-446F-89E1-DCF7B6903DC1}" srcOrd="1" destOrd="0" presId="urn:microsoft.com/office/officeart/2005/8/layout/hierarchy3"/>
    <dgm:cxn modelId="{90BF2EB7-CF58-4ACB-AAF6-7182FA885E62}" type="presParOf" srcId="{8CBA903A-9273-49AD-A04F-1263D720AB52}" destId="{789C67CB-DDAA-4344-92C7-9F00C8DEE1D5}" srcOrd="1" destOrd="0" presId="urn:microsoft.com/office/officeart/2005/8/layout/hierarchy3"/>
    <dgm:cxn modelId="{6BBE7403-C6BF-43F6-9796-78A4FA5FE681}" type="presParOf" srcId="{789C67CB-DDAA-4344-92C7-9F00C8DEE1D5}" destId="{3C9B4E9D-AD0B-465C-A6CC-F343BEF6358A}" srcOrd="0" destOrd="0" presId="urn:microsoft.com/office/officeart/2005/8/layout/hierarchy3"/>
    <dgm:cxn modelId="{29F285D1-9EB9-40A3-BDE6-5428CDD489B6}" type="presParOf" srcId="{789C67CB-DDAA-4344-92C7-9F00C8DEE1D5}" destId="{A221C86C-1A29-4D04-A472-FD0F95FF2EE5}" srcOrd="1" destOrd="0" presId="urn:microsoft.com/office/officeart/2005/8/layout/hierarchy3"/>
    <dgm:cxn modelId="{81CC380C-A3A7-48C9-ABD0-588745C4DA32}" type="presParOf" srcId="{789C67CB-DDAA-4344-92C7-9F00C8DEE1D5}" destId="{63156B51-A1CC-428F-A92F-FAE770BF99D1}" srcOrd="2" destOrd="0" presId="urn:microsoft.com/office/officeart/2005/8/layout/hierarchy3"/>
    <dgm:cxn modelId="{21AC19AC-95BD-405B-BF5F-9CDFDC42EA0E}" type="presParOf" srcId="{789C67CB-DDAA-4344-92C7-9F00C8DEE1D5}" destId="{8C26239F-2411-41CE-AD14-7D267DDAF316}" srcOrd="3" destOrd="0" presId="urn:microsoft.com/office/officeart/2005/8/layout/hierarchy3"/>
    <dgm:cxn modelId="{49098A48-0BCE-4174-BDBA-770AD4EF66F5}" type="presParOf" srcId="{789C67CB-DDAA-4344-92C7-9F00C8DEE1D5}" destId="{50B94DC1-6096-4E92-A8ED-A8CACB2E319B}" srcOrd="4" destOrd="0" presId="urn:microsoft.com/office/officeart/2005/8/layout/hierarchy3"/>
    <dgm:cxn modelId="{8738A9A5-7577-42E9-95DC-83E0D5361C13}" type="presParOf" srcId="{789C67CB-DDAA-4344-92C7-9F00C8DEE1D5}" destId="{9B70382D-1C56-4307-B1C3-49F5A78A7B07}" srcOrd="5" destOrd="0" presId="urn:microsoft.com/office/officeart/2005/8/layout/hierarchy3"/>
    <dgm:cxn modelId="{596DAAB4-E15E-43F5-98DD-5E4F11E285F1}" type="presParOf" srcId="{4E5CD307-3B43-499D-A690-EF0B1557DA12}" destId="{752A397E-7878-4612-8071-C6239F15CEBB}" srcOrd="1" destOrd="0" presId="urn:microsoft.com/office/officeart/2005/8/layout/hierarchy3"/>
    <dgm:cxn modelId="{D411942F-F944-4826-84D2-F772F5318757}" type="presParOf" srcId="{752A397E-7878-4612-8071-C6239F15CEBB}" destId="{C0790AF3-4BED-462C-BD75-45FEF1CDEC78}" srcOrd="0" destOrd="0" presId="urn:microsoft.com/office/officeart/2005/8/layout/hierarchy3"/>
    <dgm:cxn modelId="{2422D320-B38E-4C48-9D96-B9BE5364A4C4}" type="presParOf" srcId="{C0790AF3-4BED-462C-BD75-45FEF1CDEC78}" destId="{E5658DAD-8571-4062-909E-AF21C74DEEDF}" srcOrd="0" destOrd="0" presId="urn:microsoft.com/office/officeart/2005/8/layout/hierarchy3"/>
    <dgm:cxn modelId="{0C5E1A4D-F665-42BE-A292-09E978BAF1B5}" type="presParOf" srcId="{C0790AF3-4BED-462C-BD75-45FEF1CDEC78}" destId="{6A66D158-8F1B-49BE-9D09-0854B67E5A3B}" srcOrd="1" destOrd="0" presId="urn:microsoft.com/office/officeart/2005/8/layout/hierarchy3"/>
    <dgm:cxn modelId="{F4A7A0A5-D4D3-4F6B-A6E8-3ADA182B0361}" type="presParOf" srcId="{752A397E-7878-4612-8071-C6239F15CEBB}" destId="{C79D0999-655A-46FA-BC2C-DF6F6E1CBF72}" srcOrd="1" destOrd="0" presId="urn:microsoft.com/office/officeart/2005/8/layout/hierarchy3"/>
    <dgm:cxn modelId="{58D0DB04-3CE1-4EDE-81FB-30287D5E89F2}" type="presParOf" srcId="{C79D0999-655A-46FA-BC2C-DF6F6E1CBF72}" destId="{091E9468-93FC-4BD6-A88D-AA16768A4885}" srcOrd="0" destOrd="0" presId="urn:microsoft.com/office/officeart/2005/8/layout/hierarchy3"/>
    <dgm:cxn modelId="{F8597709-267F-4086-9B0C-5FDEC4147AD0}" type="presParOf" srcId="{C79D0999-655A-46FA-BC2C-DF6F6E1CBF72}" destId="{40CC079D-503D-4E55-9672-D46C1DB7DC70}" srcOrd="1" destOrd="0" presId="urn:microsoft.com/office/officeart/2005/8/layout/hierarchy3"/>
    <dgm:cxn modelId="{BDBE8CC0-4E64-45FA-A6FD-2634F3DE5D75}" type="presParOf" srcId="{C79D0999-655A-46FA-BC2C-DF6F6E1CBF72}" destId="{8E93A25D-EA10-4A94-9D2A-8D92061D27C7}" srcOrd="2" destOrd="0" presId="urn:microsoft.com/office/officeart/2005/8/layout/hierarchy3"/>
    <dgm:cxn modelId="{FCB4D068-26B0-4661-ABEC-541CF2D003A0}" type="presParOf" srcId="{C79D0999-655A-46FA-BC2C-DF6F6E1CBF72}" destId="{E944A330-7561-4D5A-9B74-2BDD3D8D7D22}" srcOrd="3" destOrd="0" presId="urn:microsoft.com/office/officeart/2005/8/layout/hierarchy3"/>
    <dgm:cxn modelId="{07E0265B-415B-45A0-BC59-B280BA5F7D82}" type="presParOf" srcId="{4E5CD307-3B43-499D-A690-EF0B1557DA12}" destId="{028E6624-C717-4238-BEB7-934794A21D79}" srcOrd="2" destOrd="0" presId="urn:microsoft.com/office/officeart/2005/8/layout/hierarchy3"/>
    <dgm:cxn modelId="{757354FB-B68F-4024-A418-70135A5E0484}" type="presParOf" srcId="{028E6624-C717-4238-BEB7-934794A21D79}" destId="{96C92CCC-D135-444D-BE34-E54AF2DF3320}" srcOrd="0" destOrd="0" presId="urn:microsoft.com/office/officeart/2005/8/layout/hierarchy3"/>
    <dgm:cxn modelId="{C7A70654-6E6D-4872-8A1C-7CC51E51932D}" type="presParOf" srcId="{96C92CCC-D135-444D-BE34-E54AF2DF3320}" destId="{6D2C4158-066C-438F-80D3-BA64899567F4}" srcOrd="0" destOrd="0" presId="urn:microsoft.com/office/officeart/2005/8/layout/hierarchy3"/>
    <dgm:cxn modelId="{7E088ACE-6394-446D-93AC-39C17A72CED9}" type="presParOf" srcId="{96C92CCC-D135-444D-BE34-E54AF2DF3320}" destId="{FB7D7FF2-9C3D-4EF3-8B5D-52991EBED283}" srcOrd="1" destOrd="0" presId="urn:microsoft.com/office/officeart/2005/8/layout/hierarchy3"/>
    <dgm:cxn modelId="{6F234981-26C3-47EF-9A85-2CE4A09774E2}" type="presParOf" srcId="{028E6624-C717-4238-BEB7-934794A21D79}" destId="{47AD3A0F-20C7-4E15-AE1A-D3177D3482E3}" srcOrd="1" destOrd="0" presId="urn:microsoft.com/office/officeart/2005/8/layout/hierarchy3"/>
    <dgm:cxn modelId="{2718F493-E74B-4A68-AC06-CAD717B6CF4F}" type="presParOf" srcId="{47AD3A0F-20C7-4E15-AE1A-D3177D3482E3}" destId="{90B0DAD2-B24D-47D1-A4A4-6FAC5BD45C86}" srcOrd="0" destOrd="0" presId="urn:microsoft.com/office/officeart/2005/8/layout/hierarchy3"/>
    <dgm:cxn modelId="{DE3CD6E7-F421-4BCB-A243-0C0BD9AC0EED}" type="presParOf" srcId="{47AD3A0F-20C7-4E15-AE1A-D3177D3482E3}" destId="{A75B7EA1-CC83-428B-9E81-97701ACA2DB7}" srcOrd="1" destOrd="0" presId="urn:microsoft.com/office/officeart/2005/8/layout/hierarchy3"/>
    <dgm:cxn modelId="{9F052007-D14D-4F1A-A113-F8051BFFF4CE}" type="presParOf" srcId="{47AD3A0F-20C7-4E15-AE1A-D3177D3482E3}" destId="{7A0DADB0-F22F-407E-9F67-2A11E1430E49}" srcOrd="2" destOrd="0" presId="urn:microsoft.com/office/officeart/2005/8/layout/hierarchy3"/>
    <dgm:cxn modelId="{705481E7-7248-4CAA-A256-75662D32A53B}" type="presParOf" srcId="{47AD3A0F-20C7-4E15-AE1A-D3177D3482E3}" destId="{B2EF7EED-8F7A-4CAC-9D3F-5DC36121F7DD}" srcOrd="3" destOrd="0" presId="urn:microsoft.com/office/officeart/2005/8/layout/hierarchy3"/>
    <dgm:cxn modelId="{24241AEF-19EF-4E1E-85A8-C044641E73D0}" type="presParOf" srcId="{47AD3A0F-20C7-4E15-AE1A-D3177D3482E3}" destId="{46D1E649-92B1-4BA3-BA79-6BB3A0C06F7D}" srcOrd="4" destOrd="0" presId="urn:microsoft.com/office/officeart/2005/8/layout/hierarchy3"/>
    <dgm:cxn modelId="{01FF3511-21CB-41BA-A2EC-803604D2240F}" type="presParOf" srcId="{47AD3A0F-20C7-4E15-AE1A-D3177D3482E3}" destId="{B9E7CFB4-99FC-4AD1-B2B0-205B6F4AB641}" srcOrd="5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1685" y="2483195"/>
          <a:ext cx="1642915" cy="657166"/>
        </a:xfrm>
        <a:prstGeom prst="rect">
          <a:avLst/>
        </a:prstGeom>
        <a:solidFill>
          <a:srgbClr val="137856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預約看診</a:t>
          </a:r>
        </a:p>
      </dsp:txBody>
      <dsp:txXfrm>
        <a:off x="1685" y="2483195"/>
        <a:ext cx="1642915" cy="657166"/>
      </dsp:txXfrm>
    </dsp:sp>
    <dsp:sp modelId="{FE5D7CC7-B66E-4962-946D-FAF4989E899F}">
      <dsp:nvSpPr>
        <dsp:cNvPr id="0" name=""/>
        <dsp:cNvSpPr/>
      </dsp:nvSpPr>
      <dsp:spPr>
        <a:xfrm>
          <a:off x="1685" y="5623557"/>
          <a:ext cx="1642915" cy="28108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78570-845D-4CE9-859F-F007B7EF5008}">
      <dsp:nvSpPr>
        <dsp:cNvPr id="0" name=""/>
        <dsp:cNvSpPr/>
      </dsp:nvSpPr>
      <dsp:spPr>
        <a:xfrm>
          <a:off x="1874608" y="2483195"/>
          <a:ext cx="1642915" cy="657166"/>
        </a:xfrm>
        <a:prstGeom prst="rect">
          <a:avLst/>
        </a:prstGeom>
        <a:solidFill>
          <a:srgbClr val="107575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健康紀錄</a:t>
          </a:r>
        </a:p>
      </dsp:txBody>
      <dsp:txXfrm>
        <a:off x="1874608" y="2483195"/>
        <a:ext cx="1642915" cy="657166"/>
      </dsp:txXfrm>
    </dsp:sp>
    <dsp:sp modelId="{DE81A884-3A43-421E-BFD4-BF7D17C46B89}">
      <dsp:nvSpPr>
        <dsp:cNvPr id="0" name=""/>
        <dsp:cNvSpPr/>
      </dsp:nvSpPr>
      <dsp:spPr>
        <a:xfrm>
          <a:off x="1874608" y="5623557"/>
          <a:ext cx="1642915" cy="2810880"/>
        </a:xfrm>
        <a:prstGeom prst="rect">
          <a:avLst/>
        </a:prstGeom>
        <a:solidFill>
          <a:srgbClr val="D8E5E1">
            <a:alpha val="89804"/>
          </a:srgbClr>
        </a:solidFill>
        <a:ln w="34925" cap="flat" cmpd="sng" algn="in">
          <a:solidFill>
            <a:schemeClr val="accent4">
              <a:tint val="40000"/>
              <a:alpha val="90000"/>
              <a:hueOff val="2505343"/>
              <a:satOff val="7103"/>
              <a:lumOff val="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58C35-FB50-4A69-8C1F-4702928795CA}">
      <dsp:nvSpPr>
        <dsp:cNvPr id="0" name=""/>
        <dsp:cNvSpPr/>
      </dsp:nvSpPr>
      <dsp:spPr>
        <a:xfrm>
          <a:off x="3747531" y="2483195"/>
          <a:ext cx="1642915" cy="657166"/>
        </a:xfrm>
        <a:prstGeom prst="rect">
          <a:avLst/>
        </a:prstGeom>
        <a:solidFill>
          <a:srgbClr val="066A91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最近預約</a:t>
          </a:r>
        </a:p>
      </dsp:txBody>
      <dsp:txXfrm>
        <a:off x="3747531" y="2483195"/>
        <a:ext cx="1642915" cy="657166"/>
      </dsp:txXfrm>
    </dsp:sp>
    <dsp:sp modelId="{0416DC6B-EDEC-4673-BFBA-9A1525677C0F}">
      <dsp:nvSpPr>
        <dsp:cNvPr id="0" name=""/>
        <dsp:cNvSpPr/>
      </dsp:nvSpPr>
      <dsp:spPr>
        <a:xfrm>
          <a:off x="3747531" y="5623557"/>
          <a:ext cx="1642915" cy="2810880"/>
        </a:xfrm>
        <a:prstGeom prst="rect">
          <a:avLst/>
        </a:prstGeom>
        <a:solidFill>
          <a:srgbClr val="D6E0E7">
            <a:alpha val="89804"/>
          </a:srgb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0" y="5408"/>
          <a:ext cx="5392132" cy="1209600"/>
        </a:xfrm>
        <a:prstGeom prst="rect">
          <a:avLst/>
        </a:prstGeom>
        <a:solidFill>
          <a:srgbClr val="137856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預約看診</a:t>
          </a:r>
        </a:p>
      </dsp:txBody>
      <dsp:txXfrm>
        <a:off x="0" y="5408"/>
        <a:ext cx="5392132" cy="1209600"/>
      </dsp:txXfrm>
    </dsp:sp>
    <dsp:sp modelId="{FE5D7CC7-B66E-4962-946D-FAF4989E899F}">
      <dsp:nvSpPr>
        <dsp:cNvPr id="0" name=""/>
        <dsp:cNvSpPr/>
      </dsp:nvSpPr>
      <dsp:spPr>
        <a:xfrm>
          <a:off x="0" y="1215009"/>
          <a:ext cx="5392132" cy="1844640"/>
        </a:xfrm>
        <a:prstGeom prst="rect">
          <a:avLst/>
        </a:prstGeom>
        <a:solidFill>
          <a:schemeClr val="bg1">
            <a:alpha val="55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00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與醫療機構合作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及時預約看診</a:t>
          </a:r>
        </a:p>
      </dsp:txBody>
      <dsp:txXfrm>
        <a:off x="0" y="1215009"/>
        <a:ext cx="5392132" cy="184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0" y="21821"/>
          <a:ext cx="5392132" cy="1267200"/>
        </a:xfrm>
        <a:prstGeom prst="rect">
          <a:avLst/>
        </a:prstGeom>
        <a:solidFill>
          <a:srgbClr val="107575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健康紀錄</a:t>
          </a:r>
        </a:p>
      </dsp:txBody>
      <dsp:txXfrm>
        <a:off x="0" y="21821"/>
        <a:ext cx="5392132" cy="1267200"/>
      </dsp:txXfrm>
    </dsp:sp>
    <dsp:sp modelId="{FE5D7CC7-B66E-4962-946D-FAF4989E899F}">
      <dsp:nvSpPr>
        <dsp:cNvPr id="0" name=""/>
        <dsp:cNvSpPr/>
      </dsp:nvSpPr>
      <dsp:spPr>
        <a:xfrm>
          <a:off x="0" y="1275133"/>
          <a:ext cx="5392132" cy="2539187"/>
        </a:xfrm>
        <a:prstGeom prst="rect">
          <a:avLst/>
        </a:prstGeom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00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使用者輸入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醫療相關基本資料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藥品資訊與注意事項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設定回診提醒</a:t>
          </a:r>
        </a:p>
      </dsp:txBody>
      <dsp:txXfrm>
        <a:off x="0" y="1275133"/>
        <a:ext cx="5392132" cy="2539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AF31-F639-45CE-9C90-89C910CE9FA2}">
      <dsp:nvSpPr>
        <dsp:cNvPr id="0" name=""/>
        <dsp:cNvSpPr/>
      </dsp:nvSpPr>
      <dsp:spPr>
        <a:xfrm>
          <a:off x="0" y="7889"/>
          <a:ext cx="5392132" cy="1209600"/>
        </a:xfrm>
        <a:prstGeom prst="rect">
          <a:avLst/>
        </a:prstGeom>
        <a:solidFill>
          <a:srgbClr val="066A91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最近預約</a:t>
          </a:r>
        </a:p>
      </dsp:txBody>
      <dsp:txXfrm>
        <a:off x="0" y="7889"/>
        <a:ext cx="5392132" cy="1209600"/>
      </dsp:txXfrm>
    </dsp:sp>
    <dsp:sp modelId="{FE5D7CC7-B66E-4962-946D-FAF4989E899F}">
      <dsp:nvSpPr>
        <dsp:cNvPr id="0" name=""/>
        <dsp:cNvSpPr/>
      </dsp:nvSpPr>
      <dsp:spPr>
        <a:xfrm>
          <a:off x="0" y="1217489"/>
          <a:ext cx="5392132" cy="2132865"/>
        </a:xfrm>
        <a:prstGeom prst="rect">
          <a:avLst/>
        </a:prstGeom>
        <a:solidFill>
          <a:prstClr val="white">
            <a:alpha val="55000"/>
          </a:prst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00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查看過去預約紀錄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b="1" kern="1200" dirty="0"/>
            <a:t>提醒最近一次的預約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b="1" kern="1200" dirty="0"/>
        </a:p>
      </dsp:txBody>
      <dsp:txXfrm>
        <a:off x="0" y="1217489"/>
        <a:ext cx="5392132" cy="2132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D5E96-8407-4583-9C38-B7118C066B85}">
      <dsp:nvSpPr>
        <dsp:cNvPr id="0" name=""/>
        <dsp:cNvSpPr/>
      </dsp:nvSpPr>
      <dsp:spPr>
        <a:xfrm>
          <a:off x="1145186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使用者端</a:t>
          </a:r>
        </a:p>
      </dsp:txBody>
      <dsp:txXfrm>
        <a:off x="1167258" y="22948"/>
        <a:ext cx="1719860" cy="709465"/>
      </dsp:txXfrm>
    </dsp:sp>
    <dsp:sp modelId="{3C9B4E9D-AD0B-465C-A6CC-F343BEF6358A}">
      <dsp:nvSpPr>
        <dsp:cNvPr id="0" name=""/>
        <dsp:cNvSpPr/>
      </dsp:nvSpPr>
      <dsp:spPr>
        <a:xfrm>
          <a:off x="1321587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1C86C-1A29-4D04-A472-FD0F95FF2EE5}">
      <dsp:nvSpPr>
        <dsp:cNvPr id="0" name=""/>
        <dsp:cNvSpPr/>
      </dsp:nvSpPr>
      <dsp:spPr>
        <a:xfrm>
          <a:off x="1497987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LINE </a:t>
          </a:r>
          <a:r>
            <a:rPr lang="zh-TW" altLang="en-US" sz="1600" kern="1200" dirty="0"/>
            <a:t>平台</a:t>
          </a:r>
        </a:p>
      </dsp:txBody>
      <dsp:txXfrm>
        <a:off x="1520059" y="965842"/>
        <a:ext cx="1899855" cy="709465"/>
      </dsp:txXfrm>
    </dsp:sp>
    <dsp:sp modelId="{63156B51-A1CC-428F-A92F-FAE770BF99D1}">
      <dsp:nvSpPr>
        <dsp:cNvPr id="0" name=""/>
        <dsp:cNvSpPr/>
      </dsp:nvSpPr>
      <dsp:spPr>
        <a:xfrm>
          <a:off x="1321587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239F-2411-41CE-AD14-7D267DDAF316}">
      <dsp:nvSpPr>
        <dsp:cNvPr id="0" name=""/>
        <dsp:cNvSpPr/>
      </dsp:nvSpPr>
      <dsp:spPr>
        <a:xfrm>
          <a:off x="1497987" y="1885782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預約看診功能</a:t>
          </a:r>
        </a:p>
      </dsp:txBody>
      <dsp:txXfrm>
        <a:off x="1520059" y="1907854"/>
        <a:ext cx="1899855" cy="709465"/>
      </dsp:txXfrm>
    </dsp:sp>
    <dsp:sp modelId="{50B94DC1-6096-4E92-A8ED-A8CACB2E319B}">
      <dsp:nvSpPr>
        <dsp:cNvPr id="0" name=""/>
        <dsp:cNvSpPr/>
      </dsp:nvSpPr>
      <dsp:spPr>
        <a:xfrm>
          <a:off x="1321587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0382D-1C56-4307-B1C3-49F5A78A7B07}">
      <dsp:nvSpPr>
        <dsp:cNvPr id="0" name=""/>
        <dsp:cNvSpPr/>
      </dsp:nvSpPr>
      <dsp:spPr>
        <a:xfrm>
          <a:off x="1497987" y="282779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健康狀況機器人</a:t>
          </a:r>
        </a:p>
      </dsp:txBody>
      <dsp:txXfrm>
        <a:off x="1520059" y="2849862"/>
        <a:ext cx="1899855" cy="709465"/>
      </dsp:txXfrm>
    </dsp:sp>
    <dsp:sp modelId="{E5658DAD-8571-4062-909E-AF21C74DEEDF}">
      <dsp:nvSpPr>
        <dsp:cNvPr id="0" name=""/>
        <dsp:cNvSpPr/>
      </dsp:nvSpPr>
      <dsp:spPr>
        <a:xfrm>
          <a:off x="3465991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醫療院所端</a:t>
          </a:r>
        </a:p>
      </dsp:txBody>
      <dsp:txXfrm>
        <a:off x="3488063" y="22948"/>
        <a:ext cx="1719860" cy="709465"/>
      </dsp:txXfrm>
    </dsp:sp>
    <dsp:sp modelId="{091E9468-93FC-4BD6-A88D-AA16768A4885}">
      <dsp:nvSpPr>
        <dsp:cNvPr id="0" name=""/>
        <dsp:cNvSpPr/>
      </dsp:nvSpPr>
      <dsp:spPr>
        <a:xfrm>
          <a:off x="3642392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C079D-503D-4E55-9672-D46C1DB7DC70}">
      <dsp:nvSpPr>
        <dsp:cNvPr id="0" name=""/>
        <dsp:cNvSpPr/>
      </dsp:nvSpPr>
      <dsp:spPr>
        <a:xfrm>
          <a:off x="3818792" y="943770"/>
          <a:ext cx="2125674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醫生和醫護人員介面</a:t>
          </a:r>
        </a:p>
      </dsp:txBody>
      <dsp:txXfrm>
        <a:off x="3840864" y="965842"/>
        <a:ext cx="2081530" cy="709465"/>
      </dsp:txXfrm>
    </dsp:sp>
    <dsp:sp modelId="{8E93A25D-EA10-4A94-9D2A-8D92061D27C7}">
      <dsp:nvSpPr>
        <dsp:cNvPr id="0" name=""/>
        <dsp:cNvSpPr/>
      </dsp:nvSpPr>
      <dsp:spPr>
        <a:xfrm>
          <a:off x="3642392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4A330-7561-4D5A-9B74-2BDD3D8D7D22}">
      <dsp:nvSpPr>
        <dsp:cNvPr id="0" name=""/>
        <dsp:cNvSpPr/>
      </dsp:nvSpPr>
      <dsp:spPr>
        <a:xfrm>
          <a:off x="3818792" y="1885782"/>
          <a:ext cx="2125674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資訊共享平台</a:t>
          </a:r>
        </a:p>
      </dsp:txBody>
      <dsp:txXfrm>
        <a:off x="3840864" y="1907854"/>
        <a:ext cx="2081530" cy="709465"/>
      </dsp:txXfrm>
    </dsp:sp>
    <dsp:sp modelId="{6D2C4158-066C-438F-80D3-BA64899567F4}">
      <dsp:nvSpPr>
        <dsp:cNvPr id="0" name=""/>
        <dsp:cNvSpPr/>
      </dsp:nvSpPr>
      <dsp:spPr>
        <a:xfrm>
          <a:off x="5968470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/>
            <a:t>系統後台</a:t>
          </a:r>
        </a:p>
      </dsp:txBody>
      <dsp:txXfrm>
        <a:off x="5990542" y="22948"/>
        <a:ext cx="1719860" cy="709465"/>
      </dsp:txXfrm>
    </dsp:sp>
    <dsp:sp modelId="{90B0DAD2-B24D-47D1-A4A4-6FAC5BD45C86}">
      <dsp:nvSpPr>
        <dsp:cNvPr id="0" name=""/>
        <dsp:cNvSpPr/>
      </dsp:nvSpPr>
      <dsp:spPr>
        <a:xfrm>
          <a:off x="6144871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B7EA1-CC83-428B-9E81-97701ACA2DB7}">
      <dsp:nvSpPr>
        <dsp:cNvPr id="0" name=""/>
        <dsp:cNvSpPr/>
      </dsp:nvSpPr>
      <dsp:spPr>
        <a:xfrm>
          <a:off x="6321271" y="943770"/>
          <a:ext cx="2134741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用戶資料庫</a:t>
          </a:r>
        </a:p>
      </dsp:txBody>
      <dsp:txXfrm>
        <a:off x="6343343" y="965842"/>
        <a:ext cx="2090597" cy="709465"/>
      </dsp:txXfrm>
    </dsp:sp>
    <dsp:sp modelId="{7A0DADB0-F22F-407E-9F67-2A11E1430E49}">
      <dsp:nvSpPr>
        <dsp:cNvPr id="0" name=""/>
        <dsp:cNvSpPr/>
      </dsp:nvSpPr>
      <dsp:spPr>
        <a:xfrm>
          <a:off x="6144871" y="754486"/>
          <a:ext cx="176400" cy="150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219"/>
              </a:lnTo>
              <a:lnTo>
                <a:pt x="176400" y="150721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F7EED-8F7A-4CAC-9D3F-5DC36121F7DD}">
      <dsp:nvSpPr>
        <dsp:cNvPr id="0" name=""/>
        <dsp:cNvSpPr/>
      </dsp:nvSpPr>
      <dsp:spPr>
        <a:xfrm>
          <a:off x="6321271" y="1884901"/>
          <a:ext cx="2134741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智能機器人管理系統</a:t>
          </a:r>
        </a:p>
      </dsp:txBody>
      <dsp:txXfrm>
        <a:off x="6343343" y="1906973"/>
        <a:ext cx="2090597" cy="709465"/>
      </dsp:txXfrm>
    </dsp:sp>
    <dsp:sp modelId="{46D1E649-92B1-4BA3-BA79-6BB3A0C06F7D}">
      <dsp:nvSpPr>
        <dsp:cNvPr id="0" name=""/>
        <dsp:cNvSpPr/>
      </dsp:nvSpPr>
      <dsp:spPr>
        <a:xfrm>
          <a:off x="6144871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CFB4-99FC-4AD1-B2B0-205B6F4AB641}">
      <dsp:nvSpPr>
        <dsp:cNvPr id="0" name=""/>
        <dsp:cNvSpPr/>
      </dsp:nvSpPr>
      <dsp:spPr>
        <a:xfrm>
          <a:off x="6321271" y="2827790"/>
          <a:ext cx="2134741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預約管理系統</a:t>
          </a:r>
        </a:p>
      </dsp:txBody>
      <dsp:txXfrm>
        <a:off x="6343343" y="2849862"/>
        <a:ext cx="2090597" cy="709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087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9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6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031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1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18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9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10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30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45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7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martm.com.tw/Article/333136cea3" TargetMode="External"/><Relationship Id="rId13" Type="http://schemas.openxmlformats.org/officeDocument/2006/relationships/hyperlink" Target="https://hdl.handle.net/11296/pv4ygr" TargetMode="External"/><Relationship Id="rId18" Type="http://schemas.openxmlformats.org/officeDocument/2006/relationships/hyperlink" Target="https://www.wishmobile.com/blogs/omo/LINE_e_commerce#:~:text=%E5%89%B5%E5%BB%BA%E4%B8%80%E5%80%8B%E6%96%B0%E7%9A%84%E6%8F%AA%E5%9C%98%EF%BC%8C%E8%A8%AD%E5%AE%9A%E5%95%86%E5%93%81%E3%80%81%E5%83%B9%E6%A0%BC%E3%80%81%E6%95%B8%E9%87%8F%E9%99%90%E5%88%B6%E3%80%81%E6%88%AA%E6%AD%A2%E6%97%A5%E6%9C%9F%E7%AD%89%E8%B3%87%E8%A8%8A%E3%80%82%20%E9%80%8F%E9%81%8ELINE%E8%81%8A%E5%A4%A9%E5%AE%A4%E6%88%96%E7%BE%A4%E7%B5%84%E5%88%86%E4%BA%AB%E5%95%86%E5%93%81%E9%A0%81%E9%9D%A2%E7%9A%84%E9%80%A3%E7%B5%90%EF%BC%8C%E9%82%80%E8%AB%8B%E6%9C%8B%E5%8F%8B%E5%8F%83%E8%88%87%E3%80%82,%E5%8F%83%E8%88%87%E8%80%85%E9%81%B8%E6%93%87%E5%95%86%E5%93%81%E6%95%B8%E9%87%8F%E4%B8%A6%E6%8F%90%E4%BA%A4%E8%A8%82%E5%96%AE%E3%80%82%20%E6%8F%AA%E5%9C%98%E7%B5%90%E6%9D%9F%E5%BE%8C%EF%BC%8C%E6%8F%AA%E5%9C%98%E7%99%BC%E8%B5%B7%E8%80%85%E7%A2%BA%E8%AA%8D%E8%A8%82%E5%96%AE%E4%B8%A6%E6%94%B6%E5%8F%96%E4%BB%98%E6%AC%BE%EF%BC%8C%E7%84%B6%E5%BE%8C%E5%90%91%E4%BE%9B%E6%87%89%E5%95%86%E4%B8%8B%E5%96%AE%E4%B8%A6%E5%AE%89%E6%8E%92%E9%80%81%E8%B2%A8%E3%80%82" TargetMode="External"/><Relationship Id="rId3" Type="http://schemas.openxmlformats.org/officeDocument/2006/relationships/hyperlink" Target="https://mp.weixin.qq.com/cgi-bin/wx" TargetMode="External"/><Relationship Id="rId7" Type="http://schemas.openxmlformats.org/officeDocument/2006/relationships/hyperlink" Target="https://www.imbee.io/resource/line-statistics-tc" TargetMode="External"/><Relationship Id="rId12" Type="http://schemas.openxmlformats.org/officeDocument/2006/relationships/hyperlink" Target="https://zh.wikipedia.org/zh-tw/%E5%BE%AE%E4%BF%A1" TargetMode="External"/><Relationship Id="rId17" Type="http://schemas.openxmlformats.org/officeDocument/2006/relationships/hyperlink" Target="https://mrmad.com.tw/line-group" TargetMode="External"/><Relationship Id="rId2" Type="http://schemas.openxmlformats.org/officeDocument/2006/relationships/hyperlink" Target="https://work.weixin.qq.com/" TargetMode="External"/><Relationship Id="rId16" Type="http://schemas.openxmlformats.org/officeDocument/2006/relationships/hyperlink" Target="https://www.smartm.com.tw/Article/35303337cea3" TargetMode="External"/><Relationship Id="rId20" Type="http://schemas.openxmlformats.org/officeDocument/2006/relationships/hyperlink" Target="https://buy.line.me/u/article/1667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ixin.qq.com/" TargetMode="External"/><Relationship Id="rId11" Type="http://schemas.openxmlformats.org/officeDocument/2006/relationships/hyperlink" Target="https://www.isgsale.com/index.php/news/get_page_by_id/146" TargetMode="External"/><Relationship Id="rId5" Type="http://schemas.openxmlformats.org/officeDocument/2006/relationships/hyperlink" Target="https://zhuanlan.zhihu.com/p/161231906" TargetMode="External"/><Relationship Id="rId15" Type="http://schemas.openxmlformats.org/officeDocument/2006/relationships/hyperlink" Target="https://www.pintech.com.tw/blog_list/317/line-app-development" TargetMode="External"/><Relationship Id="rId10" Type="http://schemas.openxmlformats.org/officeDocument/2006/relationships/hyperlink" Target="https://zh.wikipedia.org/zh-tw/LINE" TargetMode="External"/><Relationship Id="rId19" Type="http://schemas.openxmlformats.org/officeDocument/2006/relationships/hyperlink" Target="https://www.flowchatroom.com/line-official-account-ecommerce-marketing/" TargetMode="External"/><Relationship Id="rId4" Type="http://schemas.openxmlformats.org/officeDocument/2006/relationships/hyperlink" Target="https://line.me/" TargetMode="External"/><Relationship Id="rId9" Type="http://schemas.openxmlformats.org/officeDocument/2006/relationships/hyperlink" Target="https://www.imbee.io/resource/wechat-statistics-2022-tc" TargetMode="External"/><Relationship Id="rId14" Type="http://schemas.openxmlformats.org/officeDocument/2006/relationships/hyperlink" Target="https://sleekflow.io/zh-hk/blog/%E5%8D%B3%E6%99%82%E9%80%9A%E8%A8%8A%E8%A1%8C%E9%8A%B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5B337-83E4-46EB-88E4-491291D1A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b="1" dirty="0">
                <a:latin typeface="微軟正黑體 (本文)"/>
              </a:rPr>
              <a:t>LINE</a:t>
            </a:r>
            <a:r>
              <a:rPr lang="zh-TW" altLang="en-US" sz="6000" b="1" dirty="0">
                <a:latin typeface="微軟正黑體 (本文)"/>
              </a:rPr>
              <a:t>在電商領域</a:t>
            </a:r>
            <a:br>
              <a:rPr lang="en-US" altLang="zh-TW" sz="6000" b="1" dirty="0">
                <a:latin typeface="微軟正黑體 (本文)"/>
              </a:rPr>
            </a:br>
            <a:r>
              <a:rPr lang="zh-TW" altLang="en-US" sz="6000" b="1" dirty="0">
                <a:latin typeface="微軟正黑體 (本文)"/>
              </a:rPr>
              <a:t>能提出之新功能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1EC1A7-CC96-4C84-88D1-9931A2D2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61054"/>
            <a:ext cx="6831673" cy="123484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 (本文)"/>
              </a:rPr>
              <a:t>1311234005 </a:t>
            </a:r>
            <a:r>
              <a:rPr lang="zh-TW" altLang="en-US" sz="2000" dirty="0">
                <a:solidFill>
                  <a:schemeClr val="tx1"/>
                </a:solidFill>
                <a:latin typeface="微軟正黑體 (本文)"/>
              </a:rPr>
              <a:t>張郁梅</a:t>
            </a:r>
            <a:endParaRPr lang="en-US" altLang="zh-TW" sz="2000" dirty="0">
              <a:solidFill>
                <a:schemeClr val="tx1"/>
              </a:solidFill>
              <a:latin typeface="微軟正黑體 (本文)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微軟正黑體 (本文)"/>
              </a:rPr>
              <a:t>1311234007 </a:t>
            </a:r>
            <a:r>
              <a:rPr lang="zh-TW" altLang="en-US" sz="2000" dirty="0">
                <a:solidFill>
                  <a:schemeClr val="tx1"/>
                </a:solidFill>
                <a:latin typeface="微軟正黑體 (本文)"/>
              </a:rPr>
              <a:t>郭佳棋</a:t>
            </a:r>
            <a:endParaRPr lang="en-US" altLang="zh-TW" sz="2000" dirty="0">
              <a:solidFill>
                <a:schemeClr val="tx1"/>
              </a:solidFill>
              <a:latin typeface="微軟正黑體 (本文)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微軟正黑體 (本文)"/>
              </a:rPr>
              <a:t>1311234010 </a:t>
            </a:r>
            <a:r>
              <a:rPr lang="zh-TW" altLang="en-US" sz="2000" dirty="0">
                <a:solidFill>
                  <a:schemeClr val="tx1"/>
                </a:solidFill>
                <a:latin typeface="微軟正黑體 (本文)"/>
              </a:rPr>
              <a:t>陳品安</a:t>
            </a:r>
          </a:p>
        </p:txBody>
      </p:sp>
    </p:spTree>
    <p:extLst>
      <p:ext uri="{BB962C8B-B14F-4D97-AF65-F5344CB8AC3E}">
        <p14:creationId xmlns:p14="http://schemas.microsoft.com/office/powerpoint/2010/main" val="391088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12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93078"/>
            <a:ext cx="9601200" cy="3581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A2E259-A412-48A4-8A8F-8490C7A8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74883"/>
              </p:ext>
            </p:extLst>
          </p:nvPr>
        </p:nvGraphicFramePr>
        <p:xfrm>
          <a:off x="1587904" y="2139726"/>
          <a:ext cx="9601200" cy="409706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90587">
                  <a:extLst>
                    <a:ext uri="{9D8B030D-6E8A-4147-A177-3AD203B41FA5}">
                      <a16:colId xmlns:a16="http://schemas.microsoft.com/office/drawing/2014/main" val="214939162"/>
                    </a:ext>
                  </a:extLst>
                </a:gridCol>
                <a:gridCol w="7710613">
                  <a:extLst>
                    <a:ext uri="{9D8B030D-6E8A-4147-A177-3AD203B41FA5}">
                      <a16:colId xmlns:a16="http://schemas.microsoft.com/office/drawing/2014/main" val="573776967"/>
                    </a:ext>
                  </a:extLst>
                </a:gridCol>
              </a:tblGrid>
              <a:tr h="5309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b="1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平台功能</a:t>
                      </a:r>
                      <a:endParaRPr lang="zh-TW" sz="1800" b="1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b="1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電商策略說明</a:t>
                      </a:r>
                      <a:endParaRPr lang="zh-TW" sz="1800" b="1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7340303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揪團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結合了</a:t>
                      </a:r>
                      <a:r>
                        <a:rPr lang="en-US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LINE </a:t>
                      </a: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群組和電商購物系統的創新功能。</a:t>
                      </a:r>
                      <a:endParaRPr lang="en-US" altLang="zh-TW" sz="1800" spc="-3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消費者可以更有效率地進行購物，透過集中訂購來節省時間和運費。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79380"/>
                  </a:ext>
                </a:extLst>
              </a:tr>
              <a:tr h="9918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官方帳號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發佈產品訊息，透過互動方式提高消費者的參與度。</a:t>
                      </a:r>
                      <a:endParaRPr lang="en-US" altLang="zh-TW" sz="1800" spc="-3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也可設計吸引人的促銷活動，如限時折扣、購物金回饋等，以激發消費者的購買意願。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376951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購物商城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整合拼團、直播、</a:t>
                      </a:r>
                      <a:r>
                        <a:rPr lang="en-US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VIP</a:t>
                      </a: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賣場、自動加好友、快速支付、自動通知等功能，還有簡易的進駐流程，提供商家進駐</a:t>
                      </a:r>
                      <a:r>
                        <a:rPr lang="en-US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3676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購物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0" marR="137160" marT="137160" marB="1371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集結各通路合作對象，整合跨平台搜尋比價、商品降價通知、價格追蹤、會員優惠等功能，便於消費者使用。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4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96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529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468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在科技和網路快速發展的時代，線上銷售成為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零售業提升營收的主要途徑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。社交電商平台在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企業線上轉型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中扮演關鍵角色。日常生活中的社交工具同時擁有強大的電子商務潛力，實體店面轉移到電商平台可節省成本並提升價值。特別在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醫療健康管理領域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，結合電商和醫療專業知識，提供消費者更便捷、高效、可信的醫療健康產品和服務，具有巨大的潛在價值。</a:t>
            </a:r>
          </a:p>
        </p:txBody>
      </p:sp>
    </p:spTree>
    <p:extLst>
      <p:ext uri="{BB962C8B-B14F-4D97-AF65-F5344CB8AC3E}">
        <p14:creationId xmlns:p14="http://schemas.microsoft.com/office/powerpoint/2010/main" val="234608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196303"/>
              </p:ext>
            </p:extLst>
          </p:nvPr>
        </p:nvGraphicFramePr>
        <p:xfrm>
          <a:off x="1480009" y="1376313"/>
          <a:ext cx="5392132" cy="843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417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497358"/>
              </p:ext>
            </p:extLst>
          </p:nvPr>
        </p:nvGraphicFramePr>
        <p:xfrm>
          <a:off x="1480009" y="2171700"/>
          <a:ext cx="5392132" cy="3065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47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306282"/>
              </p:ext>
            </p:extLst>
          </p:nvPr>
        </p:nvGraphicFramePr>
        <p:xfrm>
          <a:off x="1480009" y="2171699"/>
          <a:ext cx="5392132" cy="3814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92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571F5-FA6E-73E1-37DA-6CB014CB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98" y="682220"/>
            <a:ext cx="2657960" cy="57566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EAA6921-DA6A-1111-A97E-969C6EFFA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229798"/>
              </p:ext>
            </p:extLst>
          </p:nvPr>
        </p:nvGraphicFramePr>
        <p:xfrm>
          <a:off x="1480009" y="2171700"/>
          <a:ext cx="5392132" cy="3358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9BA508-F143-DB34-C31E-91B942076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" y="1580164"/>
            <a:ext cx="2250044" cy="486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147041B-2B9B-580D-98BA-62158716D9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41" y="1580163"/>
            <a:ext cx="2250044" cy="486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9A4B65-3A50-001C-0C1B-90B636299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06" y="1580163"/>
            <a:ext cx="2250044" cy="486826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378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/>
              <a:t>預約看診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EFC74D3-1676-686C-9E1C-805B9F5A065E}"/>
              </a:ext>
            </a:extLst>
          </p:cNvPr>
          <p:cNvSpPr txBox="1">
            <a:spLocks/>
          </p:cNvSpPr>
          <p:nvPr/>
        </p:nvSpPr>
        <p:spPr>
          <a:xfrm>
            <a:off x="7827871" y="2387973"/>
            <a:ext cx="4467223" cy="4124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(本文)"/>
            </a:endParaRPr>
          </a:p>
          <a:p>
            <a:pPr marL="530352" lvl="1" indent="0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透過平台選擇診間進行預約，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marL="530352" lvl="1" indent="0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即可於最近預約查看預約詳情。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5763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 dirty="0"/>
              <a:t>健康紀錄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4B008DC-364B-DFB4-704E-DEB3AE0AF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94" y="1846729"/>
            <a:ext cx="3713305" cy="803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C517E70-1706-CC61-D82E-7211AB2A24E6}"/>
              </a:ext>
            </a:extLst>
          </p:cNvPr>
          <p:cNvSpPr txBox="1">
            <a:spLocks/>
          </p:cNvSpPr>
          <p:nvPr/>
        </p:nvSpPr>
        <p:spPr>
          <a:xfrm>
            <a:off x="7028330" y="1818011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800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i="0" dirty="0">
                <a:solidFill>
                  <a:schemeClr val="tx1"/>
                </a:solidFill>
                <a:latin typeface="微軟正黑體 (本文)"/>
              </a:rPr>
              <a:t>我的資訊</a:t>
            </a:r>
            <a:endParaRPr lang="en-US" altLang="zh-TW" sz="2800" b="1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i="0" dirty="0">
                <a:solidFill>
                  <a:schemeClr val="tx1"/>
                </a:solidFill>
                <a:latin typeface="微軟正黑體 (本文)"/>
              </a:rPr>
              <a:t>藥品一覽</a:t>
            </a:r>
            <a:endParaRPr lang="en-US" altLang="zh-TW" sz="2800" b="1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i="0" dirty="0">
                <a:solidFill>
                  <a:schemeClr val="tx1"/>
                </a:solidFill>
                <a:latin typeface="微軟正黑體 (本文)"/>
              </a:rPr>
              <a:t>回診日期設定</a:t>
            </a:r>
            <a:endParaRPr lang="en-US" altLang="zh-TW" sz="2800" b="1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2104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F84F9C-ABC3-088F-E0AB-C824B237A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5" y="538827"/>
            <a:ext cx="2810899" cy="60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健康紀錄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1371600" y="2757911"/>
            <a:ext cx="4096871" cy="2262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 (本文)"/>
              </a:rPr>
              <a:t>我的資訊</a:t>
            </a:r>
            <a:endParaRPr lang="en-US" altLang="zh-TW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個人資本資料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醫療史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可匯出成檔便於診療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85226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健康紀錄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7746222" y="2362200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 (本文)"/>
              </a:rPr>
              <a:t>藥品一覽</a:t>
            </a:r>
            <a:endParaRPr lang="en-US" altLang="zh-TW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設置服藥提醒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備註協助分辨藥物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2AFE05-9F5C-C1F8-FA44-0494D01B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29" y="685800"/>
            <a:ext cx="2811600" cy="6082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13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9C3C2-5965-4349-82C4-315D86F7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4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 (本文)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B90AF-4EAE-46D0-A91F-75249A14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514474"/>
            <a:ext cx="9601200" cy="4657726"/>
          </a:xfrm>
        </p:spPr>
        <p:txBody>
          <a:bodyPr numCol="2">
            <a:normAutofit/>
          </a:bodyPr>
          <a:lstStyle/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主題方向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背景知識文獻探討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電商模式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系統介面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系統架構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收益模式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未來展望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 (本文)"/>
              </a:rPr>
              <a:t>資料來源</a:t>
            </a:r>
            <a:endParaRPr lang="en-US" altLang="zh-TW" sz="320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878781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2D84D9-3478-874A-A781-339A30CD932A}"/>
              </a:ext>
            </a:extLst>
          </p:cNvPr>
          <p:cNvSpPr txBox="1">
            <a:spLocks/>
          </p:cNvSpPr>
          <p:nvPr/>
        </p:nvSpPr>
        <p:spPr>
          <a:xfrm>
            <a:off x="1114022" y="3135418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 (本文)"/>
              </a:rPr>
              <a:t>回診日期設定</a:t>
            </a:r>
            <a:endParaRPr lang="en-US" altLang="zh-TW" b="1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設置回診日期提醒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避免遺忘回診日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7435F6-1B95-C157-5077-31A5DAA1B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79" y="684187"/>
            <a:ext cx="2162334" cy="468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6DCA12-699B-5519-4689-6C71731B8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42" y="684188"/>
            <a:ext cx="2162334" cy="468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5E227E-AA9B-608E-619F-042C3F1D1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905" y="685800"/>
            <a:ext cx="2162334" cy="468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010D7-37F1-A7F9-5C6F-B3F7CA9CD698}"/>
              </a:ext>
            </a:extLst>
          </p:cNvPr>
          <p:cNvSpPr txBox="1"/>
          <p:nvPr/>
        </p:nvSpPr>
        <p:spPr>
          <a:xfrm>
            <a:off x="7612872" y="5502698"/>
            <a:ext cx="4579128" cy="793326"/>
          </a:xfrm>
          <a:prstGeom prst="rect">
            <a:avLst/>
          </a:prstGeom>
          <a:solidFill>
            <a:srgbClr val="10757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健康紀錄</a:t>
            </a:r>
          </a:p>
        </p:txBody>
      </p:sp>
    </p:spTree>
    <p:extLst>
      <p:ext uri="{BB962C8B-B14F-4D97-AF65-F5344CB8AC3E}">
        <p14:creationId xmlns:p14="http://schemas.microsoft.com/office/powerpoint/2010/main" val="64238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1457FA-9FD1-A893-9FEA-52670C63BEB6}"/>
              </a:ext>
            </a:extLst>
          </p:cNvPr>
          <p:cNvSpPr txBox="1"/>
          <p:nvPr/>
        </p:nvSpPr>
        <p:spPr>
          <a:xfrm>
            <a:off x="0" y="5423922"/>
            <a:ext cx="4579128" cy="793326"/>
          </a:xfrm>
          <a:prstGeom prst="rect">
            <a:avLst/>
          </a:prstGeom>
          <a:solidFill>
            <a:srgbClr val="066A9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9703" tIns="78740" rIns="78740" bIns="7874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 dirty="0"/>
              <a:t>最近預約</a:t>
            </a:r>
          </a:p>
        </p:txBody>
      </p:sp>
      <p:pic>
        <p:nvPicPr>
          <p:cNvPr id="10" name="圖片 9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C9342299-14EC-8285-41B6-111B0F51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5" y="-1818980"/>
            <a:ext cx="3940187" cy="8531818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F95E49D-68C5-A2F0-BDC9-F317D68BE122}"/>
              </a:ext>
            </a:extLst>
          </p:cNvPr>
          <p:cNvSpPr txBox="1">
            <a:spLocks/>
          </p:cNvSpPr>
          <p:nvPr/>
        </p:nvSpPr>
        <p:spPr>
          <a:xfrm>
            <a:off x="1250373" y="2642043"/>
            <a:ext cx="4096871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查看過去預約紀錄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提醒最近一次的預約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328975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598054-8E5B-EF3B-B754-29CA924CD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15" y="1759683"/>
            <a:ext cx="3569372" cy="772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2C305D2-30AA-B693-0694-DD911F18E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63" y="1757706"/>
            <a:ext cx="3571200" cy="7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7CDB906-46F0-16F9-3F68-A2F8136AA5C1}"/>
              </a:ext>
            </a:extLst>
          </p:cNvPr>
          <p:cNvSpPr txBox="1"/>
          <p:nvPr/>
        </p:nvSpPr>
        <p:spPr>
          <a:xfrm rot="5400000">
            <a:off x="4888075" y="1519158"/>
            <a:ext cx="4579128" cy="793326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270" wrap="square" lIns="216000" tIns="78740" rIns="78740" bIns="78740" numCol="1" spcCol="1270" anchor="ctr" anchorCtr="0">
            <a:noAutofit/>
          </a:bodyPr>
          <a:lstStyle>
            <a:defPPr>
              <a:defRPr lang="en-US"/>
            </a:defPPr>
            <a:lvl1pPr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100" b="1"/>
            </a:lvl1pPr>
          </a:lstStyle>
          <a:p>
            <a:r>
              <a:rPr lang="zh-TW" altLang="en-US" dirty="0"/>
              <a:t>健康小知識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88C2CB-1002-DDB8-E603-A2F01772A3C6}"/>
              </a:ext>
            </a:extLst>
          </p:cNvPr>
          <p:cNvSpPr txBox="1"/>
          <p:nvPr/>
        </p:nvSpPr>
        <p:spPr>
          <a:xfrm rot="5400000">
            <a:off x="3485973" y="4623064"/>
            <a:ext cx="4579128" cy="79332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270" wrap="square" lIns="216000" tIns="78740" rIns="78740" bIns="7874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100" b="1" kern="1200" dirty="0"/>
              <a:t>服藥提醒</a:t>
            </a:r>
          </a:p>
        </p:txBody>
      </p:sp>
    </p:spTree>
    <p:extLst>
      <p:ext uri="{BB962C8B-B14F-4D97-AF65-F5344CB8AC3E}">
        <p14:creationId xmlns:p14="http://schemas.microsoft.com/office/powerpoint/2010/main" val="2486707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382F8-92A0-428C-9501-B3B9B47A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系統架構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57D962D-2A59-4291-AFF4-E631A5BCF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238760"/>
              </p:ext>
            </p:extLst>
          </p:nvPr>
        </p:nvGraphicFramePr>
        <p:xfrm>
          <a:off x="306990" y="2334527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: 圓角 6">
            <a:extLst>
              <a:ext uri="{FF2B5EF4-FFF2-40B4-BE49-F238E27FC236}">
                <a16:creationId xmlns:a16="http://schemas.microsoft.com/office/drawing/2014/main" id="{43CAF891-1B8D-4C12-93C9-431193CCF2DC}"/>
              </a:ext>
            </a:extLst>
          </p:cNvPr>
          <p:cNvSpPr/>
          <p:nvPr/>
        </p:nvSpPr>
        <p:spPr>
          <a:xfrm>
            <a:off x="1008743" y="1608083"/>
            <a:ext cx="10657114" cy="4966888"/>
          </a:xfrm>
          <a:custGeom>
            <a:avLst/>
            <a:gdLst>
              <a:gd name="connsiteX0" fmla="*/ 0 w 10657114"/>
              <a:gd name="connsiteY0" fmla="*/ 320315 h 4966888"/>
              <a:gd name="connsiteX1" fmla="*/ 320315 w 10657114"/>
              <a:gd name="connsiteY1" fmla="*/ 0 h 4966888"/>
              <a:gd name="connsiteX2" fmla="*/ 687586 w 10657114"/>
              <a:gd name="connsiteY2" fmla="*/ 0 h 4966888"/>
              <a:gd name="connsiteX3" fmla="*/ 1555681 w 10657114"/>
              <a:gd name="connsiteY3" fmla="*/ 0 h 4966888"/>
              <a:gd name="connsiteX4" fmla="*/ 2323612 w 10657114"/>
              <a:gd name="connsiteY4" fmla="*/ 0 h 4966888"/>
              <a:gd name="connsiteX5" fmla="*/ 3091542 w 10657114"/>
              <a:gd name="connsiteY5" fmla="*/ 0 h 4966888"/>
              <a:gd name="connsiteX6" fmla="*/ 3458813 w 10657114"/>
              <a:gd name="connsiteY6" fmla="*/ 0 h 4966888"/>
              <a:gd name="connsiteX7" fmla="*/ 4026414 w 10657114"/>
              <a:gd name="connsiteY7" fmla="*/ 0 h 4966888"/>
              <a:gd name="connsiteX8" fmla="*/ 4594015 w 10657114"/>
              <a:gd name="connsiteY8" fmla="*/ 0 h 4966888"/>
              <a:gd name="connsiteX9" fmla="*/ 5361945 w 10657114"/>
              <a:gd name="connsiteY9" fmla="*/ 0 h 4966888"/>
              <a:gd name="connsiteX10" fmla="*/ 6029711 w 10657114"/>
              <a:gd name="connsiteY10" fmla="*/ 0 h 4966888"/>
              <a:gd name="connsiteX11" fmla="*/ 6797641 w 10657114"/>
              <a:gd name="connsiteY11" fmla="*/ 0 h 4966888"/>
              <a:gd name="connsiteX12" fmla="*/ 7164912 w 10657114"/>
              <a:gd name="connsiteY12" fmla="*/ 0 h 4966888"/>
              <a:gd name="connsiteX13" fmla="*/ 7732513 w 10657114"/>
              <a:gd name="connsiteY13" fmla="*/ 0 h 4966888"/>
              <a:gd name="connsiteX14" fmla="*/ 8199949 w 10657114"/>
              <a:gd name="connsiteY14" fmla="*/ 0 h 4966888"/>
              <a:gd name="connsiteX15" fmla="*/ 8967880 w 10657114"/>
              <a:gd name="connsiteY15" fmla="*/ 0 h 4966888"/>
              <a:gd name="connsiteX16" fmla="*/ 9735810 w 10657114"/>
              <a:gd name="connsiteY16" fmla="*/ 0 h 4966888"/>
              <a:gd name="connsiteX17" fmla="*/ 10336799 w 10657114"/>
              <a:gd name="connsiteY17" fmla="*/ 0 h 4966888"/>
              <a:gd name="connsiteX18" fmla="*/ 10657114 w 10657114"/>
              <a:gd name="connsiteY18" fmla="*/ 320315 h 4966888"/>
              <a:gd name="connsiteX19" fmla="*/ 10657114 w 10657114"/>
              <a:gd name="connsiteY19" fmla="*/ 938352 h 4966888"/>
              <a:gd name="connsiteX20" fmla="*/ 10657114 w 10657114"/>
              <a:gd name="connsiteY20" fmla="*/ 1426601 h 4966888"/>
              <a:gd name="connsiteX21" fmla="*/ 10657114 w 10657114"/>
              <a:gd name="connsiteY21" fmla="*/ 2044638 h 4966888"/>
              <a:gd name="connsiteX22" fmla="*/ 10657114 w 10657114"/>
              <a:gd name="connsiteY22" fmla="*/ 2749200 h 4966888"/>
              <a:gd name="connsiteX23" fmla="*/ 10657114 w 10657114"/>
              <a:gd name="connsiteY23" fmla="*/ 3410499 h 4966888"/>
              <a:gd name="connsiteX24" fmla="*/ 10657114 w 10657114"/>
              <a:gd name="connsiteY24" fmla="*/ 4115061 h 4966888"/>
              <a:gd name="connsiteX25" fmla="*/ 10657114 w 10657114"/>
              <a:gd name="connsiteY25" fmla="*/ 4646573 h 4966888"/>
              <a:gd name="connsiteX26" fmla="*/ 10336799 w 10657114"/>
              <a:gd name="connsiteY26" fmla="*/ 4966888 h 4966888"/>
              <a:gd name="connsiteX27" fmla="*/ 9869363 w 10657114"/>
              <a:gd name="connsiteY27" fmla="*/ 4966888 h 4966888"/>
              <a:gd name="connsiteX28" fmla="*/ 9201597 w 10657114"/>
              <a:gd name="connsiteY28" fmla="*/ 4966888 h 4966888"/>
              <a:gd name="connsiteX29" fmla="*/ 8433667 w 10657114"/>
              <a:gd name="connsiteY29" fmla="*/ 4966888 h 4966888"/>
              <a:gd name="connsiteX30" fmla="*/ 7565572 w 10657114"/>
              <a:gd name="connsiteY30" fmla="*/ 4966888 h 4966888"/>
              <a:gd name="connsiteX31" fmla="*/ 6797641 w 10657114"/>
              <a:gd name="connsiteY31" fmla="*/ 4966888 h 4966888"/>
              <a:gd name="connsiteX32" fmla="*/ 6029711 w 10657114"/>
              <a:gd name="connsiteY32" fmla="*/ 4966888 h 4966888"/>
              <a:gd name="connsiteX33" fmla="*/ 5261780 w 10657114"/>
              <a:gd name="connsiteY33" fmla="*/ 4966888 h 4966888"/>
              <a:gd name="connsiteX34" fmla="*/ 4393685 w 10657114"/>
              <a:gd name="connsiteY34" fmla="*/ 4966888 h 4966888"/>
              <a:gd name="connsiteX35" fmla="*/ 3926249 w 10657114"/>
              <a:gd name="connsiteY35" fmla="*/ 4966888 h 4966888"/>
              <a:gd name="connsiteX36" fmla="*/ 3458813 w 10657114"/>
              <a:gd name="connsiteY36" fmla="*/ 4966888 h 4966888"/>
              <a:gd name="connsiteX37" fmla="*/ 2690883 w 10657114"/>
              <a:gd name="connsiteY37" fmla="*/ 4966888 h 4966888"/>
              <a:gd name="connsiteX38" fmla="*/ 2223447 w 10657114"/>
              <a:gd name="connsiteY38" fmla="*/ 4966888 h 4966888"/>
              <a:gd name="connsiteX39" fmla="*/ 1455517 w 10657114"/>
              <a:gd name="connsiteY39" fmla="*/ 4966888 h 4966888"/>
              <a:gd name="connsiteX40" fmla="*/ 988081 w 10657114"/>
              <a:gd name="connsiteY40" fmla="*/ 4966888 h 4966888"/>
              <a:gd name="connsiteX41" fmla="*/ 320315 w 10657114"/>
              <a:gd name="connsiteY41" fmla="*/ 4966888 h 4966888"/>
              <a:gd name="connsiteX42" fmla="*/ 0 w 10657114"/>
              <a:gd name="connsiteY42" fmla="*/ 4646573 h 4966888"/>
              <a:gd name="connsiteX43" fmla="*/ 0 w 10657114"/>
              <a:gd name="connsiteY43" fmla="*/ 3985274 h 4966888"/>
              <a:gd name="connsiteX44" fmla="*/ 0 w 10657114"/>
              <a:gd name="connsiteY44" fmla="*/ 3410499 h 4966888"/>
              <a:gd name="connsiteX45" fmla="*/ 0 w 10657114"/>
              <a:gd name="connsiteY45" fmla="*/ 2705937 h 4966888"/>
              <a:gd name="connsiteX46" fmla="*/ 0 w 10657114"/>
              <a:gd name="connsiteY46" fmla="*/ 2087900 h 4966888"/>
              <a:gd name="connsiteX47" fmla="*/ 0 w 10657114"/>
              <a:gd name="connsiteY47" fmla="*/ 1383338 h 4966888"/>
              <a:gd name="connsiteX48" fmla="*/ 0 w 10657114"/>
              <a:gd name="connsiteY48" fmla="*/ 320315 h 496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657114" h="4966888" extrusionOk="0">
                <a:moveTo>
                  <a:pt x="0" y="320315"/>
                </a:moveTo>
                <a:cubicBezTo>
                  <a:pt x="2960" y="151488"/>
                  <a:pt x="132851" y="-3655"/>
                  <a:pt x="320315" y="0"/>
                </a:cubicBezTo>
                <a:cubicBezTo>
                  <a:pt x="452697" y="15604"/>
                  <a:pt x="583686" y="16096"/>
                  <a:pt x="687586" y="0"/>
                </a:cubicBezTo>
                <a:cubicBezTo>
                  <a:pt x="791486" y="-16096"/>
                  <a:pt x="1269181" y="37705"/>
                  <a:pt x="1555681" y="0"/>
                </a:cubicBezTo>
                <a:cubicBezTo>
                  <a:pt x="1842182" y="-37705"/>
                  <a:pt x="2150749" y="-5664"/>
                  <a:pt x="2323612" y="0"/>
                </a:cubicBezTo>
                <a:cubicBezTo>
                  <a:pt x="2496475" y="5664"/>
                  <a:pt x="2738594" y="2450"/>
                  <a:pt x="3091542" y="0"/>
                </a:cubicBezTo>
                <a:cubicBezTo>
                  <a:pt x="3444490" y="-2450"/>
                  <a:pt x="3325769" y="-5087"/>
                  <a:pt x="3458813" y="0"/>
                </a:cubicBezTo>
                <a:cubicBezTo>
                  <a:pt x="3591857" y="5087"/>
                  <a:pt x="3868970" y="27012"/>
                  <a:pt x="4026414" y="0"/>
                </a:cubicBezTo>
                <a:cubicBezTo>
                  <a:pt x="4183858" y="-27012"/>
                  <a:pt x="4467045" y="27962"/>
                  <a:pt x="4594015" y="0"/>
                </a:cubicBezTo>
                <a:cubicBezTo>
                  <a:pt x="4720985" y="-27962"/>
                  <a:pt x="5147472" y="29214"/>
                  <a:pt x="5361945" y="0"/>
                </a:cubicBezTo>
                <a:cubicBezTo>
                  <a:pt x="5576418" y="-29214"/>
                  <a:pt x="5715715" y="-14324"/>
                  <a:pt x="6029711" y="0"/>
                </a:cubicBezTo>
                <a:cubicBezTo>
                  <a:pt x="6343707" y="14324"/>
                  <a:pt x="6613871" y="-6731"/>
                  <a:pt x="6797641" y="0"/>
                </a:cubicBezTo>
                <a:cubicBezTo>
                  <a:pt x="6981411" y="6731"/>
                  <a:pt x="7084508" y="-15263"/>
                  <a:pt x="7164912" y="0"/>
                </a:cubicBezTo>
                <a:cubicBezTo>
                  <a:pt x="7245316" y="15263"/>
                  <a:pt x="7544010" y="15291"/>
                  <a:pt x="7732513" y="0"/>
                </a:cubicBezTo>
                <a:cubicBezTo>
                  <a:pt x="7921016" y="-15291"/>
                  <a:pt x="7970501" y="4230"/>
                  <a:pt x="8199949" y="0"/>
                </a:cubicBezTo>
                <a:cubicBezTo>
                  <a:pt x="8429397" y="-4230"/>
                  <a:pt x="8618423" y="-30716"/>
                  <a:pt x="8967880" y="0"/>
                </a:cubicBezTo>
                <a:cubicBezTo>
                  <a:pt x="9317337" y="30716"/>
                  <a:pt x="9575694" y="4159"/>
                  <a:pt x="9735810" y="0"/>
                </a:cubicBezTo>
                <a:cubicBezTo>
                  <a:pt x="9895926" y="-4159"/>
                  <a:pt x="10180192" y="14927"/>
                  <a:pt x="10336799" y="0"/>
                </a:cubicBezTo>
                <a:cubicBezTo>
                  <a:pt x="10516695" y="17615"/>
                  <a:pt x="10633651" y="142920"/>
                  <a:pt x="10657114" y="320315"/>
                </a:cubicBezTo>
                <a:cubicBezTo>
                  <a:pt x="10673625" y="457126"/>
                  <a:pt x="10630552" y="813461"/>
                  <a:pt x="10657114" y="938352"/>
                </a:cubicBezTo>
                <a:cubicBezTo>
                  <a:pt x="10683676" y="1063243"/>
                  <a:pt x="10636905" y="1306700"/>
                  <a:pt x="10657114" y="1426601"/>
                </a:cubicBezTo>
                <a:cubicBezTo>
                  <a:pt x="10677323" y="1546502"/>
                  <a:pt x="10653182" y="1785245"/>
                  <a:pt x="10657114" y="2044638"/>
                </a:cubicBezTo>
                <a:cubicBezTo>
                  <a:pt x="10661046" y="2304031"/>
                  <a:pt x="10677066" y="2584116"/>
                  <a:pt x="10657114" y="2749200"/>
                </a:cubicBezTo>
                <a:cubicBezTo>
                  <a:pt x="10637162" y="2914284"/>
                  <a:pt x="10659429" y="3150216"/>
                  <a:pt x="10657114" y="3410499"/>
                </a:cubicBezTo>
                <a:cubicBezTo>
                  <a:pt x="10654799" y="3670782"/>
                  <a:pt x="10687105" y="3918470"/>
                  <a:pt x="10657114" y="4115061"/>
                </a:cubicBezTo>
                <a:cubicBezTo>
                  <a:pt x="10627123" y="4311652"/>
                  <a:pt x="10634785" y="4466844"/>
                  <a:pt x="10657114" y="4646573"/>
                </a:cubicBezTo>
                <a:cubicBezTo>
                  <a:pt x="10687040" y="4837951"/>
                  <a:pt x="10480885" y="4954821"/>
                  <a:pt x="10336799" y="4966888"/>
                </a:cubicBezTo>
                <a:cubicBezTo>
                  <a:pt x="10106969" y="4949221"/>
                  <a:pt x="10072903" y="4980885"/>
                  <a:pt x="9869363" y="4966888"/>
                </a:cubicBezTo>
                <a:cubicBezTo>
                  <a:pt x="9665823" y="4952891"/>
                  <a:pt x="9503124" y="4992935"/>
                  <a:pt x="9201597" y="4966888"/>
                </a:cubicBezTo>
                <a:cubicBezTo>
                  <a:pt x="8900070" y="4940841"/>
                  <a:pt x="8745349" y="4988954"/>
                  <a:pt x="8433667" y="4966888"/>
                </a:cubicBezTo>
                <a:cubicBezTo>
                  <a:pt x="8121985" y="4944823"/>
                  <a:pt x="7997131" y="4987805"/>
                  <a:pt x="7565572" y="4966888"/>
                </a:cubicBezTo>
                <a:cubicBezTo>
                  <a:pt x="7134014" y="4945971"/>
                  <a:pt x="7000601" y="4983253"/>
                  <a:pt x="6797641" y="4966888"/>
                </a:cubicBezTo>
                <a:cubicBezTo>
                  <a:pt x="6594681" y="4950523"/>
                  <a:pt x="6324530" y="4969032"/>
                  <a:pt x="6029711" y="4966888"/>
                </a:cubicBezTo>
                <a:cubicBezTo>
                  <a:pt x="5734892" y="4964745"/>
                  <a:pt x="5471599" y="4981862"/>
                  <a:pt x="5261780" y="4966888"/>
                </a:cubicBezTo>
                <a:cubicBezTo>
                  <a:pt x="5051961" y="4951914"/>
                  <a:pt x="4583703" y="4950341"/>
                  <a:pt x="4393685" y="4966888"/>
                </a:cubicBezTo>
                <a:cubicBezTo>
                  <a:pt x="4203668" y="4983435"/>
                  <a:pt x="4111254" y="4966355"/>
                  <a:pt x="3926249" y="4966888"/>
                </a:cubicBezTo>
                <a:cubicBezTo>
                  <a:pt x="3741244" y="4967421"/>
                  <a:pt x="3561178" y="4966992"/>
                  <a:pt x="3458813" y="4966888"/>
                </a:cubicBezTo>
                <a:cubicBezTo>
                  <a:pt x="3356448" y="4966784"/>
                  <a:pt x="2885771" y="4973199"/>
                  <a:pt x="2690883" y="4966888"/>
                </a:cubicBezTo>
                <a:cubicBezTo>
                  <a:pt x="2495995" y="4960578"/>
                  <a:pt x="2325915" y="4982167"/>
                  <a:pt x="2223447" y="4966888"/>
                </a:cubicBezTo>
                <a:cubicBezTo>
                  <a:pt x="2120979" y="4951609"/>
                  <a:pt x="1834583" y="4937275"/>
                  <a:pt x="1455517" y="4966888"/>
                </a:cubicBezTo>
                <a:cubicBezTo>
                  <a:pt x="1076451" y="4996502"/>
                  <a:pt x="1094873" y="4954777"/>
                  <a:pt x="988081" y="4966888"/>
                </a:cubicBezTo>
                <a:cubicBezTo>
                  <a:pt x="881289" y="4978999"/>
                  <a:pt x="575604" y="4995133"/>
                  <a:pt x="320315" y="4966888"/>
                </a:cubicBezTo>
                <a:cubicBezTo>
                  <a:pt x="124961" y="4963924"/>
                  <a:pt x="3655" y="4782784"/>
                  <a:pt x="0" y="4646573"/>
                </a:cubicBezTo>
                <a:cubicBezTo>
                  <a:pt x="-17257" y="4423463"/>
                  <a:pt x="4871" y="4175058"/>
                  <a:pt x="0" y="3985274"/>
                </a:cubicBezTo>
                <a:cubicBezTo>
                  <a:pt x="-4871" y="3795490"/>
                  <a:pt x="-17385" y="3553497"/>
                  <a:pt x="0" y="3410499"/>
                </a:cubicBezTo>
                <a:cubicBezTo>
                  <a:pt x="17385" y="3267501"/>
                  <a:pt x="-12148" y="2902991"/>
                  <a:pt x="0" y="2705937"/>
                </a:cubicBezTo>
                <a:cubicBezTo>
                  <a:pt x="12148" y="2508883"/>
                  <a:pt x="-15012" y="2336505"/>
                  <a:pt x="0" y="2087900"/>
                </a:cubicBezTo>
                <a:cubicBezTo>
                  <a:pt x="15012" y="1839295"/>
                  <a:pt x="-3879" y="1702579"/>
                  <a:pt x="0" y="1383338"/>
                </a:cubicBezTo>
                <a:cubicBezTo>
                  <a:pt x="3879" y="1064097"/>
                  <a:pt x="-17233" y="721503"/>
                  <a:pt x="0" y="320315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1475765132">
                  <a:prstGeom prst="roundRect">
                    <a:avLst>
                      <a:gd name="adj" fmla="val 64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369149-FED8-436E-BF91-8C7FE19489BA}"/>
              </a:ext>
            </a:extLst>
          </p:cNvPr>
          <p:cNvSpPr/>
          <p:nvPr/>
        </p:nvSpPr>
        <p:spPr>
          <a:xfrm>
            <a:off x="8955635" y="4641474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17686" y="149894"/>
                  <a:pt x="578807" y="74013"/>
                  <a:pt x="1116000" y="0"/>
                </a:cubicBezTo>
                <a:cubicBezTo>
                  <a:pt x="1746957" y="6580"/>
                  <a:pt x="2254370" y="195225"/>
                  <a:pt x="2232000" y="360000"/>
                </a:cubicBezTo>
                <a:cubicBezTo>
                  <a:pt x="2295051" y="444255"/>
                  <a:pt x="1736359" y="704733"/>
                  <a:pt x="1116000" y="720000"/>
                </a:cubicBezTo>
                <a:cubicBezTo>
                  <a:pt x="504973" y="713566"/>
                  <a:pt x="36820" y="533322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41014" y="194905"/>
                  <a:pt x="418641" y="-58370"/>
                  <a:pt x="1116000" y="0"/>
                </a:cubicBezTo>
                <a:cubicBezTo>
                  <a:pt x="1716081" y="-42074"/>
                  <a:pt x="2268541" y="128036"/>
                  <a:pt x="2232000" y="360000"/>
                </a:cubicBezTo>
                <a:cubicBezTo>
                  <a:pt x="2187540" y="661486"/>
                  <a:pt x="1672536" y="645237"/>
                  <a:pt x="1116000" y="720000"/>
                </a:cubicBezTo>
                <a:cubicBezTo>
                  <a:pt x="466581" y="687171"/>
                  <a:pt x="-25022" y="584830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8143245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個性化推薦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3AFD061-1B61-45C8-BAC8-2393D5DF0F98}"/>
              </a:ext>
            </a:extLst>
          </p:cNvPr>
          <p:cNvSpPr/>
          <p:nvPr/>
        </p:nvSpPr>
        <p:spPr>
          <a:xfrm>
            <a:off x="8949841" y="5502561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94750" y="82347"/>
                  <a:pt x="462135" y="-46270"/>
                  <a:pt x="1116000" y="0"/>
                </a:cubicBezTo>
                <a:cubicBezTo>
                  <a:pt x="1727256" y="37746"/>
                  <a:pt x="2187192" y="147730"/>
                  <a:pt x="2232000" y="360000"/>
                </a:cubicBezTo>
                <a:cubicBezTo>
                  <a:pt x="2261769" y="586551"/>
                  <a:pt x="1688872" y="679213"/>
                  <a:pt x="1116000" y="720000"/>
                </a:cubicBezTo>
                <a:cubicBezTo>
                  <a:pt x="512195" y="703833"/>
                  <a:pt x="-33102" y="586215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7668" y="136650"/>
                  <a:pt x="500079" y="12289"/>
                  <a:pt x="1116000" y="0"/>
                </a:cubicBezTo>
                <a:cubicBezTo>
                  <a:pt x="1685059" y="-5547"/>
                  <a:pt x="2219599" y="149280"/>
                  <a:pt x="2232000" y="360000"/>
                </a:cubicBezTo>
                <a:cubicBezTo>
                  <a:pt x="2257864" y="565704"/>
                  <a:pt x="1716145" y="663230"/>
                  <a:pt x="1116000" y="720000"/>
                </a:cubicBezTo>
                <a:cubicBezTo>
                  <a:pt x="513574" y="715009"/>
                  <a:pt x="27773" y="582100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469509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即時回饋互動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3A9A3BC-6654-4843-A239-FF80A82F5271}"/>
              </a:ext>
            </a:extLst>
          </p:cNvPr>
          <p:cNvSpPr/>
          <p:nvPr/>
        </p:nvSpPr>
        <p:spPr>
          <a:xfrm>
            <a:off x="8949841" y="2073729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-112769" y="147210"/>
                  <a:pt x="547201" y="54457"/>
                  <a:pt x="1116000" y="0"/>
                </a:cubicBezTo>
                <a:cubicBezTo>
                  <a:pt x="1741762" y="-3757"/>
                  <a:pt x="2233411" y="178625"/>
                  <a:pt x="2232000" y="360000"/>
                </a:cubicBezTo>
                <a:cubicBezTo>
                  <a:pt x="2217925" y="612626"/>
                  <a:pt x="1687025" y="643721"/>
                  <a:pt x="1116000" y="720000"/>
                </a:cubicBezTo>
                <a:cubicBezTo>
                  <a:pt x="511827" y="718488"/>
                  <a:pt x="-48613" y="560263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26953" y="152937"/>
                  <a:pt x="462912" y="-22624"/>
                  <a:pt x="1116000" y="0"/>
                </a:cubicBezTo>
                <a:cubicBezTo>
                  <a:pt x="1726581" y="1787"/>
                  <a:pt x="2252582" y="129324"/>
                  <a:pt x="2232000" y="360000"/>
                </a:cubicBezTo>
                <a:cubicBezTo>
                  <a:pt x="2271752" y="520160"/>
                  <a:pt x="1637519" y="713131"/>
                  <a:pt x="1116000" y="720000"/>
                </a:cubicBezTo>
                <a:cubicBezTo>
                  <a:pt x="476723" y="727742"/>
                  <a:pt x="-22184" y="536117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5868815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整合接口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461674A-B510-4E90-8436-5468EEF68CDF}"/>
              </a:ext>
            </a:extLst>
          </p:cNvPr>
          <p:cNvSpPr/>
          <p:nvPr/>
        </p:nvSpPr>
        <p:spPr>
          <a:xfrm>
            <a:off x="8949841" y="2929644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-106738" y="185413"/>
                  <a:pt x="478452" y="9615"/>
                  <a:pt x="1116000" y="0"/>
                </a:cubicBezTo>
                <a:cubicBezTo>
                  <a:pt x="1733260" y="-15078"/>
                  <a:pt x="2221579" y="128050"/>
                  <a:pt x="2232000" y="360000"/>
                </a:cubicBezTo>
                <a:cubicBezTo>
                  <a:pt x="2175543" y="642893"/>
                  <a:pt x="1709884" y="769852"/>
                  <a:pt x="1116000" y="720000"/>
                </a:cubicBezTo>
                <a:cubicBezTo>
                  <a:pt x="485646" y="696148"/>
                  <a:pt x="6055" y="526214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-34514" y="187465"/>
                  <a:pt x="503709" y="77557"/>
                  <a:pt x="1116000" y="0"/>
                </a:cubicBezTo>
                <a:cubicBezTo>
                  <a:pt x="1724728" y="-2739"/>
                  <a:pt x="2234353" y="180772"/>
                  <a:pt x="2232000" y="360000"/>
                </a:cubicBezTo>
                <a:cubicBezTo>
                  <a:pt x="2317100" y="585999"/>
                  <a:pt x="1698002" y="615269"/>
                  <a:pt x="1116000" y="720000"/>
                </a:cubicBezTo>
                <a:cubicBezTo>
                  <a:pt x="458066" y="708338"/>
                  <a:pt x="-12255" y="598831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73500883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加密技術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25D5732-42B9-4D35-A5E8-2415B26A1A89}"/>
              </a:ext>
            </a:extLst>
          </p:cNvPr>
          <p:cNvSpPr/>
          <p:nvPr/>
        </p:nvSpPr>
        <p:spPr>
          <a:xfrm>
            <a:off x="8949841" y="3785559"/>
            <a:ext cx="2232000" cy="720000"/>
          </a:xfrm>
          <a:custGeom>
            <a:avLst/>
            <a:gdLst>
              <a:gd name="connsiteX0" fmla="*/ 0 w 2232000"/>
              <a:gd name="connsiteY0" fmla="*/ 360000 h 720000"/>
              <a:gd name="connsiteX1" fmla="*/ 1116000 w 2232000"/>
              <a:gd name="connsiteY1" fmla="*/ 0 h 720000"/>
              <a:gd name="connsiteX2" fmla="*/ 2232000 w 2232000"/>
              <a:gd name="connsiteY2" fmla="*/ 360000 h 720000"/>
              <a:gd name="connsiteX3" fmla="*/ 1116000 w 2232000"/>
              <a:gd name="connsiteY3" fmla="*/ 720000 h 720000"/>
              <a:gd name="connsiteX4" fmla="*/ 0 w 22320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720000" fill="none" extrusionOk="0">
                <a:moveTo>
                  <a:pt x="0" y="360000"/>
                </a:moveTo>
                <a:cubicBezTo>
                  <a:pt x="33968" y="147420"/>
                  <a:pt x="390490" y="9502"/>
                  <a:pt x="1116000" y="0"/>
                </a:cubicBezTo>
                <a:cubicBezTo>
                  <a:pt x="1720339" y="-16751"/>
                  <a:pt x="2200354" y="170849"/>
                  <a:pt x="2232000" y="360000"/>
                </a:cubicBezTo>
                <a:cubicBezTo>
                  <a:pt x="2273008" y="615993"/>
                  <a:pt x="1812865" y="631450"/>
                  <a:pt x="1116000" y="720000"/>
                </a:cubicBezTo>
                <a:cubicBezTo>
                  <a:pt x="512839" y="693607"/>
                  <a:pt x="-30949" y="554131"/>
                  <a:pt x="0" y="360000"/>
                </a:cubicBezTo>
                <a:close/>
              </a:path>
              <a:path w="2232000" h="720000" stroke="0" extrusionOk="0">
                <a:moveTo>
                  <a:pt x="0" y="360000"/>
                </a:moveTo>
                <a:cubicBezTo>
                  <a:pt x="356" y="138587"/>
                  <a:pt x="454343" y="-16756"/>
                  <a:pt x="1116000" y="0"/>
                </a:cubicBezTo>
                <a:cubicBezTo>
                  <a:pt x="1746587" y="1937"/>
                  <a:pt x="2208898" y="152437"/>
                  <a:pt x="2232000" y="360000"/>
                </a:cubicBezTo>
                <a:cubicBezTo>
                  <a:pt x="2185692" y="529229"/>
                  <a:pt x="1707180" y="711490"/>
                  <a:pt x="1116000" y="720000"/>
                </a:cubicBezTo>
                <a:cubicBezTo>
                  <a:pt x="491413" y="702419"/>
                  <a:pt x="-22077" y="540146"/>
                  <a:pt x="0" y="3600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5588300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用戶授權</a:t>
            </a:r>
          </a:p>
        </p:txBody>
      </p:sp>
    </p:spTree>
    <p:extLst>
      <p:ext uri="{BB962C8B-B14F-4D97-AF65-F5344CB8AC3E}">
        <p14:creationId xmlns:p14="http://schemas.microsoft.com/office/powerpoint/2010/main" val="171349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FD476-2DFB-472D-B196-24962107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收益模式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6811D-CBED-481F-88A0-66CE2B22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575477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b="1" dirty="0"/>
              <a:t>訂閱模式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提供付費訂閱服務，用戶可以享有更多高級功能，如個性化健康管理、定制化醫療建議等。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60000" indent="0" algn="just">
              <a:lnSpc>
                <a:spcPct val="150000"/>
              </a:lnSpc>
              <a:buNone/>
            </a:pPr>
            <a:endParaRPr lang="zh-TW" altLang="en-US" sz="1000" dirty="0"/>
          </a:p>
          <a:p>
            <a:pPr algn="just"/>
            <a:r>
              <a:rPr lang="zh-TW" altLang="en-US" sz="2800" b="1" dirty="0"/>
              <a:t>廣告與推廣收費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與健康相關廠商合作，將他們的產品或服務推廣至用戶，以廣告費或推廣費獲取收益。</a:t>
            </a:r>
          </a:p>
        </p:txBody>
      </p:sp>
    </p:spTree>
    <p:extLst>
      <p:ext uri="{BB962C8B-B14F-4D97-AF65-F5344CB8AC3E}">
        <p14:creationId xmlns:p14="http://schemas.microsoft.com/office/powerpoint/2010/main" val="21302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FD476-2DFB-472D-B196-24962107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收益模式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6811D-CBED-481F-88A0-66CE2B22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381348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b="1" dirty="0"/>
              <a:t>醫療院所合作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與醫療院所建立合作關係，通過提供資訊共享平台等服務，取得相應的合作收益。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60000" indent="0" algn="just">
              <a:lnSpc>
                <a:spcPct val="150000"/>
              </a:lnSpc>
              <a:buNone/>
            </a:pPr>
            <a:endParaRPr lang="zh-TW" altLang="en-US" sz="1000" dirty="0"/>
          </a:p>
          <a:p>
            <a:pPr algn="just"/>
            <a:r>
              <a:rPr lang="zh-TW" altLang="en-US" sz="2800" b="1" dirty="0"/>
              <a:t>個性化健康商品推薦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根據用戶健康資料提供相應健康商品推薦，並通過推薦銷售獲取收益。</a:t>
            </a:r>
          </a:p>
        </p:txBody>
      </p:sp>
    </p:spTree>
    <p:extLst>
      <p:ext uri="{BB962C8B-B14F-4D97-AF65-F5344CB8AC3E}">
        <p14:creationId xmlns:p14="http://schemas.microsoft.com/office/powerpoint/2010/main" val="365937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827"/>
            <a:ext cx="9601200" cy="4945117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智能化和</a:t>
            </a:r>
            <a:r>
              <a:rPr lang="en-US" altLang="zh-TW" sz="2400" b="1" dirty="0"/>
              <a:t>AI</a:t>
            </a:r>
            <a:r>
              <a:rPr lang="zh-TW" altLang="en-US" sz="2400" b="1" dirty="0"/>
              <a:t>技術的進一步應用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未來隨著智能化和人工智能技術的不斷發展，可以增強系統的智能化程度，提供更精確、個性化的健康管理服務。</a:t>
            </a:r>
          </a:p>
          <a:p>
            <a:r>
              <a:rPr lang="zh-TW" altLang="en-US" sz="2400" b="1" dirty="0"/>
              <a:t>擴展服務範圍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除了健康管理外，系統可以擴展到其他醫療領域，如遠程診斷、醫療影像診斷等，提供更全面的醫療服務。</a:t>
            </a:r>
          </a:p>
          <a:p>
            <a:r>
              <a:rPr lang="zh-TW" altLang="en-US" sz="2400" b="1" dirty="0"/>
              <a:t>國際化發展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考慮擴大到其他國家或地區，為更廣泛的人群提供便捷的健康管理服務，進一步拓展市場。</a:t>
            </a:r>
          </a:p>
        </p:txBody>
      </p:sp>
    </p:spTree>
    <p:extLst>
      <p:ext uri="{BB962C8B-B14F-4D97-AF65-F5344CB8AC3E}">
        <p14:creationId xmlns:p14="http://schemas.microsoft.com/office/powerpoint/2010/main" val="243509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8457"/>
            <a:ext cx="9601200" cy="4559487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合作拓展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與更多的醫療院所和健康產業相關企業合作，擴大服務範圍，加強服務質量。</a:t>
            </a:r>
          </a:p>
          <a:p>
            <a:r>
              <a:rPr lang="zh-TW" altLang="en-US" sz="2400" b="1" dirty="0"/>
              <a:t>技術升級與安全性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</a:rPr>
              <a:t>持續進行技術升級，保障系統的安全性和穩定性，以及用戶個人信息的隱私保護。</a:t>
            </a:r>
          </a:p>
        </p:txBody>
      </p:sp>
    </p:spTree>
    <p:extLst>
      <p:ext uri="{BB962C8B-B14F-4D97-AF65-F5344CB8AC3E}">
        <p14:creationId xmlns:p14="http://schemas.microsoft.com/office/powerpoint/2010/main" val="15175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9C847-5F0C-4F2B-848B-C3E3064B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16A72-9E00-4A9C-B205-29468EB6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1"/>
            <a:ext cx="9982200" cy="5086349"/>
          </a:xfrm>
        </p:spPr>
        <p:txBody>
          <a:bodyPr numCol="2">
            <a:noAutofit/>
          </a:bodyPr>
          <a:lstStyle/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企業微信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微信小程序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｜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always at your side.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微信小商店有哪些核心功能？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微信，是一个生活方式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(qq.com)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統計數據大全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imBee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微信電商：蓄勢待發的「潛力股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(WeChat)2022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(imbee.io)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-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新零售《社交電商》是什麼？典型的三大主流模式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WeChat-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中國與台灣電商平台之比較-以淘寶網與momo為例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營銷宣傳必學】一文拆解即時通訊行銷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SleekFlow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你知道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App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如何成為市場龍頭嗎？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(pintech.com.tw)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微信成為消費者的新寵兒？微信為何會變成社群電商的新玩法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LINE揪團怎麼用？開團、團購統計、轉帳邀請、收款完整教學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社群電商策略探析：由實體店面轉向線上，打造全新電商藍圖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電商經營必看：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LINE </a:t>
            </a:r>
            <a:r>
              <a:rPr lang="zh-CN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行銷策略幫助品牌業績翻倍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(flowchatroom.com)</a:t>
            </a:r>
            <a:endParaRPr lang="zh-TW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攻略》LINE購物APP全新上線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：「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先LINE購物，再購物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」，秒懂3大核心功能！</a:t>
            </a:r>
            <a:endParaRPr lang="zh-TW" altLang="en-US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70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83C1FF12-AFC5-4F87-9401-BC9782533950}"/>
              </a:ext>
            </a:extLst>
          </p:cNvPr>
          <p:cNvGrpSpPr/>
          <p:nvPr/>
        </p:nvGrpSpPr>
        <p:grpSpPr>
          <a:xfrm>
            <a:off x="8003329" y="4529246"/>
            <a:ext cx="1738725" cy="1699130"/>
            <a:chOff x="7693922" y="4648853"/>
            <a:chExt cx="1738725" cy="1699130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FBBD14B-3DE9-4744-9754-1FC81660FFDD}"/>
                </a:ext>
              </a:extLst>
            </p:cNvPr>
            <p:cNvSpPr/>
            <p:nvPr/>
          </p:nvSpPr>
          <p:spPr>
            <a:xfrm>
              <a:off x="7738707" y="4764206"/>
              <a:ext cx="1658882" cy="1430071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40ABDFE-2F6F-4DEB-8E72-5DBA92403756}"/>
                </a:ext>
              </a:extLst>
            </p:cNvPr>
            <p:cNvSpPr/>
            <p:nvPr/>
          </p:nvSpPr>
          <p:spPr>
            <a:xfrm>
              <a:off x="8288389" y="4648853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FC5E834-2A5B-46EC-8355-3DE6439BA3F8}"/>
                </a:ext>
              </a:extLst>
            </p:cNvPr>
            <p:cNvSpPr/>
            <p:nvPr/>
          </p:nvSpPr>
          <p:spPr>
            <a:xfrm>
              <a:off x="8873130" y="5788465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85D3A22-738F-4580-A270-CD6DADB8F053}"/>
                </a:ext>
              </a:extLst>
            </p:cNvPr>
            <p:cNvSpPr/>
            <p:nvPr/>
          </p:nvSpPr>
          <p:spPr>
            <a:xfrm>
              <a:off x="7693922" y="5788466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D9A6B-883D-42EB-9483-5C3560CA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82531"/>
            <a:ext cx="4724400" cy="4210051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 (本文)"/>
              </a:rPr>
              <a:t>背景與動機</a:t>
            </a:r>
            <a:endParaRPr lang="en-US" altLang="zh-TW" b="1" dirty="0">
              <a:solidFill>
                <a:schemeClr val="tx1"/>
              </a:solidFill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透過互聯網技術支持，</a:t>
            </a:r>
            <a:r>
              <a:rPr lang="en-US" altLang="zh-TW" sz="180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通訊平台成為人們交流、社交、接收醫療資訊的場所。</a:t>
            </a:r>
            <a:endParaRPr lang="en-US" altLang="zh-TW" sz="1800" dirty="0">
              <a:solidFill>
                <a:schemeClr val="tx1"/>
              </a:solidFill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本報告探討如何在醫療健康領域創新，擴展</a:t>
            </a:r>
            <a:r>
              <a:rPr lang="en-US" altLang="zh-TW" sz="180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功能，專注整合預約看診與健康狀況機器人，建立「</a:t>
            </a:r>
            <a:r>
              <a:rPr lang="en-US" altLang="zh-TW" sz="180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sz="1800" dirty="0">
                <a:solidFill>
                  <a:schemeClr val="tx1"/>
                </a:solidFill>
                <a:latin typeface="微軟正黑體 (本文)"/>
              </a:rPr>
              <a:t>醫療」服務，提供更便捷、智慧的醫療服務，解決現代用戶需求。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b="1" dirty="0">
                <a:latin typeface="微軟正黑體 (本文)"/>
              </a:rPr>
              <a:t>LINE</a:t>
            </a:r>
            <a:r>
              <a:rPr lang="zh-TW" altLang="en-US" sz="2400" b="1" dirty="0">
                <a:latin typeface="微軟正黑體 (本文)"/>
              </a:rPr>
              <a:t>平台。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A97DE3-D59B-4C09-BB05-8A52607A5B97}"/>
              </a:ext>
            </a:extLst>
          </p:cNvPr>
          <p:cNvSpPr txBox="1">
            <a:spLocks/>
          </p:cNvSpPr>
          <p:nvPr/>
        </p:nvSpPr>
        <p:spPr>
          <a:xfrm>
            <a:off x="6567714" y="2382531"/>
            <a:ext cx="4724400" cy="420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微軟正黑體 (本文)"/>
              </a:rPr>
              <a:t>研究方向</a:t>
            </a:r>
            <a:endParaRPr lang="en-US" altLang="zh-TW" b="1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i="0" dirty="0">
                <a:solidFill>
                  <a:schemeClr val="tx1"/>
                </a:solidFill>
                <a:latin typeface="微軟正黑體 (本文)"/>
              </a:rPr>
              <a:t>用戶行為與特點分析</a:t>
            </a:r>
            <a:endParaRPr lang="en-US" altLang="zh-TW" sz="1800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i="0" dirty="0">
                <a:solidFill>
                  <a:schemeClr val="tx1"/>
                </a:solidFill>
                <a:latin typeface="微軟正黑體 (本文)"/>
              </a:rPr>
              <a:t>功能與商業模式比較</a:t>
            </a:r>
            <a:endParaRPr lang="en-US" altLang="zh-TW" sz="1800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i="0" dirty="0">
                <a:solidFill>
                  <a:schemeClr val="tx1"/>
                </a:solidFill>
                <a:latin typeface="微軟正黑體 (本文)"/>
              </a:rPr>
              <a:t>市場應用與全球影響分析</a:t>
            </a:r>
            <a:endParaRPr lang="zh-TW" altLang="en-US" i="0" dirty="0">
              <a:solidFill>
                <a:schemeClr val="tx1"/>
              </a:solidFill>
              <a:latin typeface="微軟正黑體 (本文)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D194BDE-C392-4D36-BCD8-228474341559}"/>
              </a:ext>
            </a:extLst>
          </p:cNvPr>
          <p:cNvGrpSpPr>
            <a:grpSpLocks noChangeAspect="1"/>
          </p:cNvGrpSpPr>
          <p:nvPr/>
        </p:nvGrpSpPr>
        <p:grpSpPr>
          <a:xfrm>
            <a:off x="9124732" y="5714670"/>
            <a:ext cx="1164528" cy="720000"/>
            <a:chOff x="6954488" y="5067298"/>
            <a:chExt cx="1531164" cy="94668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39998CF-56E8-46E4-8E75-5497A3BD7A26}"/>
                </a:ext>
              </a:extLst>
            </p:cNvPr>
            <p:cNvGrpSpPr/>
            <p:nvPr/>
          </p:nvGrpSpPr>
          <p:grpSpPr>
            <a:xfrm>
              <a:off x="7571252" y="5099581"/>
              <a:ext cx="914400" cy="914400"/>
              <a:chOff x="7359657" y="5682310"/>
              <a:chExt cx="914400" cy="914400"/>
            </a:xfrm>
          </p:grpSpPr>
          <p:pic>
            <p:nvPicPr>
              <p:cNvPr id="9" name="圖形 8" descr="醫學 以實心填滿">
                <a:extLst>
                  <a:ext uri="{FF2B5EF4-FFF2-40B4-BE49-F238E27FC236}">
                    <a16:creationId xmlns:a16="http://schemas.microsoft.com/office/drawing/2014/main" id="{09BF151B-FA58-4BE8-BF1D-031BCD4B2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9844" y="5751073"/>
                <a:ext cx="373247" cy="373247"/>
              </a:xfrm>
              <a:prstGeom prst="rect">
                <a:avLst/>
              </a:prstGeom>
            </p:spPr>
          </p:pic>
          <p:pic>
            <p:nvPicPr>
              <p:cNvPr id="11" name="圖形 10" descr="聽診器 以實心填滿">
                <a:extLst>
                  <a:ext uri="{FF2B5EF4-FFF2-40B4-BE49-F238E27FC236}">
                    <a16:creationId xmlns:a16="http://schemas.microsoft.com/office/drawing/2014/main" id="{4AD26CAD-0AF5-41AF-A64B-F907B5BE7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59657" y="56823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3307A89-BCE3-47A9-AE61-EB38E59B1049}"/>
                </a:ext>
              </a:extLst>
            </p:cNvPr>
            <p:cNvGrpSpPr/>
            <p:nvPr/>
          </p:nvGrpSpPr>
          <p:grpSpPr>
            <a:xfrm>
              <a:off x="6954488" y="5067298"/>
              <a:ext cx="914400" cy="914400"/>
              <a:chOff x="6966029" y="5591275"/>
              <a:chExt cx="914400" cy="914400"/>
            </a:xfrm>
          </p:grpSpPr>
          <p:pic>
            <p:nvPicPr>
              <p:cNvPr id="7" name="圖形 6" descr="跳動的心 以實心填滿">
                <a:extLst>
                  <a:ext uri="{FF2B5EF4-FFF2-40B4-BE49-F238E27FC236}">
                    <a16:creationId xmlns:a16="http://schemas.microsoft.com/office/drawing/2014/main" id="{FF8B2393-C2D9-440B-919C-0305426F6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9494" y="5867398"/>
                <a:ext cx="426721" cy="426721"/>
              </a:xfrm>
              <a:prstGeom prst="rect">
                <a:avLst/>
              </a:prstGeom>
            </p:spPr>
          </p:pic>
          <p:pic>
            <p:nvPicPr>
              <p:cNvPr id="13" name="圖形 12" descr="智慧型手機 以實心填滿">
                <a:extLst>
                  <a:ext uri="{FF2B5EF4-FFF2-40B4-BE49-F238E27FC236}">
                    <a16:creationId xmlns:a16="http://schemas.microsoft.com/office/drawing/2014/main" id="{D49AC9A7-5E61-4FC0-86FC-02B1155DF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966029" y="559127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5" name="圖形 14" descr="業績成長 以實心填滿">
            <a:extLst>
              <a:ext uri="{FF2B5EF4-FFF2-40B4-BE49-F238E27FC236}">
                <a16:creationId xmlns:a16="http://schemas.microsoft.com/office/drawing/2014/main" id="{488BEE3F-B608-4618-889F-59F16E4FD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48446" y="5576250"/>
            <a:ext cx="914400" cy="914400"/>
          </a:xfrm>
          <a:prstGeom prst="rect">
            <a:avLst/>
          </a:prstGeom>
        </p:spPr>
      </p:pic>
      <p:pic>
        <p:nvPicPr>
          <p:cNvPr id="17" name="圖形 16" descr="美元 以實心填滿">
            <a:extLst>
              <a:ext uri="{FF2B5EF4-FFF2-40B4-BE49-F238E27FC236}">
                <a16:creationId xmlns:a16="http://schemas.microsoft.com/office/drawing/2014/main" id="{59184465-F1D8-4117-81B9-B36D7BA08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7929" y="442366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2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b="1" dirty="0">
                <a:latin typeface="微軟正黑體 (本文)"/>
              </a:rPr>
              <a:t>LINE</a:t>
            </a:r>
            <a:r>
              <a:rPr lang="zh-TW" altLang="en-US" sz="2400" b="1" dirty="0">
                <a:latin typeface="微軟正黑體 (本文)"/>
              </a:rPr>
              <a:t>平台。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573269CA-E482-4D93-800F-B12D0D702A91}"/>
              </a:ext>
            </a:extLst>
          </p:cNvPr>
          <p:cNvSpPr txBox="1">
            <a:spLocks/>
          </p:cNvSpPr>
          <p:nvPr/>
        </p:nvSpPr>
        <p:spPr>
          <a:xfrm>
            <a:off x="1371600" y="2382531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微軟正黑體 (本文)"/>
              </a:rPr>
              <a:t>研究方法與途徑</a:t>
            </a:r>
            <a:endParaRPr lang="en-US" altLang="zh-TW" b="1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市場份額調查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用戶調查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商業合作案例分析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支付系統比較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隱私與安全比較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EF6BBC26-0B5E-4961-AD17-8310BAC0F5C1}"/>
              </a:ext>
            </a:extLst>
          </p:cNvPr>
          <p:cNvSpPr txBox="1">
            <a:spLocks/>
          </p:cNvSpPr>
          <p:nvPr/>
        </p:nvSpPr>
        <p:spPr>
          <a:xfrm>
            <a:off x="6262914" y="2382532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微軟正黑體 (本文)"/>
              </a:rPr>
              <a:t>預期結果與報告價值</a:t>
            </a:r>
            <a:endParaRPr lang="en-US" altLang="zh-TW" b="1" dirty="0">
              <a:solidFill>
                <a:schemeClr val="tx1"/>
              </a:solidFill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透過比較分析，探討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醫療新功能對電商市場格局及用戶行為的影響。本研究期望清晰揭示新功能與現有市場主要平台的區別，並關注其對用戶醫療體驗和機構策略的潛在改變。這將為未來醫療電商提供價值，協助用戶和機構更明智地利用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醫療平台。</a:t>
            </a:r>
          </a:p>
        </p:txBody>
      </p:sp>
    </p:spTree>
    <p:extLst>
      <p:ext uri="{BB962C8B-B14F-4D97-AF65-F5344CB8AC3E}">
        <p14:creationId xmlns:p14="http://schemas.microsoft.com/office/powerpoint/2010/main" val="207319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94638"/>
            <a:ext cx="4724400" cy="42120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06C755"/>
                </a:solidFill>
                <a:latin typeface="微軟正黑體 (本文)"/>
              </a:rPr>
              <a:t>LINE</a:t>
            </a:r>
            <a:r>
              <a:rPr lang="zh-TW" altLang="en-US" sz="2400" b="1" dirty="0">
                <a:solidFill>
                  <a:srgbClr val="06C755"/>
                </a:solidFill>
                <a:latin typeface="微軟正黑體 (本文)"/>
              </a:rPr>
              <a:t>的背景發展</a:t>
            </a:r>
            <a:endParaRPr lang="en-US" altLang="zh-TW" sz="2400" b="1" dirty="0">
              <a:solidFill>
                <a:srgbClr val="06C755"/>
              </a:solidFill>
              <a:latin typeface="微軟正黑體 (本文)"/>
            </a:endParaRP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是由日本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NHN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株式會社於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2011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年推出的即時通訊軟體，最初為應對東日本大地震而推出。除了即時訊息外，還提供免費語音通話、視訊通話、貼圖、遊戲等功能。這些基礎功能奠定了</a:t>
            </a:r>
            <a:r>
              <a:rPr lang="en-US" altLang="zh-TW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dirty="0">
                <a:solidFill>
                  <a:schemeClr val="tx1"/>
                </a:solidFill>
                <a:latin typeface="微軟正黑體 (本文)"/>
              </a:rPr>
              <a:t>在電商創新的基礎，透過通信和多媒體功能提供更創意和便利的電子商務體驗。</a:t>
            </a:r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634C04E-920C-4FF4-A0A2-7CE40D8B6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851362"/>
            <a:ext cx="4068000" cy="2295586"/>
          </a:xfrm>
          <a:prstGeom prst="rect">
            <a:avLst/>
          </a:prstGeom>
        </p:spPr>
      </p:pic>
      <p:pic>
        <p:nvPicPr>
          <p:cNvPr id="6" name="圖片 5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43594448-2DAE-4659-89D1-87617C19E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3530861"/>
            <a:ext cx="4068000" cy="23223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8231607-DFBE-428B-8CDF-8810578EF9D6}"/>
              </a:ext>
            </a:extLst>
          </p:cNvPr>
          <p:cNvSpPr txBox="1"/>
          <p:nvPr/>
        </p:nvSpPr>
        <p:spPr>
          <a:xfrm>
            <a:off x="6962995" y="3138584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的使用者佔日本網絡用戶的</a:t>
            </a:r>
            <a:r>
              <a:rPr lang="en-US" altLang="zh-TW" dirty="0">
                <a:latin typeface="微軟正黑體 (本文)"/>
              </a:rPr>
              <a:t>79.6%</a:t>
            </a:r>
            <a:endParaRPr lang="zh-TW" altLang="en-US" dirty="0">
              <a:latin typeface="微軟正黑體 (本文)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232C63-1046-436F-9059-4D55B09AC86A}"/>
              </a:ext>
            </a:extLst>
          </p:cNvPr>
          <p:cNvSpPr txBox="1"/>
          <p:nvPr/>
        </p:nvSpPr>
        <p:spPr>
          <a:xfrm>
            <a:off x="6829144" y="5852925"/>
            <a:ext cx="4371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 (本文)"/>
              </a:rPr>
              <a:t>台灣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用戶高達</a:t>
            </a:r>
            <a:r>
              <a:rPr lang="en-US" altLang="zh-TW" dirty="0">
                <a:latin typeface="微軟正黑體 (本文)"/>
              </a:rPr>
              <a:t>95.7%</a:t>
            </a:r>
            <a:r>
              <a:rPr lang="zh-TW" altLang="en-US" dirty="0">
                <a:latin typeface="微軟正黑體 (本文)"/>
              </a:rPr>
              <a:t>，</a:t>
            </a:r>
            <a:endParaRPr lang="en-US" altLang="zh-TW" dirty="0">
              <a:latin typeface="微軟正黑體 (本文)"/>
            </a:endParaRPr>
          </a:p>
          <a:p>
            <a:pPr algn="ctr"/>
            <a:r>
              <a:rPr lang="zh-TW" altLang="en-US" dirty="0">
                <a:latin typeface="微軟正黑體 (本文)"/>
              </a:rPr>
              <a:t>是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三大主要市場中普及率最高的地區</a:t>
            </a:r>
          </a:p>
          <a:p>
            <a:pPr algn="ctr"/>
            <a:endParaRPr lang="zh-TW" altLang="en-US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762983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860000"/>
          </a:xfrm>
        </p:spPr>
        <p:txBody>
          <a:bodyPr>
            <a:noAutofit/>
          </a:bodyPr>
          <a:lstStyle/>
          <a:p>
            <a:pPr algn="just"/>
            <a:r>
              <a:rPr lang="zh-TW" altLang="en-US" sz="2400" b="1" dirty="0">
                <a:latin typeface="微軟正黑體 (本文)"/>
              </a:rPr>
              <a:t>即時通訊軟體的電子商務概況</a:t>
            </a:r>
            <a:endParaRPr lang="en-US" altLang="zh-TW" sz="2400" b="1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市場規模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隨著智慧手機線上購物興起，通訊軟體需求急速擴增，市場規模不斷擴大。通訊軟體不僅交流，還成為線上購物、支付、社交整合的重要工具，市值持續攀升。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市場趨勢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截至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2022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年，即時通訊軟體在電商市場崛起多項趨勢：強調移動購物體驗、即時支付、個人化推薦，透過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AI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技術提高轉換率。社交媒體整合促進用戶互動，提高參與度和信任度，對購物決策產生積極影響。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63758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b="1" dirty="0">
                <a:latin typeface="微軟正黑體 (本文)"/>
              </a:rPr>
              <a:t>即時通訊軟體的電子商務概況</a:t>
            </a:r>
            <a:endParaRPr lang="en-US" altLang="zh-TW" sz="2400" b="1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競爭格局 </a:t>
            </a: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即時通訊軟體電商市場競爭激烈，全球規模數千億美元。主要參與者如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WhatsApp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、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Messenger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、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WeChat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、</a:t>
            </a:r>
            <a:r>
              <a:rPr lang="en-US" altLang="zh-TW" i="0" dirty="0">
                <a:solidFill>
                  <a:schemeClr val="tx1"/>
                </a:solidFill>
                <a:latin typeface="微軟正黑體 (本文)"/>
              </a:rPr>
              <a:t>Line</a:t>
            </a: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提供多功能，不斷創新擴大市場份額，競爭將受新興參與者、政策、用戶隱私等因素影響。</a:t>
            </a: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電子商務技術基礎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即時通訊軟體電商技術基礎包括實時數據傳輸、消息推送、支付集成等功能，促使用戶直接在軟體內進行商品交易，大數據分析提供個人化推薦，提升用戶體驗。</a:t>
            </a:r>
            <a:endParaRPr lang="en-US" altLang="zh-TW" i="0" dirty="0">
              <a:solidFill>
                <a:schemeClr val="tx1"/>
              </a:solidFill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82917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b="1" dirty="0">
                <a:latin typeface="微軟正黑體 (本文)"/>
              </a:rPr>
              <a:t>即時通訊軟體的電子商務概況</a:t>
            </a:r>
            <a:endParaRPr lang="en-US" altLang="zh-TW" sz="2400" b="1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400" b="1" i="0" dirty="0">
                <a:solidFill>
                  <a:schemeClr val="tx1"/>
                </a:solidFill>
                <a:latin typeface="微軟正黑體 (本文)"/>
              </a:rPr>
              <a:t>電子商務安全</a:t>
            </a:r>
            <a:endParaRPr lang="en-US" altLang="zh-TW" sz="2400" b="1" i="0" dirty="0">
              <a:solidFill>
                <a:schemeClr val="tx1"/>
              </a:solidFill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solidFill>
                  <a:schemeClr val="tx1"/>
                </a:solidFill>
                <a:latin typeface="微軟正黑體 (本文)"/>
              </a:rPr>
              <a:t>即時通訊軟體在電商中面臨嚴重的安全挑戰，包含用戶個資和交易數據的風險。為確保安全，需提供加密通訊、身份驗證、防篡改技術等多層次安全措施，有效應對應對釣魚、惡意軟體、個資盜竊等威脅，確保用戶和企業數據得到全面保護。</a:t>
            </a:r>
          </a:p>
        </p:txBody>
      </p:sp>
    </p:spTree>
    <p:extLst>
      <p:ext uri="{BB962C8B-B14F-4D97-AF65-F5344CB8AC3E}">
        <p14:creationId xmlns:p14="http://schemas.microsoft.com/office/powerpoint/2010/main" val="363343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12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57420"/>
            <a:ext cx="9339943" cy="3581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社交媒體改變購物體驗，不僅是交易，更是信任、分享、互動的社交元素融入。商品銷售不僅仰賴電商平台，更受社交互動、口碑、名人影響力影響，形成融合社交媒體的交易模式。</a:t>
            </a:r>
          </a:p>
        </p:txBody>
      </p:sp>
    </p:spTree>
    <p:extLst>
      <p:ext uri="{BB962C8B-B14F-4D97-AF65-F5344CB8AC3E}">
        <p14:creationId xmlns:p14="http://schemas.microsoft.com/office/powerpoint/2010/main" val="410899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裁剪">
  <a:themeElements>
    <a:clrScheme name="自訂 1">
      <a:dk1>
        <a:srgbClr val="191B0E"/>
      </a:dk1>
      <a:lt1>
        <a:sysClr val="window" lastClr="FFFFFF"/>
      </a:lt1>
      <a:dk2>
        <a:srgbClr val="06C755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432</TotalTime>
  <Words>1609</Words>
  <Application>Microsoft Office PowerPoint</Application>
  <PresentationFormat>寬螢幕</PresentationFormat>
  <Paragraphs>188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微軟正黑體</vt:lpstr>
      <vt:lpstr>微軟正黑體 (本文)</vt:lpstr>
      <vt:lpstr>Franklin Gothic Book</vt:lpstr>
      <vt:lpstr>Wingdings</vt:lpstr>
      <vt:lpstr>裁剪</vt:lpstr>
      <vt:lpstr>LINE在電商領域 能提出之新功能</vt:lpstr>
      <vt:lpstr>目錄</vt:lpstr>
      <vt:lpstr>主題方向</vt:lpstr>
      <vt:lpstr>主題方向</vt:lpstr>
      <vt:lpstr>背景知識文獻探討</vt:lpstr>
      <vt:lpstr>背景知識文獻探討</vt:lpstr>
      <vt:lpstr>背景知識文獻探討</vt:lpstr>
      <vt:lpstr>背景知識文獻探討</vt:lpstr>
      <vt:lpstr>電商模式</vt:lpstr>
      <vt:lpstr>電商模式</vt:lpstr>
      <vt:lpstr>電商模式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系統介面</vt:lpstr>
      <vt:lpstr>系統架構</vt:lpstr>
      <vt:lpstr>收益模式</vt:lpstr>
      <vt:lpstr>收益模式</vt:lpstr>
      <vt:lpstr>未來展望</vt:lpstr>
      <vt:lpstr>未來展望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LINE在電商領域 能提出之新功能</dc:title>
  <dc:creator>USER</dc:creator>
  <cp:lastModifiedBy>陳品安</cp:lastModifiedBy>
  <cp:revision>75</cp:revision>
  <dcterms:created xsi:type="dcterms:W3CDTF">2024-01-06T09:34:46Z</dcterms:created>
  <dcterms:modified xsi:type="dcterms:W3CDTF">2024-01-07T16:01:29Z</dcterms:modified>
</cp:coreProperties>
</file>