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58" r:id="rId4"/>
    <p:sldId id="265" r:id="rId5"/>
    <p:sldId id="269" r:id="rId6"/>
    <p:sldId id="267" r:id="rId7"/>
    <p:sldId id="266" r:id="rId8"/>
    <p:sldId id="270" r:id="rId9"/>
    <p:sldId id="271" r:id="rId10"/>
    <p:sldId id="259" r:id="rId11"/>
    <p:sldId id="260" r:id="rId12"/>
    <p:sldId id="272" r:id="rId13"/>
    <p:sldId id="268" r:id="rId14"/>
    <p:sldId id="261" r:id="rId15"/>
    <p:sldId id="263" r:id="rId16"/>
    <p:sldId id="264" r:id="rId17"/>
  </p:sldIdLst>
  <p:sldSz cx="18000663" cy="10799763"/>
  <p:notesSz cx="6858000" cy="9144000"/>
  <p:defaultTextStyle>
    <a:defPPr>
      <a:defRPr lang="zh-TW"/>
    </a:defPPr>
    <a:lvl1pPr marL="0" algn="l" defTabSz="1382390" rtl="0" eaLnBrk="1" latinLnBrk="0" hangingPunct="1">
      <a:defRPr sz="2721" kern="1200">
        <a:solidFill>
          <a:schemeClr val="tx1"/>
        </a:solidFill>
        <a:latin typeface="+mn-lt"/>
        <a:ea typeface="+mn-ea"/>
        <a:cs typeface="+mn-cs"/>
      </a:defRPr>
    </a:lvl1pPr>
    <a:lvl2pPr marL="691195" algn="l" defTabSz="1382390" rtl="0" eaLnBrk="1" latinLnBrk="0" hangingPunct="1">
      <a:defRPr sz="2721" kern="1200">
        <a:solidFill>
          <a:schemeClr val="tx1"/>
        </a:solidFill>
        <a:latin typeface="+mn-lt"/>
        <a:ea typeface="+mn-ea"/>
        <a:cs typeface="+mn-cs"/>
      </a:defRPr>
    </a:lvl2pPr>
    <a:lvl3pPr marL="1382390" algn="l" defTabSz="1382390" rtl="0" eaLnBrk="1" latinLnBrk="0" hangingPunct="1">
      <a:defRPr sz="2721" kern="1200">
        <a:solidFill>
          <a:schemeClr val="tx1"/>
        </a:solidFill>
        <a:latin typeface="+mn-lt"/>
        <a:ea typeface="+mn-ea"/>
        <a:cs typeface="+mn-cs"/>
      </a:defRPr>
    </a:lvl3pPr>
    <a:lvl4pPr marL="2073585" algn="l" defTabSz="1382390" rtl="0" eaLnBrk="1" latinLnBrk="0" hangingPunct="1">
      <a:defRPr sz="2721" kern="1200">
        <a:solidFill>
          <a:schemeClr val="tx1"/>
        </a:solidFill>
        <a:latin typeface="+mn-lt"/>
        <a:ea typeface="+mn-ea"/>
        <a:cs typeface="+mn-cs"/>
      </a:defRPr>
    </a:lvl4pPr>
    <a:lvl5pPr marL="2764780" algn="l" defTabSz="1382390" rtl="0" eaLnBrk="1" latinLnBrk="0" hangingPunct="1">
      <a:defRPr sz="2721" kern="1200">
        <a:solidFill>
          <a:schemeClr val="tx1"/>
        </a:solidFill>
        <a:latin typeface="+mn-lt"/>
        <a:ea typeface="+mn-ea"/>
        <a:cs typeface="+mn-cs"/>
      </a:defRPr>
    </a:lvl5pPr>
    <a:lvl6pPr marL="3455975" algn="l" defTabSz="1382390" rtl="0" eaLnBrk="1" latinLnBrk="0" hangingPunct="1">
      <a:defRPr sz="2721" kern="1200">
        <a:solidFill>
          <a:schemeClr val="tx1"/>
        </a:solidFill>
        <a:latin typeface="+mn-lt"/>
        <a:ea typeface="+mn-ea"/>
        <a:cs typeface="+mn-cs"/>
      </a:defRPr>
    </a:lvl6pPr>
    <a:lvl7pPr marL="4147170" algn="l" defTabSz="1382390" rtl="0" eaLnBrk="1" latinLnBrk="0" hangingPunct="1">
      <a:defRPr sz="2721" kern="1200">
        <a:solidFill>
          <a:schemeClr val="tx1"/>
        </a:solidFill>
        <a:latin typeface="+mn-lt"/>
        <a:ea typeface="+mn-ea"/>
        <a:cs typeface="+mn-cs"/>
      </a:defRPr>
    </a:lvl7pPr>
    <a:lvl8pPr marL="4838365" algn="l" defTabSz="1382390" rtl="0" eaLnBrk="1" latinLnBrk="0" hangingPunct="1">
      <a:defRPr sz="2721" kern="1200">
        <a:solidFill>
          <a:schemeClr val="tx1"/>
        </a:solidFill>
        <a:latin typeface="+mn-lt"/>
        <a:ea typeface="+mn-ea"/>
        <a:cs typeface="+mn-cs"/>
      </a:defRPr>
    </a:lvl8pPr>
    <a:lvl9pPr marL="5529560" algn="l" defTabSz="1382390" rtl="0" eaLnBrk="1" latinLnBrk="0" hangingPunct="1">
      <a:defRPr sz="272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38" userDrawn="1">
          <p15:clr>
            <a:srgbClr val="A4A3A4"/>
          </p15:clr>
        </p15:guide>
        <p15:guide id="2" pos="56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2F30"/>
    <a:srgbClr val="FB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616"/>
    <p:restoredTop sz="94668"/>
  </p:normalViewPr>
  <p:slideViewPr>
    <p:cSldViewPr snapToGrid="0" snapToObjects="1" showGuides="1">
      <p:cViewPr>
        <p:scale>
          <a:sx n="92" d="100"/>
          <a:sy n="92" d="100"/>
        </p:scale>
        <p:origin x="-1816" y="-1328"/>
      </p:cViewPr>
      <p:guideLst>
        <p:guide orient="horz" pos="3438"/>
        <p:guide pos="56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79F9BF-13DE-8443-A7CC-15BDDA9E8E66}" type="datetimeFigureOut">
              <a:rPr kumimoji="1" lang="zh-TW" altLang="en-US" smtClean="0"/>
              <a:t>2022/4/14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1143000"/>
            <a:ext cx="51435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E75E22-726B-1540-A539-793F77B9CA8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599560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382390" rtl="0" eaLnBrk="1" latinLnBrk="0" hangingPunct="1">
      <a:defRPr sz="1814" kern="1200">
        <a:solidFill>
          <a:schemeClr val="tx1"/>
        </a:solidFill>
        <a:latin typeface="+mn-lt"/>
        <a:ea typeface="+mn-ea"/>
        <a:cs typeface="+mn-cs"/>
      </a:defRPr>
    </a:lvl1pPr>
    <a:lvl2pPr marL="691195" algn="l" defTabSz="1382390" rtl="0" eaLnBrk="1" latinLnBrk="0" hangingPunct="1">
      <a:defRPr sz="1814" kern="1200">
        <a:solidFill>
          <a:schemeClr val="tx1"/>
        </a:solidFill>
        <a:latin typeface="+mn-lt"/>
        <a:ea typeface="+mn-ea"/>
        <a:cs typeface="+mn-cs"/>
      </a:defRPr>
    </a:lvl2pPr>
    <a:lvl3pPr marL="1382390" algn="l" defTabSz="1382390" rtl="0" eaLnBrk="1" latinLnBrk="0" hangingPunct="1">
      <a:defRPr sz="1814" kern="1200">
        <a:solidFill>
          <a:schemeClr val="tx1"/>
        </a:solidFill>
        <a:latin typeface="+mn-lt"/>
        <a:ea typeface="+mn-ea"/>
        <a:cs typeface="+mn-cs"/>
      </a:defRPr>
    </a:lvl3pPr>
    <a:lvl4pPr marL="2073585" algn="l" defTabSz="1382390" rtl="0" eaLnBrk="1" latinLnBrk="0" hangingPunct="1">
      <a:defRPr sz="1814" kern="1200">
        <a:solidFill>
          <a:schemeClr val="tx1"/>
        </a:solidFill>
        <a:latin typeface="+mn-lt"/>
        <a:ea typeface="+mn-ea"/>
        <a:cs typeface="+mn-cs"/>
      </a:defRPr>
    </a:lvl4pPr>
    <a:lvl5pPr marL="2764780" algn="l" defTabSz="1382390" rtl="0" eaLnBrk="1" latinLnBrk="0" hangingPunct="1">
      <a:defRPr sz="1814" kern="1200">
        <a:solidFill>
          <a:schemeClr val="tx1"/>
        </a:solidFill>
        <a:latin typeface="+mn-lt"/>
        <a:ea typeface="+mn-ea"/>
        <a:cs typeface="+mn-cs"/>
      </a:defRPr>
    </a:lvl5pPr>
    <a:lvl6pPr marL="3455975" algn="l" defTabSz="1382390" rtl="0" eaLnBrk="1" latinLnBrk="0" hangingPunct="1">
      <a:defRPr sz="1814" kern="1200">
        <a:solidFill>
          <a:schemeClr val="tx1"/>
        </a:solidFill>
        <a:latin typeface="+mn-lt"/>
        <a:ea typeface="+mn-ea"/>
        <a:cs typeface="+mn-cs"/>
      </a:defRPr>
    </a:lvl6pPr>
    <a:lvl7pPr marL="4147170" algn="l" defTabSz="1382390" rtl="0" eaLnBrk="1" latinLnBrk="0" hangingPunct="1">
      <a:defRPr sz="1814" kern="1200">
        <a:solidFill>
          <a:schemeClr val="tx1"/>
        </a:solidFill>
        <a:latin typeface="+mn-lt"/>
        <a:ea typeface="+mn-ea"/>
        <a:cs typeface="+mn-cs"/>
      </a:defRPr>
    </a:lvl7pPr>
    <a:lvl8pPr marL="4838365" algn="l" defTabSz="1382390" rtl="0" eaLnBrk="1" latinLnBrk="0" hangingPunct="1">
      <a:defRPr sz="1814" kern="1200">
        <a:solidFill>
          <a:schemeClr val="tx1"/>
        </a:solidFill>
        <a:latin typeface="+mn-lt"/>
        <a:ea typeface="+mn-ea"/>
        <a:cs typeface="+mn-cs"/>
      </a:defRPr>
    </a:lvl8pPr>
    <a:lvl9pPr marL="5529560" algn="l" defTabSz="1382390" rtl="0" eaLnBrk="1" latinLnBrk="0" hangingPunct="1">
      <a:defRPr sz="181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50083" y="1767462"/>
            <a:ext cx="13500497" cy="3759917"/>
          </a:xfrm>
        </p:spPr>
        <p:txBody>
          <a:bodyPr anchor="b"/>
          <a:lstStyle>
            <a:lvl1pPr algn="ctr">
              <a:defRPr sz="8858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083" y="5672376"/>
            <a:ext cx="13500497" cy="2607442"/>
          </a:xfrm>
        </p:spPr>
        <p:txBody>
          <a:bodyPr/>
          <a:lstStyle>
            <a:lvl1pPr marL="0" indent="0" algn="ctr">
              <a:buNone/>
              <a:defRPr sz="3543"/>
            </a:lvl1pPr>
            <a:lvl2pPr marL="675010" indent="0" algn="ctr">
              <a:buNone/>
              <a:defRPr sz="2953"/>
            </a:lvl2pPr>
            <a:lvl3pPr marL="1350020" indent="0" algn="ctr">
              <a:buNone/>
              <a:defRPr sz="2658"/>
            </a:lvl3pPr>
            <a:lvl4pPr marL="2025030" indent="0" algn="ctr">
              <a:buNone/>
              <a:defRPr sz="2362"/>
            </a:lvl4pPr>
            <a:lvl5pPr marL="2700040" indent="0" algn="ctr">
              <a:buNone/>
              <a:defRPr sz="2362"/>
            </a:lvl5pPr>
            <a:lvl6pPr marL="3375050" indent="0" algn="ctr">
              <a:buNone/>
              <a:defRPr sz="2362"/>
            </a:lvl6pPr>
            <a:lvl7pPr marL="4050060" indent="0" algn="ctr">
              <a:buNone/>
              <a:defRPr sz="2362"/>
            </a:lvl7pPr>
            <a:lvl8pPr marL="4725071" indent="0" algn="ctr">
              <a:buNone/>
              <a:defRPr sz="2362"/>
            </a:lvl8pPr>
            <a:lvl9pPr marL="5400081" indent="0" algn="ctr">
              <a:buNone/>
              <a:defRPr sz="2362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11DFF-BB2F-CB4E-809D-92F79E84671F}" type="datetimeFigureOut">
              <a:rPr kumimoji="1" lang="zh-TW" altLang="en-US" smtClean="0"/>
              <a:t>2022/4/14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991B7-2001-9048-8FC3-FC7E9145A78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11DFF-BB2F-CB4E-809D-92F79E84671F}" type="datetimeFigureOut">
              <a:rPr kumimoji="1" lang="zh-TW" altLang="en-US" smtClean="0"/>
              <a:t>2022/4/14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991B7-2001-9048-8FC3-FC7E9145A78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1724" y="574987"/>
            <a:ext cx="3881393" cy="91523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545" y="574987"/>
            <a:ext cx="11419171" cy="91523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11DFF-BB2F-CB4E-809D-92F79E84671F}" type="datetimeFigureOut">
              <a:rPr kumimoji="1" lang="zh-TW" altLang="en-US" smtClean="0"/>
              <a:t>2022/4/14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991B7-2001-9048-8FC3-FC7E9145A78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11DFF-BB2F-CB4E-809D-92F79E84671F}" type="datetimeFigureOut">
              <a:rPr kumimoji="1" lang="zh-TW" altLang="en-US" smtClean="0"/>
              <a:t>2022/4/14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991B7-2001-9048-8FC3-FC7E9145A78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170" y="2692442"/>
            <a:ext cx="15525572" cy="4492401"/>
          </a:xfrm>
        </p:spPr>
        <p:txBody>
          <a:bodyPr anchor="b"/>
          <a:lstStyle>
            <a:lvl1pPr>
              <a:defRPr sz="8858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170" y="7227343"/>
            <a:ext cx="15525572" cy="2362447"/>
          </a:xfrm>
        </p:spPr>
        <p:txBody>
          <a:bodyPr/>
          <a:lstStyle>
            <a:lvl1pPr marL="0" indent="0">
              <a:buNone/>
              <a:defRPr sz="3543">
                <a:solidFill>
                  <a:schemeClr val="tx1">
                    <a:tint val="75000"/>
                  </a:schemeClr>
                </a:solidFill>
              </a:defRPr>
            </a:lvl1pPr>
            <a:lvl2pPr marL="675010" indent="0">
              <a:buNone/>
              <a:defRPr sz="2953">
                <a:solidFill>
                  <a:schemeClr val="tx1">
                    <a:tint val="75000"/>
                  </a:schemeClr>
                </a:solidFill>
              </a:defRPr>
            </a:lvl2pPr>
            <a:lvl3pPr marL="1350020" indent="0">
              <a:buNone/>
              <a:defRPr sz="2658">
                <a:solidFill>
                  <a:schemeClr val="tx1">
                    <a:tint val="75000"/>
                  </a:schemeClr>
                </a:solidFill>
              </a:defRPr>
            </a:lvl3pPr>
            <a:lvl4pPr marL="2025030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4pPr>
            <a:lvl5pPr marL="2700040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5pPr>
            <a:lvl6pPr marL="3375050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6pPr>
            <a:lvl7pPr marL="4050060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7pPr>
            <a:lvl8pPr marL="4725071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8pPr>
            <a:lvl9pPr marL="5400081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11DFF-BB2F-CB4E-809D-92F79E84671F}" type="datetimeFigureOut">
              <a:rPr kumimoji="1" lang="zh-TW" altLang="en-US" smtClean="0"/>
              <a:t>2022/4/14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991B7-2001-9048-8FC3-FC7E9145A78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545" y="2874937"/>
            <a:ext cx="7650282" cy="685235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2836" y="2874937"/>
            <a:ext cx="7650282" cy="685235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11DFF-BB2F-CB4E-809D-92F79E84671F}" type="datetimeFigureOut">
              <a:rPr kumimoji="1" lang="zh-TW" altLang="en-US" smtClean="0"/>
              <a:t>2022/4/14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991B7-2001-9048-8FC3-FC7E9145A78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574988"/>
            <a:ext cx="15525572" cy="208745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9891" y="2647443"/>
            <a:ext cx="7615123" cy="1297471"/>
          </a:xfrm>
        </p:spPr>
        <p:txBody>
          <a:bodyPr anchor="b"/>
          <a:lstStyle>
            <a:lvl1pPr marL="0" indent="0">
              <a:buNone/>
              <a:defRPr sz="3543" b="1"/>
            </a:lvl1pPr>
            <a:lvl2pPr marL="675010" indent="0">
              <a:buNone/>
              <a:defRPr sz="2953" b="1"/>
            </a:lvl2pPr>
            <a:lvl3pPr marL="1350020" indent="0">
              <a:buNone/>
              <a:defRPr sz="2658" b="1"/>
            </a:lvl3pPr>
            <a:lvl4pPr marL="2025030" indent="0">
              <a:buNone/>
              <a:defRPr sz="2362" b="1"/>
            </a:lvl4pPr>
            <a:lvl5pPr marL="2700040" indent="0">
              <a:buNone/>
              <a:defRPr sz="2362" b="1"/>
            </a:lvl5pPr>
            <a:lvl6pPr marL="3375050" indent="0">
              <a:buNone/>
              <a:defRPr sz="2362" b="1"/>
            </a:lvl6pPr>
            <a:lvl7pPr marL="4050060" indent="0">
              <a:buNone/>
              <a:defRPr sz="2362" b="1"/>
            </a:lvl7pPr>
            <a:lvl8pPr marL="4725071" indent="0">
              <a:buNone/>
              <a:defRPr sz="2362" b="1"/>
            </a:lvl8pPr>
            <a:lvl9pPr marL="5400081" indent="0">
              <a:buNone/>
              <a:defRPr sz="2362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891" y="3944914"/>
            <a:ext cx="7615123" cy="580237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2836" y="2647443"/>
            <a:ext cx="7652626" cy="1297471"/>
          </a:xfrm>
        </p:spPr>
        <p:txBody>
          <a:bodyPr anchor="b"/>
          <a:lstStyle>
            <a:lvl1pPr marL="0" indent="0">
              <a:buNone/>
              <a:defRPr sz="3543" b="1"/>
            </a:lvl1pPr>
            <a:lvl2pPr marL="675010" indent="0">
              <a:buNone/>
              <a:defRPr sz="2953" b="1"/>
            </a:lvl2pPr>
            <a:lvl3pPr marL="1350020" indent="0">
              <a:buNone/>
              <a:defRPr sz="2658" b="1"/>
            </a:lvl3pPr>
            <a:lvl4pPr marL="2025030" indent="0">
              <a:buNone/>
              <a:defRPr sz="2362" b="1"/>
            </a:lvl4pPr>
            <a:lvl5pPr marL="2700040" indent="0">
              <a:buNone/>
              <a:defRPr sz="2362" b="1"/>
            </a:lvl5pPr>
            <a:lvl6pPr marL="3375050" indent="0">
              <a:buNone/>
              <a:defRPr sz="2362" b="1"/>
            </a:lvl6pPr>
            <a:lvl7pPr marL="4050060" indent="0">
              <a:buNone/>
              <a:defRPr sz="2362" b="1"/>
            </a:lvl7pPr>
            <a:lvl8pPr marL="4725071" indent="0">
              <a:buNone/>
              <a:defRPr sz="2362" b="1"/>
            </a:lvl8pPr>
            <a:lvl9pPr marL="5400081" indent="0">
              <a:buNone/>
              <a:defRPr sz="2362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2836" y="3944914"/>
            <a:ext cx="7652626" cy="580237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11DFF-BB2F-CB4E-809D-92F79E84671F}" type="datetimeFigureOut">
              <a:rPr kumimoji="1" lang="zh-TW" altLang="en-US" smtClean="0"/>
              <a:t>2022/4/14</a:t>
            </a:fld>
            <a:endParaRPr kumimoji="1"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991B7-2001-9048-8FC3-FC7E9145A78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11DFF-BB2F-CB4E-809D-92F79E84671F}" type="datetimeFigureOut">
              <a:rPr kumimoji="1" lang="zh-TW" altLang="en-US" smtClean="0"/>
              <a:t>2022/4/14</a:t>
            </a:fld>
            <a:endParaRPr kumimoji="1"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991B7-2001-9048-8FC3-FC7E9145A78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11DFF-BB2F-CB4E-809D-92F79E84671F}" type="datetimeFigureOut">
              <a:rPr kumimoji="1" lang="zh-TW" altLang="en-US" smtClean="0"/>
              <a:t>2022/4/14</a:t>
            </a:fld>
            <a:endParaRPr kumimoji="1"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991B7-2001-9048-8FC3-FC7E9145A78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1" y="719984"/>
            <a:ext cx="5805682" cy="2519945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626" y="1554966"/>
            <a:ext cx="9112836" cy="7674832"/>
          </a:xfrm>
        </p:spPr>
        <p:txBody>
          <a:bodyPr/>
          <a:lstStyle>
            <a:lvl1pPr>
              <a:defRPr sz="4724"/>
            </a:lvl1pPr>
            <a:lvl2pPr>
              <a:defRPr sz="4134"/>
            </a:lvl2pPr>
            <a:lvl3pPr>
              <a:defRPr sz="3543"/>
            </a:lvl3pPr>
            <a:lvl4pPr>
              <a:defRPr sz="2953"/>
            </a:lvl4pPr>
            <a:lvl5pPr>
              <a:defRPr sz="2953"/>
            </a:lvl5pPr>
            <a:lvl6pPr>
              <a:defRPr sz="2953"/>
            </a:lvl6pPr>
            <a:lvl7pPr>
              <a:defRPr sz="2953"/>
            </a:lvl7pPr>
            <a:lvl8pPr>
              <a:defRPr sz="2953"/>
            </a:lvl8pPr>
            <a:lvl9pPr>
              <a:defRPr sz="2953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1" y="3239929"/>
            <a:ext cx="5805682" cy="6002369"/>
          </a:xfrm>
        </p:spPr>
        <p:txBody>
          <a:bodyPr/>
          <a:lstStyle>
            <a:lvl1pPr marL="0" indent="0">
              <a:buNone/>
              <a:defRPr sz="2362"/>
            </a:lvl1pPr>
            <a:lvl2pPr marL="675010" indent="0">
              <a:buNone/>
              <a:defRPr sz="2067"/>
            </a:lvl2pPr>
            <a:lvl3pPr marL="1350020" indent="0">
              <a:buNone/>
              <a:defRPr sz="1772"/>
            </a:lvl3pPr>
            <a:lvl4pPr marL="2025030" indent="0">
              <a:buNone/>
              <a:defRPr sz="1476"/>
            </a:lvl4pPr>
            <a:lvl5pPr marL="2700040" indent="0">
              <a:buNone/>
              <a:defRPr sz="1476"/>
            </a:lvl5pPr>
            <a:lvl6pPr marL="3375050" indent="0">
              <a:buNone/>
              <a:defRPr sz="1476"/>
            </a:lvl6pPr>
            <a:lvl7pPr marL="4050060" indent="0">
              <a:buNone/>
              <a:defRPr sz="1476"/>
            </a:lvl7pPr>
            <a:lvl8pPr marL="4725071" indent="0">
              <a:buNone/>
              <a:defRPr sz="1476"/>
            </a:lvl8pPr>
            <a:lvl9pPr marL="5400081" indent="0">
              <a:buNone/>
              <a:defRPr sz="1476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11DFF-BB2F-CB4E-809D-92F79E84671F}" type="datetimeFigureOut">
              <a:rPr kumimoji="1" lang="zh-TW" altLang="en-US" smtClean="0"/>
              <a:t>2022/4/14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991B7-2001-9048-8FC3-FC7E9145A78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1" y="719984"/>
            <a:ext cx="5805682" cy="2519945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2626" y="1554966"/>
            <a:ext cx="9112836" cy="7674832"/>
          </a:xfrm>
        </p:spPr>
        <p:txBody>
          <a:bodyPr anchor="t"/>
          <a:lstStyle>
            <a:lvl1pPr marL="0" indent="0">
              <a:buNone/>
              <a:defRPr sz="4724"/>
            </a:lvl1pPr>
            <a:lvl2pPr marL="675010" indent="0">
              <a:buNone/>
              <a:defRPr sz="4134"/>
            </a:lvl2pPr>
            <a:lvl3pPr marL="1350020" indent="0">
              <a:buNone/>
              <a:defRPr sz="3543"/>
            </a:lvl3pPr>
            <a:lvl4pPr marL="2025030" indent="0">
              <a:buNone/>
              <a:defRPr sz="2953"/>
            </a:lvl4pPr>
            <a:lvl5pPr marL="2700040" indent="0">
              <a:buNone/>
              <a:defRPr sz="2953"/>
            </a:lvl5pPr>
            <a:lvl6pPr marL="3375050" indent="0">
              <a:buNone/>
              <a:defRPr sz="2953"/>
            </a:lvl6pPr>
            <a:lvl7pPr marL="4050060" indent="0">
              <a:buNone/>
              <a:defRPr sz="2953"/>
            </a:lvl7pPr>
            <a:lvl8pPr marL="4725071" indent="0">
              <a:buNone/>
              <a:defRPr sz="2953"/>
            </a:lvl8pPr>
            <a:lvl9pPr marL="5400081" indent="0">
              <a:buNone/>
              <a:defRPr sz="2953"/>
            </a:lvl9pPr>
          </a:lstStyle>
          <a:p>
            <a:r>
              <a:rPr lang="zh-TW" altLang="en-US" smtClean="0"/>
              <a:t>將圖片拖曳至版面配置區或按一下圖示以新增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1" y="3239929"/>
            <a:ext cx="5805682" cy="6002369"/>
          </a:xfrm>
        </p:spPr>
        <p:txBody>
          <a:bodyPr/>
          <a:lstStyle>
            <a:lvl1pPr marL="0" indent="0">
              <a:buNone/>
              <a:defRPr sz="2362"/>
            </a:lvl1pPr>
            <a:lvl2pPr marL="675010" indent="0">
              <a:buNone/>
              <a:defRPr sz="2067"/>
            </a:lvl2pPr>
            <a:lvl3pPr marL="1350020" indent="0">
              <a:buNone/>
              <a:defRPr sz="1772"/>
            </a:lvl3pPr>
            <a:lvl4pPr marL="2025030" indent="0">
              <a:buNone/>
              <a:defRPr sz="1476"/>
            </a:lvl4pPr>
            <a:lvl5pPr marL="2700040" indent="0">
              <a:buNone/>
              <a:defRPr sz="1476"/>
            </a:lvl5pPr>
            <a:lvl6pPr marL="3375050" indent="0">
              <a:buNone/>
              <a:defRPr sz="1476"/>
            </a:lvl6pPr>
            <a:lvl7pPr marL="4050060" indent="0">
              <a:buNone/>
              <a:defRPr sz="1476"/>
            </a:lvl7pPr>
            <a:lvl8pPr marL="4725071" indent="0">
              <a:buNone/>
              <a:defRPr sz="1476"/>
            </a:lvl8pPr>
            <a:lvl9pPr marL="5400081" indent="0">
              <a:buNone/>
              <a:defRPr sz="1476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11DFF-BB2F-CB4E-809D-92F79E84671F}" type="datetimeFigureOut">
              <a:rPr kumimoji="1" lang="zh-TW" altLang="en-US" smtClean="0"/>
              <a:t>2022/4/14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991B7-2001-9048-8FC3-FC7E9145A78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546" y="574988"/>
            <a:ext cx="15525572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546" y="2874937"/>
            <a:ext cx="15525572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546" y="10009781"/>
            <a:ext cx="4050149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211DFF-BB2F-CB4E-809D-92F79E84671F}" type="datetimeFigureOut">
              <a:rPr kumimoji="1" lang="zh-TW" altLang="en-US" smtClean="0"/>
              <a:t>2022/4/14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2720" y="10009781"/>
            <a:ext cx="6075224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2968" y="10009781"/>
            <a:ext cx="4050149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F991B7-2001-9048-8FC3-FC7E9145A78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28911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350020" rtl="0" eaLnBrk="1" latinLnBrk="0" hangingPunct="1">
        <a:lnSpc>
          <a:spcPct val="90000"/>
        </a:lnSpc>
        <a:spcBef>
          <a:spcPct val="0"/>
        </a:spcBef>
        <a:buNone/>
        <a:defRPr sz="649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7505" indent="-337505" algn="l" defTabSz="1350020" rtl="0" eaLnBrk="1" latinLnBrk="0" hangingPunct="1">
        <a:lnSpc>
          <a:spcPct val="90000"/>
        </a:lnSpc>
        <a:spcBef>
          <a:spcPts val="1476"/>
        </a:spcBef>
        <a:buFont typeface="Arial" panose="020B0604020202020204" pitchFamily="34" charset="0"/>
        <a:buChar char="•"/>
        <a:defRPr sz="4134" kern="1200">
          <a:solidFill>
            <a:schemeClr val="tx1"/>
          </a:solidFill>
          <a:latin typeface="+mn-lt"/>
          <a:ea typeface="+mn-ea"/>
          <a:cs typeface="+mn-cs"/>
        </a:defRPr>
      </a:lvl1pPr>
      <a:lvl2pPr marL="1012515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2pPr>
      <a:lvl3pPr marL="1687525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953" kern="1200">
          <a:solidFill>
            <a:schemeClr val="tx1"/>
          </a:solidFill>
          <a:latin typeface="+mn-lt"/>
          <a:ea typeface="+mn-ea"/>
          <a:cs typeface="+mn-cs"/>
        </a:defRPr>
      </a:lvl3pPr>
      <a:lvl4pPr marL="2362535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4pPr>
      <a:lvl5pPr marL="3037545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5pPr>
      <a:lvl6pPr marL="3712555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6pPr>
      <a:lvl7pPr marL="4387566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7pPr>
      <a:lvl8pPr marL="5062576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8pPr>
      <a:lvl9pPr marL="5737586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1pPr>
      <a:lvl2pPr marL="675010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2pPr>
      <a:lvl3pPr marL="1350020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3pPr>
      <a:lvl4pPr marL="2025030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4pPr>
      <a:lvl5pPr marL="2700040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5pPr>
      <a:lvl6pPr marL="3375050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6pPr>
      <a:lvl7pPr marL="4050060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7pPr>
      <a:lvl8pPr marL="4725071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8pPr>
      <a:lvl9pPr marL="5400081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4" Type="http://schemas.microsoft.com/office/2007/relationships/hdphoto" Target="../media/hdphoto1.wdp"/><Relationship Id="rId5" Type="http://schemas.openxmlformats.org/officeDocument/2006/relationships/image" Target="../media/image42.png"/><Relationship Id="rId6" Type="http://schemas.microsoft.com/office/2007/relationships/hdphoto" Target="../media/hdphoto2.wdp"/><Relationship Id="rId7" Type="http://schemas.openxmlformats.org/officeDocument/2006/relationships/image" Target="../media/image43.png"/><Relationship Id="rId16" Type="http://schemas.openxmlformats.org/officeDocument/2006/relationships/image" Target="../media/image22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png"/></Relationships>
</file>

<file path=ppt/slides/_rels/slide1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52.png"/><Relationship Id="rId12" Type="http://schemas.openxmlformats.org/officeDocument/2006/relationships/image" Target="../media/image53.png"/><Relationship Id="rId13" Type="http://schemas.openxmlformats.org/officeDocument/2006/relationships/image" Target="../media/image54.png"/><Relationship Id="rId14" Type="http://schemas.openxmlformats.org/officeDocument/2006/relationships/image" Target="../media/image55.png"/><Relationship Id="rId15" Type="http://schemas.openxmlformats.org/officeDocument/2006/relationships/image" Target="../media/image56.png"/><Relationship Id="rId16" Type="http://schemas.openxmlformats.org/officeDocument/2006/relationships/image" Target="../media/image57.png"/><Relationship Id="rId17" Type="http://schemas.openxmlformats.org/officeDocument/2006/relationships/image" Target="../media/image58.png"/><Relationship Id="rId18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png"/><Relationship Id="rId3" Type="http://schemas.openxmlformats.org/officeDocument/2006/relationships/image" Target="../media/image44.png"/><Relationship Id="rId4" Type="http://schemas.openxmlformats.org/officeDocument/2006/relationships/image" Target="../media/image45.png"/><Relationship Id="rId5" Type="http://schemas.openxmlformats.org/officeDocument/2006/relationships/image" Target="../media/image46.png"/><Relationship Id="rId6" Type="http://schemas.openxmlformats.org/officeDocument/2006/relationships/image" Target="../media/image47.png"/><Relationship Id="rId7" Type="http://schemas.openxmlformats.org/officeDocument/2006/relationships/image" Target="../media/image48.png"/><Relationship Id="rId8" Type="http://schemas.openxmlformats.org/officeDocument/2006/relationships/image" Target="../media/image49.png"/><Relationship Id="rId9" Type="http://schemas.openxmlformats.org/officeDocument/2006/relationships/image" Target="../media/image50.png"/><Relationship Id="rId10" Type="http://schemas.openxmlformats.org/officeDocument/2006/relationships/image" Target="../media/image51.png"/></Relationships>
</file>

<file path=ppt/slides/_rels/slide1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56.png"/><Relationship Id="rId1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png"/><Relationship Id="rId3" Type="http://schemas.openxmlformats.org/officeDocument/2006/relationships/image" Target="../media/image46.png"/><Relationship Id="rId4" Type="http://schemas.openxmlformats.org/officeDocument/2006/relationships/image" Target="../media/image47.png"/><Relationship Id="rId5" Type="http://schemas.openxmlformats.org/officeDocument/2006/relationships/image" Target="../media/image48.png"/><Relationship Id="rId6" Type="http://schemas.openxmlformats.org/officeDocument/2006/relationships/image" Target="../media/image49.png"/><Relationship Id="rId7" Type="http://schemas.openxmlformats.org/officeDocument/2006/relationships/image" Target="../media/image50.png"/><Relationship Id="rId8" Type="http://schemas.openxmlformats.org/officeDocument/2006/relationships/image" Target="../media/image51.png"/><Relationship Id="rId9" Type="http://schemas.openxmlformats.org/officeDocument/2006/relationships/image" Target="../media/image52.png"/><Relationship Id="rId10" Type="http://schemas.openxmlformats.org/officeDocument/2006/relationships/image" Target="../media/image53.png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image" Target="../media/image430.png"/><Relationship Id="rId10" Type="http://schemas.openxmlformats.org/officeDocument/2006/relationships/image" Target="../media/image440.png"/><Relationship Id="rId11" Type="http://schemas.openxmlformats.org/officeDocument/2006/relationships/image" Target="../media/image450.png"/><Relationship Id="rId12" Type="http://schemas.openxmlformats.org/officeDocument/2006/relationships/image" Target="../media/image460.png"/><Relationship Id="rId1" Type="http://schemas.openxmlformats.org/officeDocument/2006/relationships/slideLayout" Target="../slideLayouts/slideLayout2.xml"/><Relationship Id="rId8" Type="http://schemas.openxmlformats.org/officeDocument/2006/relationships/image" Target="../media/image420.png"/></Relationships>
</file>

<file path=ppt/slides/_rels/slide1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480.png"/><Relationship Id="rId12" Type="http://schemas.openxmlformats.org/officeDocument/2006/relationships/image" Target="../media/image49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0.png"/><Relationship Id="rId3" Type="http://schemas.openxmlformats.org/officeDocument/2006/relationships/image" Target="../media/image240.png"/><Relationship Id="rId4" Type="http://schemas.openxmlformats.org/officeDocument/2006/relationships/image" Target="../media/image250.png"/><Relationship Id="rId5" Type="http://schemas.openxmlformats.org/officeDocument/2006/relationships/image" Target="../media/image260.png"/><Relationship Id="rId6" Type="http://schemas.openxmlformats.org/officeDocument/2006/relationships/image" Target="../media/image280.png"/><Relationship Id="rId7" Type="http://schemas.openxmlformats.org/officeDocument/2006/relationships/image" Target="../media/image410.png"/><Relationship Id="rId8" Type="http://schemas.openxmlformats.org/officeDocument/2006/relationships/image" Target="../media/image420.png"/><Relationship Id="rId9" Type="http://schemas.openxmlformats.org/officeDocument/2006/relationships/image" Target="../media/image430.png"/><Relationship Id="rId10" Type="http://schemas.openxmlformats.org/officeDocument/2006/relationships/image" Target="../media/image47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5.png"/><Relationship Id="rId20" Type="http://schemas.openxmlformats.org/officeDocument/2006/relationships/image" Target="../media/image26.png"/><Relationship Id="rId10" Type="http://schemas.openxmlformats.org/officeDocument/2006/relationships/image" Target="../media/image16.png"/><Relationship Id="rId11" Type="http://schemas.openxmlformats.org/officeDocument/2006/relationships/image" Target="../media/image17.png"/><Relationship Id="rId12" Type="http://schemas.openxmlformats.org/officeDocument/2006/relationships/image" Target="../media/image18.png"/><Relationship Id="rId13" Type="http://schemas.openxmlformats.org/officeDocument/2006/relationships/image" Target="../media/image19.png"/><Relationship Id="rId14" Type="http://schemas.openxmlformats.org/officeDocument/2006/relationships/image" Target="../media/image20.png"/><Relationship Id="rId15" Type="http://schemas.openxmlformats.org/officeDocument/2006/relationships/image" Target="../media/image21.png"/><Relationship Id="rId16" Type="http://schemas.openxmlformats.org/officeDocument/2006/relationships/image" Target="../media/image22.png"/><Relationship Id="rId17" Type="http://schemas.openxmlformats.org/officeDocument/2006/relationships/image" Target="../media/image23.png"/><Relationship Id="rId18" Type="http://schemas.openxmlformats.org/officeDocument/2006/relationships/image" Target="../media/image24.png"/><Relationship Id="rId19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5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5" Type="http://schemas.microsoft.com/office/2007/relationships/hdphoto" Target="../media/hdphoto1.wdp"/><Relationship Id="rId6" Type="http://schemas.openxmlformats.org/officeDocument/2006/relationships/image" Target="../media/image35.png"/><Relationship Id="rId7" Type="http://schemas.openxmlformats.org/officeDocument/2006/relationships/image" Target="../media/image36.png"/><Relationship Id="rId8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4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68890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圖片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560675">
            <a:off x="6200118" y="3617339"/>
            <a:ext cx="1663700" cy="1231900"/>
          </a:xfrm>
          <a:prstGeom prst="rect">
            <a:avLst/>
          </a:prstGeom>
        </p:spPr>
      </p:pic>
      <p:pic>
        <p:nvPicPr>
          <p:cNvPr id="21" name="圖片 20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5556" r="91667">
                        <a14:foregroundMark x1="16667" y1="48261" x2="16667" y2="48261"/>
                        <a14:foregroundMark x1="5556" y1="43478" x2="5556" y2="43478"/>
                        <a14:foregroundMark x1="40741" y1="47826" x2="40741" y2="47826"/>
                        <a14:foregroundMark x1="40000" y1="52174" x2="40000" y2="52174"/>
                        <a14:foregroundMark x1="66296" y1="16304" x2="66296" y2="16304"/>
                        <a14:foregroundMark x1="76852" y1="22609" x2="76852" y2="22609"/>
                        <a14:foregroundMark x1="91667" y1="28913" x2="91667" y2="28913"/>
                        <a14:foregroundMark x1="66296" y1="45870" x2="66296" y2="45870"/>
                        <a14:foregroundMark x1="79444" y1="54565" x2="79444" y2="54565"/>
                        <a14:foregroundMark x1="67407" y1="72174" x2="67407" y2="72174"/>
                        <a14:foregroundMark x1="79444" y1="80000" x2="79444" y2="80000"/>
                        <a14:foregroundMark x1="58333" y1="11522" x2="58333" y2="11522"/>
                        <a14:foregroundMark x1="55926" y1="88261" x2="55926" y2="8826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0694" y="3613051"/>
            <a:ext cx="1289286" cy="1098281"/>
          </a:xfrm>
          <a:prstGeom prst="rect">
            <a:avLst/>
          </a:prstGeom>
        </p:spPr>
      </p:pic>
      <p:pic>
        <p:nvPicPr>
          <p:cNvPr id="22" name="圖片 21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13149" y1="37946" x2="13149" y2="37946"/>
                        <a14:foregroundMark x1="20130" y1="43527" x2="20130" y2="43527"/>
                        <a14:foregroundMark x1="36526" y1="47321" x2="36526" y2="47321"/>
                        <a14:foregroundMark x1="37662" y1="52009" x2="37662" y2="52009"/>
                        <a14:foregroundMark x1="53084" y1="46652" x2="53084" y2="46652"/>
                        <a14:foregroundMark x1="85065" y1="10714" x2="85065" y2="10714"/>
                        <a14:foregroundMark x1="72403" y1="79911" x2="72403" y2="79911"/>
                        <a14:foregroundMark x1="67532" y1="71875" x2="67532" y2="71875"/>
                        <a14:foregroundMark x1="74675" y1="54018" x2="74675" y2="54018"/>
                        <a14:foregroundMark x1="63149" y1="41295" x2="63149" y2="41295"/>
                        <a14:foregroundMark x1="62500" y1="14286" x2="62500" y2="14286"/>
                        <a14:foregroundMark x1="73052" y1="21875" x2="73052" y2="2187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0433" y="7391341"/>
            <a:ext cx="1343808" cy="977315"/>
          </a:xfrm>
          <a:prstGeom prst="rect">
            <a:avLst/>
          </a:prstGeom>
        </p:spPr>
      </p:pic>
      <p:pic>
        <p:nvPicPr>
          <p:cNvPr id="24" name="圖片 23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35" t="11220" r="86536" b="54433"/>
          <a:stretch/>
        </p:blipFill>
        <p:spPr>
          <a:xfrm>
            <a:off x="7818949" y="5594953"/>
            <a:ext cx="638698" cy="429334"/>
          </a:xfrm>
          <a:prstGeom prst="rect">
            <a:avLst/>
          </a:prstGeom>
        </p:spPr>
      </p:pic>
      <p:sp>
        <p:nvSpPr>
          <p:cNvPr id="56" name="手繪多邊形 55"/>
          <p:cNvSpPr/>
          <p:nvPr/>
        </p:nvSpPr>
        <p:spPr>
          <a:xfrm rot="1593538">
            <a:off x="3873868" y="4990379"/>
            <a:ext cx="4201057" cy="3952297"/>
          </a:xfrm>
          <a:custGeom>
            <a:avLst/>
            <a:gdLst>
              <a:gd name="connsiteX0" fmla="*/ 1272179 w 3725819"/>
              <a:gd name="connsiteY0" fmla="*/ 60960 h 3505200"/>
              <a:gd name="connsiteX1" fmla="*/ 1272179 w 3725819"/>
              <a:gd name="connsiteY1" fmla="*/ 60960 h 3505200"/>
              <a:gd name="connsiteX2" fmla="*/ 1409339 w 3725819"/>
              <a:gd name="connsiteY2" fmla="*/ 106680 h 3505200"/>
              <a:gd name="connsiteX3" fmla="*/ 1470299 w 3725819"/>
              <a:gd name="connsiteY3" fmla="*/ 137160 h 3505200"/>
              <a:gd name="connsiteX4" fmla="*/ 1546499 w 3725819"/>
              <a:gd name="connsiteY4" fmla="*/ 152400 h 3505200"/>
              <a:gd name="connsiteX5" fmla="*/ 1607459 w 3725819"/>
              <a:gd name="connsiteY5" fmla="*/ 167640 h 3505200"/>
              <a:gd name="connsiteX6" fmla="*/ 1942739 w 3725819"/>
              <a:gd name="connsiteY6" fmla="*/ 152400 h 3505200"/>
              <a:gd name="connsiteX7" fmla="*/ 2064659 w 3725819"/>
              <a:gd name="connsiteY7" fmla="*/ 106680 h 3505200"/>
              <a:gd name="connsiteX8" fmla="*/ 2140859 w 3725819"/>
              <a:gd name="connsiteY8" fmla="*/ 76200 h 3505200"/>
              <a:gd name="connsiteX9" fmla="*/ 2201819 w 3725819"/>
              <a:gd name="connsiteY9" fmla="*/ 45720 h 3505200"/>
              <a:gd name="connsiteX10" fmla="*/ 2338979 w 3725819"/>
              <a:gd name="connsiteY10" fmla="*/ 15240 h 3505200"/>
              <a:gd name="connsiteX11" fmla="*/ 2399939 w 3725819"/>
              <a:gd name="connsiteY11" fmla="*/ 0 h 3505200"/>
              <a:gd name="connsiteX12" fmla="*/ 2689499 w 3725819"/>
              <a:gd name="connsiteY12" fmla="*/ 15240 h 3505200"/>
              <a:gd name="connsiteX13" fmla="*/ 2735219 w 3725819"/>
              <a:gd name="connsiteY13" fmla="*/ 45720 h 3505200"/>
              <a:gd name="connsiteX14" fmla="*/ 2826659 w 3725819"/>
              <a:gd name="connsiteY14" fmla="*/ 121920 h 3505200"/>
              <a:gd name="connsiteX15" fmla="*/ 2857139 w 3725819"/>
              <a:gd name="connsiteY15" fmla="*/ 167640 h 3505200"/>
              <a:gd name="connsiteX16" fmla="*/ 2887619 w 3725819"/>
              <a:gd name="connsiteY16" fmla="*/ 259080 h 3505200"/>
              <a:gd name="connsiteX17" fmla="*/ 2902859 w 3725819"/>
              <a:gd name="connsiteY17" fmla="*/ 304800 h 3505200"/>
              <a:gd name="connsiteX18" fmla="*/ 2918099 w 3725819"/>
              <a:gd name="connsiteY18" fmla="*/ 350520 h 3505200"/>
              <a:gd name="connsiteX19" fmla="*/ 2933339 w 3725819"/>
              <a:gd name="connsiteY19" fmla="*/ 411480 h 3505200"/>
              <a:gd name="connsiteX20" fmla="*/ 2963819 w 3725819"/>
              <a:gd name="connsiteY20" fmla="*/ 746760 h 3505200"/>
              <a:gd name="connsiteX21" fmla="*/ 2979059 w 3725819"/>
              <a:gd name="connsiteY21" fmla="*/ 822960 h 3505200"/>
              <a:gd name="connsiteX22" fmla="*/ 2994299 w 3725819"/>
              <a:gd name="connsiteY22" fmla="*/ 914400 h 3505200"/>
              <a:gd name="connsiteX23" fmla="*/ 3085739 w 3725819"/>
              <a:gd name="connsiteY23" fmla="*/ 1127760 h 3505200"/>
              <a:gd name="connsiteX24" fmla="*/ 3222899 w 3725819"/>
              <a:gd name="connsiteY24" fmla="*/ 1280160 h 3505200"/>
              <a:gd name="connsiteX25" fmla="*/ 3268619 w 3725819"/>
              <a:gd name="connsiteY25" fmla="*/ 1310640 h 3505200"/>
              <a:gd name="connsiteX26" fmla="*/ 3375299 w 3725819"/>
              <a:gd name="connsiteY26" fmla="*/ 1402080 h 3505200"/>
              <a:gd name="connsiteX27" fmla="*/ 3466739 w 3725819"/>
              <a:gd name="connsiteY27" fmla="*/ 1463040 h 3505200"/>
              <a:gd name="connsiteX28" fmla="*/ 3573419 w 3725819"/>
              <a:gd name="connsiteY28" fmla="*/ 1554480 h 3505200"/>
              <a:gd name="connsiteX29" fmla="*/ 3588659 w 3725819"/>
              <a:gd name="connsiteY29" fmla="*/ 1600200 h 3505200"/>
              <a:gd name="connsiteX30" fmla="*/ 3634379 w 3725819"/>
              <a:gd name="connsiteY30" fmla="*/ 1661160 h 3505200"/>
              <a:gd name="connsiteX31" fmla="*/ 3680099 w 3725819"/>
              <a:gd name="connsiteY31" fmla="*/ 1737360 h 3505200"/>
              <a:gd name="connsiteX32" fmla="*/ 3695339 w 3725819"/>
              <a:gd name="connsiteY32" fmla="*/ 1813560 h 3505200"/>
              <a:gd name="connsiteX33" fmla="*/ 3710579 w 3725819"/>
              <a:gd name="connsiteY33" fmla="*/ 1859280 h 3505200"/>
              <a:gd name="connsiteX34" fmla="*/ 3725819 w 3725819"/>
              <a:gd name="connsiteY34" fmla="*/ 1950720 h 3505200"/>
              <a:gd name="connsiteX35" fmla="*/ 3710579 w 3725819"/>
              <a:gd name="connsiteY35" fmla="*/ 2133600 h 3505200"/>
              <a:gd name="connsiteX36" fmla="*/ 3664859 w 3725819"/>
              <a:gd name="connsiteY36" fmla="*/ 2194560 h 3505200"/>
              <a:gd name="connsiteX37" fmla="*/ 3542939 w 3725819"/>
              <a:gd name="connsiteY37" fmla="*/ 2301240 h 3505200"/>
              <a:gd name="connsiteX38" fmla="*/ 3497219 w 3725819"/>
              <a:gd name="connsiteY38" fmla="*/ 2316480 h 3505200"/>
              <a:gd name="connsiteX39" fmla="*/ 3451499 w 3725819"/>
              <a:gd name="connsiteY39" fmla="*/ 2346960 h 3505200"/>
              <a:gd name="connsiteX40" fmla="*/ 3299099 w 3725819"/>
              <a:gd name="connsiteY40" fmla="*/ 2392680 h 3505200"/>
              <a:gd name="connsiteX41" fmla="*/ 3161939 w 3725819"/>
              <a:gd name="connsiteY41" fmla="*/ 2468880 h 3505200"/>
              <a:gd name="connsiteX42" fmla="*/ 3055259 w 3725819"/>
              <a:gd name="connsiteY42" fmla="*/ 2499360 h 3505200"/>
              <a:gd name="connsiteX43" fmla="*/ 2811419 w 3725819"/>
              <a:gd name="connsiteY43" fmla="*/ 2667000 h 3505200"/>
              <a:gd name="connsiteX44" fmla="*/ 2689499 w 3725819"/>
              <a:gd name="connsiteY44" fmla="*/ 2788920 h 3505200"/>
              <a:gd name="connsiteX45" fmla="*/ 2598059 w 3725819"/>
              <a:gd name="connsiteY45" fmla="*/ 2880360 h 3505200"/>
              <a:gd name="connsiteX46" fmla="*/ 2506619 w 3725819"/>
              <a:gd name="connsiteY46" fmla="*/ 2941320 h 3505200"/>
              <a:gd name="connsiteX47" fmla="*/ 2430419 w 3725819"/>
              <a:gd name="connsiteY47" fmla="*/ 3032760 h 3505200"/>
              <a:gd name="connsiteX48" fmla="*/ 2369459 w 3725819"/>
              <a:gd name="connsiteY48" fmla="*/ 3063240 h 3505200"/>
              <a:gd name="connsiteX49" fmla="*/ 2201819 w 3725819"/>
              <a:gd name="connsiteY49" fmla="*/ 3185160 h 3505200"/>
              <a:gd name="connsiteX50" fmla="*/ 2049419 w 3725819"/>
              <a:gd name="connsiteY50" fmla="*/ 3261360 h 3505200"/>
              <a:gd name="connsiteX51" fmla="*/ 1897019 w 3725819"/>
              <a:gd name="connsiteY51" fmla="*/ 3337560 h 3505200"/>
              <a:gd name="connsiteX52" fmla="*/ 1836059 w 3725819"/>
              <a:gd name="connsiteY52" fmla="*/ 3352800 h 3505200"/>
              <a:gd name="connsiteX53" fmla="*/ 1714139 w 3725819"/>
              <a:gd name="connsiteY53" fmla="*/ 3398520 h 3505200"/>
              <a:gd name="connsiteX54" fmla="*/ 1561739 w 3725819"/>
              <a:gd name="connsiteY54" fmla="*/ 3429000 h 3505200"/>
              <a:gd name="connsiteX55" fmla="*/ 1500779 w 3725819"/>
              <a:gd name="connsiteY55" fmla="*/ 3444240 h 3505200"/>
              <a:gd name="connsiteX56" fmla="*/ 1455059 w 3725819"/>
              <a:gd name="connsiteY56" fmla="*/ 3459480 h 3505200"/>
              <a:gd name="connsiteX57" fmla="*/ 1165499 w 3725819"/>
              <a:gd name="connsiteY57" fmla="*/ 3505200 h 3505200"/>
              <a:gd name="connsiteX58" fmla="*/ 845459 w 3725819"/>
              <a:gd name="connsiteY58" fmla="*/ 3489960 h 3505200"/>
              <a:gd name="connsiteX59" fmla="*/ 769259 w 3725819"/>
              <a:gd name="connsiteY59" fmla="*/ 3474720 h 3505200"/>
              <a:gd name="connsiteX60" fmla="*/ 708299 w 3725819"/>
              <a:gd name="connsiteY60" fmla="*/ 3444240 h 3505200"/>
              <a:gd name="connsiteX61" fmla="*/ 662579 w 3725819"/>
              <a:gd name="connsiteY61" fmla="*/ 3429000 h 3505200"/>
              <a:gd name="connsiteX62" fmla="*/ 510179 w 3725819"/>
              <a:gd name="connsiteY62" fmla="*/ 3337560 h 3505200"/>
              <a:gd name="connsiteX63" fmla="*/ 388259 w 3725819"/>
              <a:gd name="connsiteY63" fmla="*/ 3185160 h 3505200"/>
              <a:gd name="connsiteX64" fmla="*/ 327299 w 3725819"/>
              <a:gd name="connsiteY64" fmla="*/ 3124200 h 3505200"/>
              <a:gd name="connsiteX65" fmla="*/ 235859 w 3725819"/>
              <a:gd name="connsiteY65" fmla="*/ 2971800 h 3505200"/>
              <a:gd name="connsiteX66" fmla="*/ 190139 w 3725819"/>
              <a:gd name="connsiteY66" fmla="*/ 2895600 h 3505200"/>
              <a:gd name="connsiteX67" fmla="*/ 144419 w 3725819"/>
              <a:gd name="connsiteY67" fmla="*/ 2804160 h 3505200"/>
              <a:gd name="connsiteX68" fmla="*/ 83459 w 3725819"/>
              <a:gd name="connsiteY68" fmla="*/ 2697480 h 3505200"/>
              <a:gd name="connsiteX69" fmla="*/ 22499 w 3725819"/>
              <a:gd name="connsiteY69" fmla="*/ 2468880 h 3505200"/>
              <a:gd name="connsiteX70" fmla="*/ 22499 w 3725819"/>
              <a:gd name="connsiteY70" fmla="*/ 1813560 h 3505200"/>
              <a:gd name="connsiteX71" fmla="*/ 52979 w 3725819"/>
              <a:gd name="connsiteY71" fmla="*/ 1767840 h 3505200"/>
              <a:gd name="connsiteX72" fmla="*/ 98699 w 3725819"/>
              <a:gd name="connsiteY72" fmla="*/ 1706880 h 3505200"/>
              <a:gd name="connsiteX73" fmla="*/ 205379 w 3725819"/>
              <a:gd name="connsiteY73" fmla="*/ 1539240 h 3505200"/>
              <a:gd name="connsiteX74" fmla="*/ 251099 w 3725819"/>
              <a:gd name="connsiteY74" fmla="*/ 1493520 h 3505200"/>
              <a:gd name="connsiteX75" fmla="*/ 342539 w 3725819"/>
              <a:gd name="connsiteY75" fmla="*/ 1371600 h 3505200"/>
              <a:gd name="connsiteX76" fmla="*/ 373019 w 3725819"/>
              <a:gd name="connsiteY76" fmla="*/ 1325880 h 3505200"/>
              <a:gd name="connsiteX77" fmla="*/ 479699 w 3725819"/>
              <a:gd name="connsiteY77" fmla="*/ 1158240 h 3505200"/>
              <a:gd name="connsiteX78" fmla="*/ 510179 w 3725819"/>
              <a:gd name="connsiteY78" fmla="*/ 1066800 h 3505200"/>
              <a:gd name="connsiteX79" fmla="*/ 525419 w 3725819"/>
              <a:gd name="connsiteY79" fmla="*/ 1021080 h 3505200"/>
              <a:gd name="connsiteX80" fmla="*/ 540659 w 3725819"/>
              <a:gd name="connsiteY80" fmla="*/ 929640 h 3505200"/>
              <a:gd name="connsiteX81" fmla="*/ 571139 w 3725819"/>
              <a:gd name="connsiteY81" fmla="*/ 655320 h 3505200"/>
              <a:gd name="connsiteX82" fmla="*/ 586379 w 3725819"/>
              <a:gd name="connsiteY82" fmla="*/ 609600 h 3505200"/>
              <a:gd name="connsiteX83" fmla="*/ 616859 w 3725819"/>
              <a:gd name="connsiteY83" fmla="*/ 472440 h 3505200"/>
              <a:gd name="connsiteX84" fmla="*/ 647339 w 3725819"/>
              <a:gd name="connsiteY84" fmla="*/ 381000 h 3505200"/>
              <a:gd name="connsiteX85" fmla="*/ 677819 w 3725819"/>
              <a:gd name="connsiteY85" fmla="*/ 335280 h 3505200"/>
              <a:gd name="connsiteX86" fmla="*/ 769259 w 3725819"/>
              <a:gd name="connsiteY86" fmla="*/ 152400 h 3505200"/>
              <a:gd name="connsiteX87" fmla="*/ 860699 w 3725819"/>
              <a:gd name="connsiteY87" fmla="*/ 91440 h 3505200"/>
              <a:gd name="connsiteX88" fmla="*/ 906419 w 3725819"/>
              <a:gd name="connsiteY88" fmla="*/ 60960 h 3505200"/>
              <a:gd name="connsiteX89" fmla="*/ 952139 w 3725819"/>
              <a:gd name="connsiteY89" fmla="*/ 45720 h 3505200"/>
              <a:gd name="connsiteX90" fmla="*/ 1058819 w 3725819"/>
              <a:gd name="connsiteY90" fmla="*/ 15240 h 3505200"/>
              <a:gd name="connsiteX91" fmla="*/ 1272179 w 3725819"/>
              <a:gd name="connsiteY91" fmla="*/ 60960 h 350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</a:cxnLst>
            <a:rect l="l" t="t" r="r" b="b"/>
            <a:pathLst>
              <a:path w="3725819" h="3505200">
                <a:moveTo>
                  <a:pt x="1272179" y="60960"/>
                </a:moveTo>
                <a:lnTo>
                  <a:pt x="1272179" y="60960"/>
                </a:lnTo>
                <a:cubicBezTo>
                  <a:pt x="1317899" y="76200"/>
                  <a:pt x="1364358" y="89380"/>
                  <a:pt x="1409339" y="106680"/>
                </a:cubicBezTo>
                <a:cubicBezTo>
                  <a:pt x="1430543" y="114835"/>
                  <a:pt x="1448746" y="129976"/>
                  <a:pt x="1470299" y="137160"/>
                </a:cubicBezTo>
                <a:cubicBezTo>
                  <a:pt x="1494873" y="145351"/>
                  <a:pt x="1521213" y="146781"/>
                  <a:pt x="1546499" y="152400"/>
                </a:cubicBezTo>
                <a:cubicBezTo>
                  <a:pt x="1566946" y="156944"/>
                  <a:pt x="1587139" y="162560"/>
                  <a:pt x="1607459" y="167640"/>
                </a:cubicBezTo>
                <a:cubicBezTo>
                  <a:pt x="1719219" y="162560"/>
                  <a:pt x="1831193" y="160980"/>
                  <a:pt x="1942739" y="152400"/>
                </a:cubicBezTo>
                <a:cubicBezTo>
                  <a:pt x="1997758" y="148168"/>
                  <a:pt x="2015314" y="128611"/>
                  <a:pt x="2064659" y="106680"/>
                </a:cubicBezTo>
                <a:cubicBezTo>
                  <a:pt x="2089658" y="95569"/>
                  <a:pt x="2115860" y="87311"/>
                  <a:pt x="2140859" y="76200"/>
                </a:cubicBezTo>
                <a:cubicBezTo>
                  <a:pt x="2161619" y="66973"/>
                  <a:pt x="2180937" y="54669"/>
                  <a:pt x="2201819" y="45720"/>
                </a:cubicBezTo>
                <a:cubicBezTo>
                  <a:pt x="2253723" y="23475"/>
                  <a:pt x="2276186" y="27799"/>
                  <a:pt x="2338979" y="15240"/>
                </a:cubicBezTo>
                <a:cubicBezTo>
                  <a:pt x="2359518" y="11132"/>
                  <a:pt x="2379619" y="5080"/>
                  <a:pt x="2399939" y="0"/>
                </a:cubicBezTo>
                <a:cubicBezTo>
                  <a:pt x="2496459" y="5080"/>
                  <a:pt x="2593732" y="2181"/>
                  <a:pt x="2689499" y="15240"/>
                </a:cubicBezTo>
                <a:cubicBezTo>
                  <a:pt x="2707647" y="17715"/>
                  <a:pt x="2721148" y="33994"/>
                  <a:pt x="2735219" y="45720"/>
                </a:cubicBezTo>
                <a:cubicBezTo>
                  <a:pt x="2852562" y="143506"/>
                  <a:pt x="2713145" y="46244"/>
                  <a:pt x="2826659" y="121920"/>
                </a:cubicBezTo>
                <a:cubicBezTo>
                  <a:pt x="2836819" y="137160"/>
                  <a:pt x="2849700" y="150902"/>
                  <a:pt x="2857139" y="167640"/>
                </a:cubicBezTo>
                <a:cubicBezTo>
                  <a:pt x="2870188" y="197000"/>
                  <a:pt x="2877459" y="228600"/>
                  <a:pt x="2887619" y="259080"/>
                </a:cubicBezTo>
                <a:lnTo>
                  <a:pt x="2902859" y="304800"/>
                </a:lnTo>
                <a:cubicBezTo>
                  <a:pt x="2907939" y="320040"/>
                  <a:pt x="2914203" y="334935"/>
                  <a:pt x="2918099" y="350520"/>
                </a:cubicBezTo>
                <a:lnTo>
                  <a:pt x="2933339" y="411480"/>
                </a:lnTo>
                <a:cubicBezTo>
                  <a:pt x="2943111" y="548294"/>
                  <a:pt x="2944552" y="621524"/>
                  <a:pt x="2963819" y="746760"/>
                </a:cubicBezTo>
                <a:cubicBezTo>
                  <a:pt x="2967758" y="772362"/>
                  <a:pt x="2974425" y="797475"/>
                  <a:pt x="2979059" y="822960"/>
                </a:cubicBezTo>
                <a:cubicBezTo>
                  <a:pt x="2984587" y="853362"/>
                  <a:pt x="2985082" y="884906"/>
                  <a:pt x="2994299" y="914400"/>
                </a:cubicBezTo>
                <a:cubicBezTo>
                  <a:pt x="3000252" y="933449"/>
                  <a:pt x="3057134" y="1081993"/>
                  <a:pt x="3085739" y="1127760"/>
                </a:cubicBezTo>
                <a:cubicBezTo>
                  <a:pt x="3113847" y="1172732"/>
                  <a:pt x="3187279" y="1256413"/>
                  <a:pt x="3222899" y="1280160"/>
                </a:cubicBezTo>
                <a:cubicBezTo>
                  <a:pt x="3238139" y="1290320"/>
                  <a:pt x="3254548" y="1298914"/>
                  <a:pt x="3268619" y="1310640"/>
                </a:cubicBezTo>
                <a:cubicBezTo>
                  <a:pt x="3387016" y="1409304"/>
                  <a:pt x="3232612" y="1302199"/>
                  <a:pt x="3375299" y="1402080"/>
                </a:cubicBezTo>
                <a:cubicBezTo>
                  <a:pt x="3405309" y="1423087"/>
                  <a:pt x="3440836" y="1437137"/>
                  <a:pt x="3466739" y="1463040"/>
                </a:cubicBezTo>
                <a:cubicBezTo>
                  <a:pt x="3530420" y="1526721"/>
                  <a:pt x="3495217" y="1495828"/>
                  <a:pt x="3573419" y="1554480"/>
                </a:cubicBezTo>
                <a:cubicBezTo>
                  <a:pt x="3578499" y="1569720"/>
                  <a:pt x="3580689" y="1586252"/>
                  <a:pt x="3588659" y="1600200"/>
                </a:cubicBezTo>
                <a:cubicBezTo>
                  <a:pt x="3601261" y="1622253"/>
                  <a:pt x="3620290" y="1640026"/>
                  <a:pt x="3634379" y="1661160"/>
                </a:cubicBezTo>
                <a:cubicBezTo>
                  <a:pt x="3650810" y="1685806"/>
                  <a:pt x="3664859" y="1711960"/>
                  <a:pt x="3680099" y="1737360"/>
                </a:cubicBezTo>
                <a:cubicBezTo>
                  <a:pt x="3685179" y="1762760"/>
                  <a:pt x="3689057" y="1788430"/>
                  <a:pt x="3695339" y="1813560"/>
                </a:cubicBezTo>
                <a:cubicBezTo>
                  <a:pt x="3699235" y="1829145"/>
                  <a:pt x="3707094" y="1843598"/>
                  <a:pt x="3710579" y="1859280"/>
                </a:cubicBezTo>
                <a:cubicBezTo>
                  <a:pt x="3717282" y="1889445"/>
                  <a:pt x="3720739" y="1920240"/>
                  <a:pt x="3725819" y="1950720"/>
                </a:cubicBezTo>
                <a:cubicBezTo>
                  <a:pt x="3720739" y="2011680"/>
                  <a:pt x="3725415" y="2074255"/>
                  <a:pt x="3710579" y="2133600"/>
                </a:cubicBezTo>
                <a:cubicBezTo>
                  <a:pt x="3704419" y="2158242"/>
                  <a:pt x="3679622" y="2173891"/>
                  <a:pt x="3664859" y="2194560"/>
                </a:cubicBezTo>
                <a:cubicBezTo>
                  <a:pt x="3615062" y="2264276"/>
                  <a:pt x="3647614" y="2243087"/>
                  <a:pt x="3542939" y="2301240"/>
                </a:cubicBezTo>
                <a:cubicBezTo>
                  <a:pt x="3528896" y="2309042"/>
                  <a:pt x="3511587" y="2309296"/>
                  <a:pt x="3497219" y="2316480"/>
                </a:cubicBezTo>
                <a:cubicBezTo>
                  <a:pt x="3480836" y="2324671"/>
                  <a:pt x="3468334" y="2339745"/>
                  <a:pt x="3451499" y="2346960"/>
                </a:cubicBezTo>
                <a:cubicBezTo>
                  <a:pt x="3376281" y="2379196"/>
                  <a:pt x="3384468" y="2341458"/>
                  <a:pt x="3299099" y="2392680"/>
                </a:cubicBezTo>
                <a:cubicBezTo>
                  <a:pt x="3250929" y="2421582"/>
                  <a:pt x="3212954" y="2447016"/>
                  <a:pt x="3161939" y="2468880"/>
                </a:cubicBezTo>
                <a:cubicBezTo>
                  <a:pt x="3131330" y="2481998"/>
                  <a:pt x="3086193" y="2491626"/>
                  <a:pt x="3055259" y="2499360"/>
                </a:cubicBezTo>
                <a:cubicBezTo>
                  <a:pt x="2991053" y="2539489"/>
                  <a:pt x="2864839" y="2613580"/>
                  <a:pt x="2811419" y="2667000"/>
                </a:cubicBezTo>
                <a:cubicBezTo>
                  <a:pt x="2770779" y="2707640"/>
                  <a:pt x="2737320" y="2757039"/>
                  <a:pt x="2689499" y="2788920"/>
                </a:cubicBezTo>
                <a:cubicBezTo>
                  <a:pt x="2540857" y="2888015"/>
                  <a:pt x="2768188" y="2729134"/>
                  <a:pt x="2598059" y="2880360"/>
                </a:cubicBezTo>
                <a:cubicBezTo>
                  <a:pt x="2570680" y="2904697"/>
                  <a:pt x="2506619" y="2941320"/>
                  <a:pt x="2506619" y="2941320"/>
                </a:cubicBezTo>
                <a:cubicBezTo>
                  <a:pt x="2482315" y="2977776"/>
                  <a:pt x="2467755" y="3006091"/>
                  <a:pt x="2430419" y="3032760"/>
                </a:cubicBezTo>
                <a:cubicBezTo>
                  <a:pt x="2411932" y="3045965"/>
                  <a:pt x="2388362" y="3050638"/>
                  <a:pt x="2369459" y="3063240"/>
                </a:cubicBezTo>
                <a:cubicBezTo>
                  <a:pt x="2311968" y="3101567"/>
                  <a:pt x="2257538" y="3144299"/>
                  <a:pt x="2201819" y="3185160"/>
                </a:cubicBezTo>
                <a:cubicBezTo>
                  <a:pt x="2070262" y="3281635"/>
                  <a:pt x="2221742" y="3183031"/>
                  <a:pt x="2049419" y="3261360"/>
                </a:cubicBezTo>
                <a:cubicBezTo>
                  <a:pt x="1891929" y="3332946"/>
                  <a:pt x="2054132" y="3285189"/>
                  <a:pt x="1897019" y="3337560"/>
                </a:cubicBezTo>
                <a:cubicBezTo>
                  <a:pt x="1877148" y="3344184"/>
                  <a:pt x="1855930" y="3346176"/>
                  <a:pt x="1836059" y="3352800"/>
                </a:cubicBezTo>
                <a:cubicBezTo>
                  <a:pt x="1739436" y="3385008"/>
                  <a:pt x="1789046" y="3377118"/>
                  <a:pt x="1714139" y="3398520"/>
                </a:cubicBezTo>
                <a:cubicBezTo>
                  <a:pt x="1631542" y="3422119"/>
                  <a:pt x="1661534" y="3409041"/>
                  <a:pt x="1561739" y="3429000"/>
                </a:cubicBezTo>
                <a:cubicBezTo>
                  <a:pt x="1541200" y="3433108"/>
                  <a:pt x="1520918" y="3438486"/>
                  <a:pt x="1500779" y="3444240"/>
                </a:cubicBezTo>
                <a:cubicBezTo>
                  <a:pt x="1485333" y="3448653"/>
                  <a:pt x="1470811" y="3456330"/>
                  <a:pt x="1455059" y="3459480"/>
                </a:cubicBezTo>
                <a:cubicBezTo>
                  <a:pt x="1364096" y="3477673"/>
                  <a:pt x="1259339" y="3491794"/>
                  <a:pt x="1165499" y="3505200"/>
                </a:cubicBezTo>
                <a:cubicBezTo>
                  <a:pt x="1058819" y="3500120"/>
                  <a:pt x="951945" y="3498151"/>
                  <a:pt x="845459" y="3489960"/>
                </a:cubicBezTo>
                <a:cubicBezTo>
                  <a:pt x="819632" y="3487973"/>
                  <a:pt x="793833" y="3482911"/>
                  <a:pt x="769259" y="3474720"/>
                </a:cubicBezTo>
                <a:cubicBezTo>
                  <a:pt x="747706" y="3467536"/>
                  <a:pt x="729181" y="3453189"/>
                  <a:pt x="708299" y="3444240"/>
                </a:cubicBezTo>
                <a:cubicBezTo>
                  <a:pt x="693534" y="3437912"/>
                  <a:pt x="677344" y="3435328"/>
                  <a:pt x="662579" y="3429000"/>
                </a:cubicBezTo>
                <a:cubicBezTo>
                  <a:pt x="617310" y="3409599"/>
                  <a:pt x="542389" y="3366841"/>
                  <a:pt x="510179" y="3337560"/>
                </a:cubicBezTo>
                <a:cubicBezTo>
                  <a:pt x="444290" y="3277661"/>
                  <a:pt x="440774" y="3245177"/>
                  <a:pt x="388259" y="3185160"/>
                </a:cubicBezTo>
                <a:cubicBezTo>
                  <a:pt x="369336" y="3163533"/>
                  <a:pt x="344002" y="3147584"/>
                  <a:pt x="327299" y="3124200"/>
                </a:cubicBezTo>
                <a:cubicBezTo>
                  <a:pt x="292865" y="3075992"/>
                  <a:pt x="266339" y="3022600"/>
                  <a:pt x="235859" y="2971800"/>
                </a:cubicBezTo>
                <a:cubicBezTo>
                  <a:pt x="220619" y="2946400"/>
                  <a:pt x="203386" y="2922094"/>
                  <a:pt x="190139" y="2895600"/>
                </a:cubicBezTo>
                <a:cubicBezTo>
                  <a:pt x="174899" y="2865120"/>
                  <a:pt x="160969" y="2833949"/>
                  <a:pt x="144419" y="2804160"/>
                </a:cubicBezTo>
                <a:cubicBezTo>
                  <a:pt x="112346" y="2746429"/>
                  <a:pt x="108475" y="2766274"/>
                  <a:pt x="83459" y="2697480"/>
                </a:cubicBezTo>
                <a:cubicBezTo>
                  <a:pt x="66664" y="2651293"/>
                  <a:pt x="33413" y="2512534"/>
                  <a:pt x="22499" y="2468880"/>
                </a:cubicBezTo>
                <a:cubicBezTo>
                  <a:pt x="-4552" y="2198371"/>
                  <a:pt x="-10311" y="2207276"/>
                  <a:pt x="22499" y="1813560"/>
                </a:cubicBezTo>
                <a:cubicBezTo>
                  <a:pt x="24020" y="1795307"/>
                  <a:pt x="42333" y="1782745"/>
                  <a:pt x="52979" y="1767840"/>
                </a:cubicBezTo>
                <a:cubicBezTo>
                  <a:pt x="67742" y="1747171"/>
                  <a:pt x="83459" y="1727200"/>
                  <a:pt x="98699" y="1706880"/>
                </a:cubicBezTo>
                <a:cubicBezTo>
                  <a:pt x="124676" y="1628949"/>
                  <a:pt x="121147" y="1623472"/>
                  <a:pt x="205379" y="1539240"/>
                </a:cubicBezTo>
                <a:cubicBezTo>
                  <a:pt x="220619" y="1524000"/>
                  <a:pt x="237451" y="1510201"/>
                  <a:pt x="251099" y="1493520"/>
                </a:cubicBezTo>
                <a:cubicBezTo>
                  <a:pt x="283267" y="1454203"/>
                  <a:pt x="314360" y="1413868"/>
                  <a:pt x="342539" y="1371600"/>
                </a:cubicBezTo>
                <a:cubicBezTo>
                  <a:pt x="352699" y="1356360"/>
                  <a:pt x="361293" y="1339951"/>
                  <a:pt x="373019" y="1325880"/>
                </a:cubicBezTo>
                <a:cubicBezTo>
                  <a:pt x="440913" y="1244407"/>
                  <a:pt x="430086" y="1307078"/>
                  <a:pt x="479699" y="1158240"/>
                </a:cubicBezTo>
                <a:lnTo>
                  <a:pt x="510179" y="1066800"/>
                </a:lnTo>
                <a:cubicBezTo>
                  <a:pt x="515259" y="1051560"/>
                  <a:pt x="522778" y="1036926"/>
                  <a:pt x="525419" y="1021080"/>
                </a:cubicBezTo>
                <a:cubicBezTo>
                  <a:pt x="530499" y="990600"/>
                  <a:pt x="536826" y="960302"/>
                  <a:pt x="540659" y="929640"/>
                </a:cubicBezTo>
                <a:cubicBezTo>
                  <a:pt x="548536" y="866625"/>
                  <a:pt x="558743" y="723499"/>
                  <a:pt x="571139" y="655320"/>
                </a:cubicBezTo>
                <a:cubicBezTo>
                  <a:pt x="574013" y="639515"/>
                  <a:pt x="582483" y="625185"/>
                  <a:pt x="586379" y="609600"/>
                </a:cubicBezTo>
                <a:cubicBezTo>
                  <a:pt x="608132" y="522589"/>
                  <a:pt x="593392" y="550664"/>
                  <a:pt x="616859" y="472440"/>
                </a:cubicBezTo>
                <a:cubicBezTo>
                  <a:pt x="626091" y="441666"/>
                  <a:pt x="629517" y="407733"/>
                  <a:pt x="647339" y="381000"/>
                </a:cubicBezTo>
                <a:cubicBezTo>
                  <a:pt x="657499" y="365760"/>
                  <a:pt x="670380" y="352018"/>
                  <a:pt x="677819" y="335280"/>
                </a:cubicBezTo>
                <a:cubicBezTo>
                  <a:pt x="703442" y="277629"/>
                  <a:pt x="709223" y="192424"/>
                  <a:pt x="769259" y="152400"/>
                </a:cubicBezTo>
                <a:lnTo>
                  <a:pt x="860699" y="91440"/>
                </a:lnTo>
                <a:cubicBezTo>
                  <a:pt x="875939" y="81280"/>
                  <a:pt x="889043" y="66752"/>
                  <a:pt x="906419" y="60960"/>
                </a:cubicBezTo>
                <a:cubicBezTo>
                  <a:pt x="921659" y="55880"/>
                  <a:pt x="936693" y="50133"/>
                  <a:pt x="952139" y="45720"/>
                </a:cubicBezTo>
                <a:cubicBezTo>
                  <a:pt x="1086092" y="7448"/>
                  <a:pt x="949198" y="51780"/>
                  <a:pt x="1058819" y="15240"/>
                </a:cubicBezTo>
                <a:cubicBezTo>
                  <a:pt x="1302625" y="31494"/>
                  <a:pt x="1236619" y="53340"/>
                  <a:pt x="1272179" y="60960"/>
                </a:cubicBezTo>
                <a:close/>
              </a:path>
            </a:pathLst>
          </a:custGeom>
          <a:solidFill>
            <a:srgbClr val="C000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6" name="手繪多邊形 5"/>
          <p:cNvSpPr/>
          <p:nvPr/>
        </p:nvSpPr>
        <p:spPr>
          <a:xfrm>
            <a:off x="7627501" y="2158951"/>
            <a:ext cx="3725819" cy="3505200"/>
          </a:xfrm>
          <a:custGeom>
            <a:avLst/>
            <a:gdLst>
              <a:gd name="connsiteX0" fmla="*/ 1272179 w 3725819"/>
              <a:gd name="connsiteY0" fmla="*/ 60960 h 3505200"/>
              <a:gd name="connsiteX1" fmla="*/ 1272179 w 3725819"/>
              <a:gd name="connsiteY1" fmla="*/ 60960 h 3505200"/>
              <a:gd name="connsiteX2" fmla="*/ 1409339 w 3725819"/>
              <a:gd name="connsiteY2" fmla="*/ 106680 h 3505200"/>
              <a:gd name="connsiteX3" fmla="*/ 1470299 w 3725819"/>
              <a:gd name="connsiteY3" fmla="*/ 137160 h 3505200"/>
              <a:gd name="connsiteX4" fmla="*/ 1546499 w 3725819"/>
              <a:gd name="connsiteY4" fmla="*/ 152400 h 3505200"/>
              <a:gd name="connsiteX5" fmla="*/ 1607459 w 3725819"/>
              <a:gd name="connsiteY5" fmla="*/ 167640 h 3505200"/>
              <a:gd name="connsiteX6" fmla="*/ 1942739 w 3725819"/>
              <a:gd name="connsiteY6" fmla="*/ 152400 h 3505200"/>
              <a:gd name="connsiteX7" fmla="*/ 2064659 w 3725819"/>
              <a:gd name="connsiteY7" fmla="*/ 106680 h 3505200"/>
              <a:gd name="connsiteX8" fmla="*/ 2140859 w 3725819"/>
              <a:gd name="connsiteY8" fmla="*/ 76200 h 3505200"/>
              <a:gd name="connsiteX9" fmla="*/ 2201819 w 3725819"/>
              <a:gd name="connsiteY9" fmla="*/ 45720 h 3505200"/>
              <a:gd name="connsiteX10" fmla="*/ 2338979 w 3725819"/>
              <a:gd name="connsiteY10" fmla="*/ 15240 h 3505200"/>
              <a:gd name="connsiteX11" fmla="*/ 2399939 w 3725819"/>
              <a:gd name="connsiteY11" fmla="*/ 0 h 3505200"/>
              <a:gd name="connsiteX12" fmla="*/ 2689499 w 3725819"/>
              <a:gd name="connsiteY12" fmla="*/ 15240 h 3505200"/>
              <a:gd name="connsiteX13" fmla="*/ 2735219 w 3725819"/>
              <a:gd name="connsiteY13" fmla="*/ 45720 h 3505200"/>
              <a:gd name="connsiteX14" fmla="*/ 2826659 w 3725819"/>
              <a:gd name="connsiteY14" fmla="*/ 121920 h 3505200"/>
              <a:gd name="connsiteX15" fmla="*/ 2857139 w 3725819"/>
              <a:gd name="connsiteY15" fmla="*/ 167640 h 3505200"/>
              <a:gd name="connsiteX16" fmla="*/ 2887619 w 3725819"/>
              <a:gd name="connsiteY16" fmla="*/ 259080 h 3505200"/>
              <a:gd name="connsiteX17" fmla="*/ 2902859 w 3725819"/>
              <a:gd name="connsiteY17" fmla="*/ 304800 h 3505200"/>
              <a:gd name="connsiteX18" fmla="*/ 2918099 w 3725819"/>
              <a:gd name="connsiteY18" fmla="*/ 350520 h 3505200"/>
              <a:gd name="connsiteX19" fmla="*/ 2933339 w 3725819"/>
              <a:gd name="connsiteY19" fmla="*/ 411480 h 3505200"/>
              <a:gd name="connsiteX20" fmla="*/ 2963819 w 3725819"/>
              <a:gd name="connsiteY20" fmla="*/ 746760 h 3505200"/>
              <a:gd name="connsiteX21" fmla="*/ 2979059 w 3725819"/>
              <a:gd name="connsiteY21" fmla="*/ 822960 h 3505200"/>
              <a:gd name="connsiteX22" fmla="*/ 2994299 w 3725819"/>
              <a:gd name="connsiteY22" fmla="*/ 914400 h 3505200"/>
              <a:gd name="connsiteX23" fmla="*/ 3085739 w 3725819"/>
              <a:gd name="connsiteY23" fmla="*/ 1127760 h 3505200"/>
              <a:gd name="connsiteX24" fmla="*/ 3222899 w 3725819"/>
              <a:gd name="connsiteY24" fmla="*/ 1280160 h 3505200"/>
              <a:gd name="connsiteX25" fmla="*/ 3268619 w 3725819"/>
              <a:gd name="connsiteY25" fmla="*/ 1310640 h 3505200"/>
              <a:gd name="connsiteX26" fmla="*/ 3375299 w 3725819"/>
              <a:gd name="connsiteY26" fmla="*/ 1402080 h 3505200"/>
              <a:gd name="connsiteX27" fmla="*/ 3466739 w 3725819"/>
              <a:gd name="connsiteY27" fmla="*/ 1463040 h 3505200"/>
              <a:gd name="connsiteX28" fmla="*/ 3573419 w 3725819"/>
              <a:gd name="connsiteY28" fmla="*/ 1554480 h 3505200"/>
              <a:gd name="connsiteX29" fmla="*/ 3588659 w 3725819"/>
              <a:gd name="connsiteY29" fmla="*/ 1600200 h 3505200"/>
              <a:gd name="connsiteX30" fmla="*/ 3634379 w 3725819"/>
              <a:gd name="connsiteY30" fmla="*/ 1661160 h 3505200"/>
              <a:gd name="connsiteX31" fmla="*/ 3680099 w 3725819"/>
              <a:gd name="connsiteY31" fmla="*/ 1737360 h 3505200"/>
              <a:gd name="connsiteX32" fmla="*/ 3695339 w 3725819"/>
              <a:gd name="connsiteY32" fmla="*/ 1813560 h 3505200"/>
              <a:gd name="connsiteX33" fmla="*/ 3710579 w 3725819"/>
              <a:gd name="connsiteY33" fmla="*/ 1859280 h 3505200"/>
              <a:gd name="connsiteX34" fmla="*/ 3725819 w 3725819"/>
              <a:gd name="connsiteY34" fmla="*/ 1950720 h 3505200"/>
              <a:gd name="connsiteX35" fmla="*/ 3710579 w 3725819"/>
              <a:gd name="connsiteY35" fmla="*/ 2133600 h 3505200"/>
              <a:gd name="connsiteX36" fmla="*/ 3664859 w 3725819"/>
              <a:gd name="connsiteY36" fmla="*/ 2194560 h 3505200"/>
              <a:gd name="connsiteX37" fmla="*/ 3542939 w 3725819"/>
              <a:gd name="connsiteY37" fmla="*/ 2301240 h 3505200"/>
              <a:gd name="connsiteX38" fmla="*/ 3497219 w 3725819"/>
              <a:gd name="connsiteY38" fmla="*/ 2316480 h 3505200"/>
              <a:gd name="connsiteX39" fmla="*/ 3451499 w 3725819"/>
              <a:gd name="connsiteY39" fmla="*/ 2346960 h 3505200"/>
              <a:gd name="connsiteX40" fmla="*/ 3299099 w 3725819"/>
              <a:gd name="connsiteY40" fmla="*/ 2392680 h 3505200"/>
              <a:gd name="connsiteX41" fmla="*/ 3161939 w 3725819"/>
              <a:gd name="connsiteY41" fmla="*/ 2468880 h 3505200"/>
              <a:gd name="connsiteX42" fmla="*/ 3055259 w 3725819"/>
              <a:gd name="connsiteY42" fmla="*/ 2499360 h 3505200"/>
              <a:gd name="connsiteX43" fmla="*/ 2811419 w 3725819"/>
              <a:gd name="connsiteY43" fmla="*/ 2667000 h 3505200"/>
              <a:gd name="connsiteX44" fmla="*/ 2689499 w 3725819"/>
              <a:gd name="connsiteY44" fmla="*/ 2788920 h 3505200"/>
              <a:gd name="connsiteX45" fmla="*/ 2598059 w 3725819"/>
              <a:gd name="connsiteY45" fmla="*/ 2880360 h 3505200"/>
              <a:gd name="connsiteX46" fmla="*/ 2506619 w 3725819"/>
              <a:gd name="connsiteY46" fmla="*/ 2941320 h 3505200"/>
              <a:gd name="connsiteX47" fmla="*/ 2430419 w 3725819"/>
              <a:gd name="connsiteY47" fmla="*/ 3032760 h 3505200"/>
              <a:gd name="connsiteX48" fmla="*/ 2369459 w 3725819"/>
              <a:gd name="connsiteY48" fmla="*/ 3063240 h 3505200"/>
              <a:gd name="connsiteX49" fmla="*/ 2201819 w 3725819"/>
              <a:gd name="connsiteY49" fmla="*/ 3185160 h 3505200"/>
              <a:gd name="connsiteX50" fmla="*/ 2049419 w 3725819"/>
              <a:gd name="connsiteY50" fmla="*/ 3261360 h 3505200"/>
              <a:gd name="connsiteX51" fmla="*/ 1897019 w 3725819"/>
              <a:gd name="connsiteY51" fmla="*/ 3337560 h 3505200"/>
              <a:gd name="connsiteX52" fmla="*/ 1836059 w 3725819"/>
              <a:gd name="connsiteY52" fmla="*/ 3352800 h 3505200"/>
              <a:gd name="connsiteX53" fmla="*/ 1714139 w 3725819"/>
              <a:gd name="connsiteY53" fmla="*/ 3398520 h 3505200"/>
              <a:gd name="connsiteX54" fmla="*/ 1561739 w 3725819"/>
              <a:gd name="connsiteY54" fmla="*/ 3429000 h 3505200"/>
              <a:gd name="connsiteX55" fmla="*/ 1500779 w 3725819"/>
              <a:gd name="connsiteY55" fmla="*/ 3444240 h 3505200"/>
              <a:gd name="connsiteX56" fmla="*/ 1455059 w 3725819"/>
              <a:gd name="connsiteY56" fmla="*/ 3459480 h 3505200"/>
              <a:gd name="connsiteX57" fmla="*/ 1165499 w 3725819"/>
              <a:gd name="connsiteY57" fmla="*/ 3505200 h 3505200"/>
              <a:gd name="connsiteX58" fmla="*/ 845459 w 3725819"/>
              <a:gd name="connsiteY58" fmla="*/ 3489960 h 3505200"/>
              <a:gd name="connsiteX59" fmla="*/ 769259 w 3725819"/>
              <a:gd name="connsiteY59" fmla="*/ 3474720 h 3505200"/>
              <a:gd name="connsiteX60" fmla="*/ 708299 w 3725819"/>
              <a:gd name="connsiteY60" fmla="*/ 3444240 h 3505200"/>
              <a:gd name="connsiteX61" fmla="*/ 662579 w 3725819"/>
              <a:gd name="connsiteY61" fmla="*/ 3429000 h 3505200"/>
              <a:gd name="connsiteX62" fmla="*/ 510179 w 3725819"/>
              <a:gd name="connsiteY62" fmla="*/ 3337560 h 3505200"/>
              <a:gd name="connsiteX63" fmla="*/ 388259 w 3725819"/>
              <a:gd name="connsiteY63" fmla="*/ 3185160 h 3505200"/>
              <a:gd name="connsiteX64" fmla="*/ 327299 w 3725819"/>
              <a:gd name="connsiteY64" fmla="*/ 3124200 h 3505200"/>
              <a:gd name="connsiteX65" fmla="*/ 235859 w 3725819"/>
              <a:gd name="connsiteY65" fmla="*/ 2971800 h 3505200"/>
              <a:gd name="connsiteX66" fmla="*/ 190139 w 3725819"/>
              <a:gd name="connsiteY66" fmla="*/ 2895600 h 3505200"/>
              <a:gd name="connsiteX67" fmla="*/ 144419 w 3725819"/>
              <a:gd name="connsiteY67" fmla="*/ 2804160 h 3505200"/>
              <a:gd name="connsiteX68" fmla="*/ 83459 w 3725819"/>
              <a:gd name="connsiteY68" fmla="*/ 2697480 h 3505200"/>
              <a:gd name="connsiteX69" fmla="*/ 22499 w 3725819"/>
              <a:gd name="connsiteY69" fmla="*/ 2468880 h 3505200"/>
              <a:gd name="connsiteX70" fmla="*/ 22499 w 3725819"/>
              <a:gd name="connsiteY70" fmla="*/ 1813560 h 3505200"/>
              <a:gd name="connsiteX71" fmla="*/ 52979 w 3725819"/>
              <a:gd name="connsiteY71" fmla="*/ 1767840 h 3505200"/>
              <a:gd name="connsiteX72" fmla="*/ 98699 w 3725819"/>
              <a:gd name="connsiteY72" fmla="*/ 1706880 h 3505200"/>
              <a:gd name="connsiteX73" fmla="*/ 205379 w 3725819"/>
              <a:gd name="connsiteY73" fmla="*/ 1539240 h 3505200"/>
              <a:gd name="connsiteX74" fmla="*/ 251099 w 3725819"/>
              <a:gd name="connsiteY74" fmla="*/ 1493520 h 3505200"/>
              <a:gd name="connsiteX75" fmla="*/ 342539 w 3725819"/>
              <a:gd name="connsiteY75" fmla="*/ 1371600 h 3505200"/>
              <a:gd name="connsiteX76" fmla="*/ 373019 w 3725819"/>
              <a:gd name="connsiteY76" fmla="*/ 1325880 h 3505200"/>
              <a:gd name="connsiteX77" fmla="*/ 479699 w 3725819"/>
              <a:gd name="connsiteY77" fmla="*/ 1158240 h 3505200"/>
              <a:gd name="connsiteX78" fmla="*/ 510179 w 3725819"/>
              <a:gd name="connsiteY78" fmla="*/ 1066800 h 3505200"/>
              <a:gd name="connsiteX79" fmla="*/ 525419 w 3725819"/>
              <a:gd name="connsiteY79" fmla="*/ 1021080 h 3505200"/>
              <a:gd name="connsiteX80" fmla="*/ 540659 w 3725819"/>
              <a:gd name="connsiteY80" fmla="*/ 929640 h 3505200"/>
              <a:gd name="connsiteX81" fmla="*/ 571139 w 3725819"/>
              <a:gd name="connsiteY81" fmla="*/ 655320 h 3505200"/>
              <a:gd name="connsiteX82" fmla="*/ 586379 w 3725819"/>
              <a:gd name="connsiteY82" fmla="*/ 609600 h 3505200"/>
              <a:gd name="connsiteX83" fmla="*/ 616859 w 3725819"/>
              <a:gd name="connsiteY83" fmla="*/ 472440 h 3505200"/>
              <a:gd name="connsiteX84" fmla="*/ 647339 w 3725819"/>
              <a:gd name="connsiteY84" fmla="*/ 381000 h 3505200"/>
              <a:gd name="connsiteX85" fmla="*/ 677819 w 3725819"/>
              <a:gd name="connsiteY85" fmla="*/ 335280 h 3505200"/>
              <a:gd name="connsiteX86" fmla="*/ 769259 w 3725819"/>
              <a:gd name="connsiteY86" fmla="*/ 152400 h 3505200"/>
              <a:gd name="connsiteX87" fmla="*/ 860699 w 3725819"/>
              <a:gd name="connsiteY87" fmla="*/ 91440 h 3505200"/>
              <a:gd name="connsiteX88" fmla="*/ 906419 w 3725819"/>
              <a:gd name="connsiteY88" fmla="*/ 60960 h 3505200"/>
              <a:gd name="connsiteX89" fmla="*/ 952139 w 3725819"/>
              <a:gd name="connsiteY89" fmla="*/ 45720 h 3505200"/>
              <a:gd name="connsiteX90" fmla="*/ 1058819 w 3725819"/>
              <a:gd name="connsiteY90" fmla="*/ 15240 h 3505200"/>
              <a:gd name="connsiteX91" fmla="*/ 1272179 w 3725819"/>
              <a:gd name="connsiteY91" fmla="*/ 60960 h 350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</a:cxnLst>
            <a:rect l="l" t="t" r="r" b="b"/>
            <a:pathLst>
              <a:path w="3725819" h="3505200">
                <a:moveTo>
                  <a:pt x="1272179" y="60960"/>
                </a:moveTo>
                <a:lnTo>
                  <a:pt x="1272179" y="60960"/>
                </a:lnTo>
                <a:cubicBezTo>
                  <a:pt x="1317899" y="76200"/>
                  <a:pt x="1364358" y="89380"/>
                  <a:pt x="1409339" y="106680"/>
                </a:cubicBezTo>
                <a:cubicBezTo>
                  <a:pt x="1430543" y="114835"/>
                  <a:pt x="1448746" y="129976"/>
                  <a:pt x="1470299" y="137160"/>
                </a:cubicBezTo>
                <a:cubicBezTo>
                  <a:pt x="1494873" y="145351"/>
                  <a:pt x="1521213" y="146781"/>
                  <a:pt x="1546499" y="152400"/>
                </a:cubicBezTo>
                <a:cubicBezTo>
                  <a:pt x="1566946" y="156944"/>
                  <a:pt x="1587139" y="162560"/>
                  <a:pt x="1607459" y="167640"/>
                </a:cubicBezTo>
                <a:cubicBezTo>
                  <a:pt x="1719219" y="162560"/>
                  <a:pt x="1831193" y="160980"/>
                  <a:pt x="1942739" y="152400"/>
                </a:cubicBezTo>
                <a:cubicBezTo>
                  <a:pt x="1997758" y="148168"/>
                  <a:pt x="2015314" y="128611"/>
                  <a:pt x="2064659" y="106680"/>
                </a:cubicBezTo>
                <a:cubicBezTo>
                  <a:pt x="2089658" y="95569"/>
                  <a:pt x="2115860" y="87311"/>
                  <a:pt x="2140859" y="76200"/>
                </a:cubicBezTo>
                <a:cubicBezTo>
                  <a:pt x="2161619" y="66973"/>
                  <a:pt x="2180937" y="54669"/>
                  <a:pt x="2201819" y="45720"/>
                </a:cubicBezTo>
                <a:cubicBezTo>
                  <a:pt x="2253723" y="23475"/>
                  <a:pt x="2276186" y="27799"/>
                  <a:pt x="2338979" y="15240"/>
                </a:cubicBezTo>
                <a:cubicBezTo>
                  <a:pt x="2359518" y="11132"/>
                  <a:pt x="2379619" y="5080"/>
                  <a:pt x="2399939" y="0"/>
                </a:cubicBezTo>
                <a:cubicBezTo>
                  <a:pt x="2496459" y="5080"/>
                  <a:pt x="2593732" y="2181"/>
                  <a:pt x="2689499" y="15240"/>
                </a:cubicBezTo>
                <a:cubicBezTo>
                  <a:pt x="2707647" y="17715"/>
                  <a:pt x="2721148" y="33994"/>
                  <a:pt x="2735219" y="45720"/>
                </a:cubicBezTo>
                <a:cubicBezTo>
                  <a:pt x="2852562" y="143506"/>
                  <a:pt x="2713145" y="46244"/>
                  <a:pt x="2826659" y="121920"/>
                </a:cubicBezTo>
                <a:cubicBezTo>
                  <a:pt x="2836819" y="137160"/>
                  <a:pt x="2849700" y="150902"/>
                  <a:pt x="2857139" y="167640"/>
                </a:cubicBezTo>
                <a:cubicBezTo>
                  <a:pt x="2870188" y="197000"/>
                  <a:pt x="2877459" y="228600"/>
                  <a:pt x="2887619" y="259080"/>
                </a:cubicBezTo>
                <a:lnTo>
                  <a:pt x="2902859" y="304800"/>
                </a:lnTo>
                <a:cubicBezTo>
                  <a:pt x="2907939" y="320040"/>
                  <a:pt x="2914203" y="334935"/>
                  <a:pt x="2918099" y="350520"/>
                </a:cubicBezTo>
                <a:lnTo>
                  <a:pt x="2933339" y="411480"/>
                </a:lnTo>
                <a:cubicBezTo>
                  <a:pt x="2943111" y="548294"/>
                  <a:pt x="2944552" y="621524"/>
                  <a:pt x="2963819" y="746760"/>
                </a:cubicBezTo>
                <a:cubicBezTo>
                  <a:pt x="2967758" y="772362"/>
                  <a:pt x="2974425" y="797475"/>
                  <a:pt x="2979059" y="822960"/>
                </a:cubicBezTo>
                <a:cubicBezTo>
                  <a:pt x="2984587" y="853362"/>
                  <a:pt x="2985082" y="884906"/>
                  <a:pt x="2994299" y="914400"/>
                </a:cubicBezTo>
                <a:cubicBezTo>
                  <a:pt x="3000252" y="933449"/>
                  <a:pt x="3057134" y="1081993"/>
                  <a:pt x="3085739" y="1127760"/>
                </a:cubicBezTo>
                <a:cubicBezTo>
                  <a:pt x="3113847" y="1172732"/>
                  <a:pt x="3187279" y="1256413"/>
                  <a:pt x="3222899" y="1280160"/>
                </a:cubicBezTo>
                <a:cubicBezTo>
                  <a:pt x="3238139" y="1290320"/>
                  <a:pt x="3254548" y="1298914"/>
                  <a:pt x="3268619" y="1310640"/>
                </a:cubicBezTo>
                <a:cubicBezTo>
                  <a:pt x="3387016" y="1409304"/>
                  <a:pt x="3232612" y="1302199"/>
                  <a:pt x="3375299" y="1402080"/>
                </a:cubicBezTo>
                <a:cubicBezTo>
                  <a:pt x="3405309" y="1423087"/>
                  <a:pt x="3440836" y="1437137"/>
                  <a:pt x="3466739" y="1463040"/>
                </a:cubicBezTo>
                <a:cubicBezTo>
                  <a:pt x="3530420" y="1526721"/>
                  <a:pt x="3495217" y="1495828"/>
                  <a:pt x="3573419" y="1554480"/>
                </a:cubicBezTo>
                <a:cubicBezTo>
                  <a:pt x="3578499" y="1569720"/>
                  <a:pt x="3580689" y="1586252"/>
                  <a:pt x="3588659" y="1600200"/>
                </a:cubicBezTo>
                <a:cubicBezTo>
                  <a:pt x="3601261" y="1622253"/>
                  <a:pt x="3620290" y="1640026"/>
                  <a:pt x="3634379" y="1661160"/>
                </a:cubicBezTo>
                <a:cubicBezTo>
                  <a:pt x="3650810" y="1685806"/>
                  <a:pt x="3664859" y="1711960"/>
                  <a:pt x="3680099" y="1737360"/>
                </a:cubicBezTo>
                <a:cubicBezTo>
                  <a:pt x="3685179" y="1762760"/>
                  <a:pt x="3689057" y="1788430"/>
                  <a:pt x="3695339" y="1813560"/>
                </a:cubicBezTo>
                <a:cubicBezTo>
                  <a:pt x="3699235" y="1829145"/>
                  <a:pt x="3707094" y="1843598"/>
                  <a:pt x="3710579" y="1859280"/>
                </a:cubicBezTo>
                <a:cubicBezTo>
                  <a:pt x="3717282" y="1889445"/>
                  <a:pt x="3720739" y="1920240"/>
                  <a:pt x="3725819" y="1950720"/>
                </a:cubicBezTo>
                <a:cubicBezTo>
                  <a:pt x="3720739" y="2011680"/>
                  <a:pt x="3725415" y="2074255"/>
                  <a:pt x="3710579" y="2133600"/>
                </a:cubicBezTo>
                <a:cubicBezTo>
                  <a:pt x="3704419" y="2158242"/>
                  <a:pt x="3679622" y="2173891"/>
                  <a:pt x="3664859" y="2194560"/>
                </a:cubicBezTo>
                <a:cubicBezTo>
                  <a:pt x="3615062" y="2264276"/>
                  <a:pt x="3647614" y="2243087"/>
                  <a:pt x="3542939" y="2301240"/>
                </a:cubicBezTo>
                <a:cubicBezTo>
                  <a:pt x="3528896" y="2309042"/>
                  <a:pt x="3511587" y="2309296"/>
                  <a:pt x="3497219" y="2316480"/>
                </a:cubicBezTo>
                <a:cubicBezTo>
                  <a:pt x="3480836" y="2324671"/>
                  <a:pt x="3468334" y="2339745"/>
                  <a:pt x="3451499" y="2346960"/>
                </a:cubicBezTo>
                <a:cubicBezTo>
                  <a:pt x="3376281" y="2379196"/>
                  <a:pt x="3384468" y="2341458"/>
                  <a:pt x="3299099" y="2392680"/>
                </a:cubicBezTo>
                <a:cubicBezTo>
                  <a:pt x="3250929" y="2421582"/>
                  <a:pt x="3212954" y="2447016"/>
                  <a:pt x="3161939" y="2468880"/>
                </a:cubicBezTo>
                <a:cubicBezTo>
                  <a:pt x="3131330" y="2481998"/>
                  <a:pt x="3086193" y="2491626"/>
                  <a:pt x="3055259" y="2499360"/>
                </a:cubicBezTo>
                <a:cubicBezTo>
                  <a:pt x="2991053" y="2539489"/>
                  <a:pt x="2864839" y="2613580"/>
                  <a:pt x="2811419" y="2667000"/>
                </a:cubicBezTo>
                <a:cubicBezTo>
                  <a:pt x="2770779" y="2707640"/>
                  <a:pt x="2737320" y="2757039"/>
                  <a:pt x="2689499" y="2788920"/>
                </a:cubicBezTo>
                <a:cubicBezTo>
                  <a:pt x="2540857" y="2888015"/>
                  <a:pt x="2768188" y="2729134"/>
                  <a:pt x="2598059" y="2880360"/>
                </a:cubicBezTo>
                <a:cubicBezTo>
                  <a:pt x="2570680" y="2904697"/>
                  <a:pt x="2506619" y="2941320"/>
                  <a:pt x="2506619" y="2941320"/>
                </a:cubicBezTo>
                <a:cubicBezTo>
                  <a:pt x="2482315" y="2977776"/>
                  <a:pt x="2467755" y="3006091"/>
                  <a:pt x="2430419" y="3032760"/>
                </a:cubicBezTo>
                <a:cubicBezTo>
                  <a:pt x="2411932" y="3045965"/>
                  <a:pt x="2388362" y="3050638"/>
                  <a:pt x="2369459" y="3063240"/>
                </a:cubicBezTo>
                <a:cubicBezTo>
                  <a:pt x="2311968" y="3101567"/>
                  <a:pt x="2257538" y="3144299"/>
                  <a:pt x="2201819" y="3185160"/>
                </a:cubicBezTo>
                <a:cubicBezTo>
                  <a:pt x="2070262" y="3281635"/>
                  <a:pt x="2221742" y="3183031"/>
                  <a:pt x="2049419" y="3261360"/>
                </a:cubicBezTo>
                <a:cubicBezTo>
                  <a:pt x="1891929" y="3332946"/>
                  <a:pt x="2054132" y="3285189"/>
                  <a:pt x="1897019" y="3337560"/>
                </a:cubicBezTo>
                <a:cubicBezTo>
                  <a:pt x="1877148" y="3344184"/>
                  <a:pt x="1855930" y="3346176"/>
                  <a:pt x="1836059" y="3352800"/>
                </a:cubicBezTo>
                <a:cubicBezTo>
                  <a:pt x="1739436" y="3385008"/>
                  <a:pt x="1789046" y="3377118"/>
                  <a:pt x="1714139" y="3398520"/>
                </a:cubicBezTo>
                <a:cubicBezTo>
                  <a:pt x="1631542" y="3422119"/>
                  <a:pt x="1661534" y="3409041"/>
                  <a:pt x="1561739" y="3429000"/>
                </a:cubicBezTo>
                <a:cubicBezTo>
                  <a:pt x="1541200" y="3433108"/>
                  <a:pt x="1520918" y="3438486"/>
                  <a:pt x="1500779" y="3444240"/>
                </a:cubicBezTo>
                <a:cubicBezTo>
                  <a:pt x="1485333" y="3448653"/>
                  <a:pt x="1470811" y="3456330"/>
                  <a:pt x="1455059" y="3459480"/>
                </a:cubicBezTo>
                <a:cubicBezTo>
                  <a:pt x="1364096" y="3477673"/>
                  <a:pt x="1259339" y="3491794"/>
                  <a:pt x="1165499" y="3505200"/>
                </a:cubicBezTo>
                <a:cubicBezTo>
                  <a:pt x="1058819" y="3500120"/>
                  <a:pt x="951945" y="3498151"/>
                  <a:pt x="845459" y="3489960"/>
                </a:cubicBezTo>
                <a:cubicBezTo>
                  <a:pt x="819632" y="3487973"/>
                  <a:pt x="793833" y="3482911"/>
                  <a:pt x="769259" y="3474720"/>
                </a:cubicBezTo>
                <a:cubicBezTo>
                  <a:pt x="747706" y="3467536"/>
                  <a:pt x="729181" y="3453189"/>
                  <a:pt x="708299" y="3444240"/>
                </a:cubicBezTo>
                <a:cubicBezTo>
                  <a:pt x="693534" y="3437912"/>
                  <a:pt x="677344" y="3435328"/>
                  <a:pt x="662579" y="3429000"/>
                </a:cubicBezTo>
                <a:cubicBezTo>
                  <a:pt x="617310" y="3409599"/>
                  <a:pt x="542389" y="3366841"/>
                  <a:pt x="510179" y="3337560"/>
                </a:cubicBezTo>
                <a:cubicBezTo>
                  <a:pt x="444290" y="3277661"/>
                  <a:pt x="440774" y="3245177"/>
                  <a:pt x="388259" y="3185160"/>
                </a:cubicBezTo>
                <a:cubicBezTo>
                  <a:pt x="369336" y="3163533"/>
                  <a:pt x="344002" y="3147584"/>
                  <a:pt x="327299" y="3124200"/>
                </a:cubicBezTo>
                <a:cubicBezTo>
                  <a:pt x="292865" y="3075992"/>
                  <a:pt x="266339" y="3022600"/>
                  <a:pt x="235859" y="2971800"/>
                </a:cubicBezTo>
                <a:cubicBezTo>
                  <a:pt x="220619" y="2946400"/>
                  <a:pt x="203386" y="2922094"/>
                  <a:pt x="190139" y="2895600"/>
                </a:cubicBezTo>
                <a:cubicBezTo>
                  <a:pt x="174899" y="2865120"/>
                  <a:pt x="160969" y="2833949"/>
                  <a:pt x="144419" y="2804160"/>
                </a:cubicBezTo>
                <a:cubicBezTo>
                  <a:pt x="112346" y="2746429"/>
                  <a:pt x="108475" y="2766274"/>
                  <a:pt x="83459" y="2697480"/>
                </a:cubicBezTo>
                <a:cubicBezTo>
                  <a:pt x="66664" y="2651293"/>
                  <a:pt x="33413" y="2512534"/>
                  <a:pt x="22499" y="2468880"/>
                </a:cubicBezTo>
                <a:cubicBezTo>
                  <a:pt x="-4552" y="2198371"/>
                  <a:pt x="-10311" y="2207276"/>
                  <a:pt x="22499" y="1813560"/>
                </a:cubicBezTo>
                <a:cubicBezTo>
                  <a:pt x="24020" y="1795307"/>
                  <a:pt x="42333" y="1782745"/>
                  <a:pt x="52979" y="1767840"/>
                </a:cubicBezTo>
                <a:cubicBezTo>
                  <a:pt x="67742" y="1747171"/>
                  <a:pt x="83459" y="1727200"/>
                  <a:pt x="98699" y="1706880"/>
                </a:cubicBezTo>
                <a:cubicBezTo>
                  <a:pt x="124676" y="1628949"/>
                  <a:pt x="121147" y="1623472"/>
                  <a:pt x="205379" y="1539240"/>
                </a:cubicBezTo>
                <a:cubicBezTo>
                  <a:pt x="220619" y="1524000"/>
                  <a:pt x="237451" y="1510201"/>
                  <a:pt x="251099" y="1493520"/>
                </a:cubicBezTo>
                <a:cubicBezTo>
                  <a:pt x="283267" y="1454203"/>
                  <a:pt x="314360" y="1413868"/>
                  <a:pt x="342539" y="1371600"/>
                </a:cubicBezTo>
                <a:cubicBezTo>
                  <a:pt x="352699" y="1356360"/>
                  <a:pt x="361293" y="1339951"/>
                  <a:pt x="373019" y="1325880"/>
                </a:cubicBezTo>
                <a:cubicBezTo>
                  <a:pt x="440913" y="1244407"/>
                  <a:pt x="430086" y="1307078"/>
                  <a:pt x="479699" y="1158240"/>
                </a:cubicBezTo>
                <a:lnTo>
                  <a:pt x="510179" y="1066800"/>
                </a:lnTo>
                <a:cubicBezTo>
                  <a:pt x="515259" y="1051560"/>
                  <a:pt x="522778" y="1036926"/>
                  <a:pt x="525419" y="1021080"/>
                </a:cubicBezTo>
                <a:cubicBezTo>
                  <a:pt x="530499" y="990600"/>
                  <a:pt x="536826" y="960302"/>
                  <a:pt x="540659" y="929640"/>
                </a:cubicBezTo>
                <a:cubicBezTo>
                  <a:pt x="548536" y="866625"/>
                  <a:pt x="558743" y="723499"/>
                  <a:pt x="571139" y="655320"/>
                </a:cubicBezTo>
                <a:cubicBezTo>
                  <a:pt x="574013" y="639515"/>
                  <a:pt x="582483" y="625185"/>
                  <a:pt x="586379" y="609600"/>
                </a:cubicBezTo>
                <a:cubicBezTo>
                  <a:pt x="608132" y="522589"/>
                  <a:pt x="593392" y="550664"/>
                  <a:pt x="616859" y="472440"/>
                </a:cubicBezTo>
                <a:cubicBezTo>
                  <a:pt x="626091" y="441666"/>
                  <a:pt x="629517" y="407733"/>
                  <a:pt x="647339" y="381000"/>
                </a:cubicBezTo>
                <a:cubicBezTo>
                  <a:pt x="657499" y="365760"/>
                  <a:pt x="670380" y="352018"/>
                  <a:pt x="677819" y="335280"/>
                </a:cubicBezTo>
                <a:cubicBezTo>
                  <a:pt x="703442" y="277629"/>
                  <a:pt x="709223" y="192424"/>
                  <a:pt x="769259" y="152400"/>
                </a:cubicBezTo>
                <a:lnTo>
                  <a:pt x="860699" y="91440"/>
                </a:lnTo>
                <a:cubicBezTo>
                  <a:pt x="875939" y="81280"/>
                  <a:pt x="889043" y="66752"/>
                  <a:pt x="906419" y="60960"/>
                </a:cubicBezTo>
                <a:cubicBezTo>
                  <a:pt x="921659" y="55880"/>
                  <a:pt x="936693" y="50133"/>
                  <a:pt x="952139" y="45720"/>
                </a:cubicBezTo>
                <a:cubicBezTo>
                  <a:pt x="1086092" y="7448"/>
                  <a:pt x="949198" y="51780"/>
                  <a:pt x="1058819" y="15240"/>
                </a:cubicBezTo>
                <a:cubicBezTo>
                  <a:pt x="1302625" y="31494"/>
                  <a:pt x="1236619" y="53340"/>
                  <a:pt x="1272179" y="60960"/>
                </a:cubicBezTo>
                <a:close/>
              </a:path>
            </a:pathLst>
          </a:custGeom>
          <a:solidFill>
            <a:schemeClr val="accent6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15" name="直線箭頭接點 14"/>
          <p:cNvCxnSpPr/>
          <p:nvPr/>
        </p:nvCxnSpPr>
        <p:spPr>
          <a:xfrm flipH="1" flipV="1">
            <a:off x="5712504" y="5260803"/>
            <a:ext cx="23368" cy="1632258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箭頭接點 15"/>
          <p:cNvCxnSpPr/>
          <p:nvPr/>
        </p:nvCxnSpPr>
        <p:spPr>
          <a:xfrm>
            <a:off x="5747048" y="6893061"/>
            <a:ext cx="1178560" cy="900107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箭頭接點 16"/>
          <p:cNvCxnSpPr/>
          <p:nvPr/>
        </p:nvCxnSpPr>
        <p:spPr>
          <a:xfrm flipH="1">
            <a:off x="4200696" y="6893061"/>
            <a:ext cx="1535176" cy="550111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3892848" y="7190137"/>
            <a:ext cx="402336" cy="5110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x</a:t>
            </a:r>
            <a:endParaRPr kumimoji="1" lang="zh-TW" altLang="en-US" dirty="0">
              <a:solidFill>
                <a:srgbClr val="FF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6936784" y="7627475"/>
            <a:ext cx="402336" cy="5110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y</a:t>
            </a:r>
            <a:endParaRPr kumimoji="1" lang="zh-TW" altLang="en-US" dirty="0">
              <a:solidFill>
                <a:srgbClr val="FF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5545880" y="4877333"/>
            <a:ext cx="402336" cy="5110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z</a:t>
            </a:r>
            <a:endParaRPr kumimoji="1" lang="zh-TW" altLang="en-US" dirty="0">
              <a:solidFill>
                <a:srgbClr val="FF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3" name="文字方塊 42"/>
          <p:cNvSpPr txBox="1"/>
          <p:nvPr/>
        </p:nvSpPr>
        <p:spPr>
          <a:xfrm>
            <a:off x="5293964" y="-694944"/>
            <a:ext cx="184731" cy="511037"/>
          </a:xfrm>
          <a:prstGeom prst="rect">
            <a:avLst/>
          </a:prstGeom>
          <a:solidFill>
            <a:srgbClr val="FB0000">
              <a:alpha val="12157"/>
            </a:srgbClr>
          </a:solidFill>
        </p:spPr>
        <p:txBody>
          <a:bodyPr wrap="none" rtlCol="0">
            <a:spAutoFit/>
          </a:bodyPr>
          <a:lstStyle/>
          <a:p>
            <a:endParaRPr kumimoji="1" lang="zh-TW" altLang="en-US" dirty="0"/>
          </a:p>
        </p:txBody>
      </p:sp>
      <p:cxnSp>
        <p:nvCxnSpPr>
          <p:cNvPr id="45" name="直線箭頭接點 44"/>
          <p:cNvCxnSpPr/>
          <p:nvPr/>
        </p:nvCxnSpPr>
        <p:spPr>
          <a:xfrm flipV="1">
            <a:off x="8610313" y="3386921"/>
            <a:ext cx="1758061" cy="1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箭頭接點 45"/>
          <p:cNvCxnSpPr/>
          <p:nvPr/>
        </p:nvCxnSpPr>
        <p:spPr>
          <a:xfrm>
            <a:off x="8621488" y="3386920"/>
            <a:ext cx="1361358" cy="1675078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箭頭接點 46"/>
          <p:cNvCxnSpPr/>
          <p:nvPr/>
        </p:nvCxnSpPr>
        <p:spPr>
          <a:xfrm flipH="1">
            <a:off x="8120000" y="3386921"/>
            <a:ext cx="490314" cy="1434083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字方塊 47"/>
          <p:cNvSpPr txBox="1"/>
          <p:nvPr/>
        </p:nvSpPr>
        <p:spPr>
          <a:xfrm>
            <a:off x="9944457" y="4944962"/>
            <a:ext cx="402336" cy="5110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>
                <a:solidFill>
                  <a:schemeClr val="accent6"/>
                </a:solidFill>
                <a:latin typeface="Times New Roman" charset="0"/>
                <a:ea typeface="Times New Roman" charset="0"/>
                <a:cs typeface="Times New Roman" charset="0"/>
              </a:rPr>
              <a:t>x</a:t>
            </a:r>
            <a:endParaRPr kumimoji="1" lang="zh-TW" altLang="en-US" dirty="0">
              <a:solidFill>
                <a:schemeClr val="accent6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9" name="文字方塊 48"/>
          <p:cNvSpPr txBox="1"/>
          <p:nvPr/>
        </p:nvSpPr>
        <p:spPr>
          <a:xfrm>
            <a:off x="7959716" y="4821005"/>
            <a:ext cx="402336" cy="5110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>
                <a:solidFill>
                  <a:schemeClr val="accent6"/>
                </a:solidFill>
                <a:latin typeface="Times New Roman" charset="0"/>
                <a:ea typeface="Times New Roman" charset="0"/>
                <a:cs typeface="Times New Roman" charset="0"/>
              </a:rPr>
              <a:t>y</a:t>
            </a:r>
            <a:endParaRPr kumimoji="1" lang="zh-TW" altLang="en-US" dirty="0">
              <a:solidFill>
                <a:schemeClr val="accent6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0" name="文字方塊 49"/>
          <p:cNvSpPr txBox="1"/>
          <p:nvPr/>
        </p:nvSpPr>
        <p:spPr>
          <a:xfrm rot="217898">
            <a:off x="10300629" y="3102312"/>
            <a:ext cx="402336" cy="5110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>
                <a:solidFill>
                  <a:schemeClr val="accent6"/>
                </a:solidFill>
                <a:latin typeface="Times New Roman" charset="0"/>
                <a:ea typeface="Times New Roman" charset="0"/>
                <a:cs typeface="Times New Roman" charset="0"/>
              </a:rPr>
              <a:t>z</a:t>
            </a:r>
            <a:endParaRPr kumimoji="1" lang="zh-TW" altLang="en-US" dirty="0">
              <a:solidFill>
                <a:schemeClr val="accent6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55" name="直線箭頭接點 54"/>
          <p:cNvCxnSpPr/>
          <p:nvPr/>
        </p:nvCxnSpPr>
        <p:spPr>
          <a:xfrm flipV="1">
            <a:off x="5747049" y="3386921"/>
            <a:ext cx="2863263" cy="3520281"/>
          </a:xfrm>
          <a:prstGeom prst="straightConnector1">
            <a:avLst/>
          </a:prstGeom>
          <a:ln w="3810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字方塊 60"/>
          <p:cNvSpPr txBox="1"/>
          <p:nvPr/>
        </p:nvSpPr>
        <p:spPr>
          <a:xfrm>
            <a:off x="8598413" y="2803831"/>
            <a:ext cx="2148518" cy="929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>
                <a:solidFill>
                  <a:schemeClr val="accent6"/>
                </a:solidFill>
                <a:latin typeface="Times New Roman" charset="0"/>
                <a:ea typeface="Times New Roman" charset="0"/>
                <a:cs typeface="Times New Roman" charset="0"/>
              </a:rPr>
              <a:t>Coordinate LED </a:t>
            </a:r>
            <a:endParaRPr kumimoji="1" lang="zh-TW" altLang="en-US" dirty="0">
              <a:solidFill>
                <a:schemeClr val="accent6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64" name="文字方塊 63"/>
          <p:cNvSpPr txBox="1"/>
          <p:nvPr/>
        </p:nvSpPr>
        <p:spPr>
          <a:xfrm>
            <a:off x="4701381" y="4386476"/>
            <a:ext cx="1594995" cy="929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Coordinate PD</a:t>
            </a:r>
            <a:endParaRPr kumimoji="1" lang="zh-TW" altLang="en-US" dirty="0">
              <a:solidFill>
                <a:srgbClr val="FF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74" name="橢圓 73"/>
          <p:cNvSpPr/>
          <p:nvPr/>
        </p:nvSpPr>
        <p:spPr>
          <a:xfrm rot="4366313">
            <a:off x="9758472" y="4035556"/>
            <a:ext cx="282515" cy="282515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86" name="橢圓 85"/>
          <p:cNvSpPr/>
          <p:nvPr/>
        </p:nvSpPr>
        <p:spPr>
          <a:xfrm rot="15177454">
            <a:off x="4938733" y="7630191"/>
            <a:ext cx="282515" cy="28251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文字方塊 126"/>
              <p:cNvSpPr txBox="1"/>
              <p:nvPr/>
            </p:nvSpPr>
            <p:spPr>
              <a:xfrm>
                <a:off x="10732732" y="1158206"/>
                <a:ext cx="2148518" cy="16072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TW" i="1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sSubPr>
                        <m:e>
                          <m:r>
                            <a:rPr kumimoji="1" lang="en-US" altLang="zh-TW" i="1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𝑡</m:t>
                          </m:r>
                        </m:e>
                        <m:sub>
                          <m:r>
                            <a:rPr kumimoji="1" lang="en-US" altLang="zh-TW" i="1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𝐿𝐸𝐷</m:t>
                          </m:r>
                        </m:sub>
                      </m:sSub>
                      <m:r>
                        <a:rPr kumimoji="1" lang="en-US" altLang="zh-TW" i="1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pt-BR" altLang="zh-TW" i="1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dPr>
                        <m:e>
                          <m:r>
                            <a:rPr kumimoji="1" lang="en-US" altLang="zh-TW" i="1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   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cs-CZ" altLang="zh-TW" i="1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zh-TW" i="1">
                                        <a:latin typeface="Cambria Math" charset="0"/>
                                        <a:ea typeface="Times New Roman" charset="0"/>
                                        <a:cs typeface="Times New Roman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kumimoji="1" lang="en-US" altLang="zh-TW" i="1">
                                        <a:latin typeface="Cambria Math" charset="0"/>
                                        <a:ea typeface="Times New Roman" charset="0"/>
                                        <a:cs typeface="Times New Roman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kumimoji="1" lang="en-US" altLang="zh-TW" i="1">
                                        <a:latin typeface="Cambria Math" charset="0"/>
                                        <a:ea typeface="Times New Roman" charset="0"/>
                                        <a:cs typeface="Times New Roman" charset="0"/>
                                      </a:rPr>
                                      <m:t>𝐿</m:t>
                                    </m:r>
                                    <m:r>
                                      <a:rPr kumimoji="1" lang="en-US" altLang="zh-TW" i="1">
                                        <a:latin typeface="Cambria Math" charset="0"/>
                                        <a:ea typeface="Times New Roman" charset="0"/>
                                        <a:cs typeface="Times New Roman" charset="0"/>
                                      </a:rPr>
                                      <m:t>𝐸𝐷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zh-TW" i="1">
                                        <a:latin typeface="Cambria Math" charset="0"/>
                                        <a:ea typeface="Times New Roman" charset="0"/>
                                        <a:cs typeface="Times New Roman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TW" i="1">
                                        <a:latin typeface="Cambria Math" charset="0"/>
                                        <a:ea typeface="Times New Roman" charset="0"/>
                                        <a:cs typeface="Times New Roman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kumimoji="1" lang="en-US" altLang="zh-TW" i="1">
                                        <a:latin typeface="Cambria Math" charset="0"/>
                                        <a:ea typeface="Times New Roman" charset="0"/>
                                        <a:cs typeface="Times New Roman" charset="0"/>
                                      </a:rPr>
                                      <m:t>𝐿𝐸𝐷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zh-TW" i="1">
                                        <a:latin typeface="Cambria Math" charset="0"/>
                                        <a:ea typeface="Times New Roman" charset="0"/>
                                        <a:cs typeface="Times New Roman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TW" i="1">
                                        <a:latin typeface="Cambria Math" charset="0"/>
                                        <a:ea typeface="Times New Roman" charset="0"/>
                                        <a:cs typeface="Times New Roman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kumimoji="1" lang="en-US" altLang="zh-TW" i="1">
                                        <a:latin typeface="Cambria Math" charset="0"/>
                                        <a:ea typeface="Times New Roman" charset="0"/>
                                        <a:cs typeface="Times New Roman" charset="0"/>
                                      </a:rPr>
                                      <m:t>𝐿𝐸𝐷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zh-TW" altLang="en-US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127" name="文字方塊 1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8401" y="-812676"/>
                <a:ext cx="2148518" cy="824200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直線箭頭接點 59"/>
          <p:cNvCxnSpPr>
            <a:endCxn id="74" idx="4"/>
          </p:cNvCxnSpPr>
          <p:nvPr/>
        </p:nvCxnSpPr>
        <p:spPr>
          <a:xfrm flipV="1">
            <a:off x="5772587" y="4218650"/>
            <a:ext cx="3992222" cy="2688552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手繪多邊形 62"/>
          <p:cNvSpPr/>
          <p:nvPr/>
        </p:nvSpPr>
        <p:spPr>
          <a:xfrm rot="1194063">
            <a:off x="3017003" y="2216861"/>
            <a:ext cx="1157457" cy="962480"/>
          </a:xfrm>
          <a:custGeom>
            <a:avLst/>
            <a:gdLst>
              <a:gd name="connsiteX0" fmla="*/ 1272179 w 3725819"/>
              <a:gd name="connsiteY0" fmla="*/ 60960 h 3505200"/>
              <a:gd name="connsiteX1" fmla="*/ 1272179 w 3725819"/>
              <a:gd name="connsiteY1" fmla="*/ 60960 h 3505200"/>
              <a:gd name="connsiteX2" fmla="*/ 1409339 w 3725819"/>
              <a:gd name="connsiteY2" fmla="*/ 106680 h 3505200"/>
              <a:gd name="connsiteX3" fmla="*/ 1470299 w 3725819"/>
              <a:gd name="connsiteY3" fmla="*/ 137160 h 3505200"/>
              <a:gd name="connsiteX4" fmla="*/ 1546499 w 3725819"/>
              <a:gd name="connsiteY4" fmla="*/ 152400 h 3505200"/>
              <a:gd name="connsiteX5" fmla="*/ 1607459 w 3725819"/>
              <a:gd name="connsiteY5" fmla="*/ 167640 h 3505200"/>
              <a:gd name="connsiteX6" fmla="*/ 1942739 w 3725819"/>
              <a:gd name="connsiteY6" fmla="*/ 152400 h 3505200"/>
              <a:gd name="connsiteX7" fmla="*/ 2064659 w 3725819"/>
              <a:gd name="connsiteY7" fmla="*/ 106680 h 3505200"/>
              <a:gd name="connsiteX8" fmla="*/ 2140859 w 3725819"/>
              <a:gd name="connsiteY8" fmla="*/ 76200 h 3505200"/>
              <a:gd name="connsiteX9" fmla="*/ 2201819 w 3725819"/>
              <a:gd name="connsiteY9" fmla="*/ 45720 h 3505200"/>
              <a:gd name="connsiteX10" fmla="*/ 2338979 w 3725819"/>
              <a:gd name="connsiteY10" fmla="*/ 15240 h 3505200"/>
              <a:gd name="connsiteX11" fmla="*/ 2399939 w 3725819"/>
              <a:gd name="connsiteY11" fmla="*/ 0 h 3505200"/>
              <a:gd name="connsiteX12" fmla="*/ 2689499 w 3725819"/>
              <a:gd name="connsiteY12" fmla="*/ 15240 h 3505200"/>
              <a:gd name="connsiteX13" fmla="*/ 2735219 w 3725819"/>
              <a:gd name="connsiteY13" fmla="*/ 45720 h 3505200"/>
              <a:gd name="connsiteX14" fmla="*/ 2826659 w 3725819"/>
              <a:gd name="connsiteY14" fmla="*/ 121920 h 3505200"/>
              <a:gd name="connsiteX15" fmla="*/ 2857139 w 3725819"/>
              <a:gd name="connsiteY15" fmla="*/ 167640 h 3505200"/>
              <a:gd name="connsiteX16" fmla="*/ 2887619 w 3725819"/>
              <a:gd name="connsiteY16" fmla="*/ 259080 h 3505200"/>
              <a:gd name="connsiteX17" fmla="*/ 2902859 w 3725819"/>
              <a:gd name="connsiteY17" fmla="*/ 304800 h 3505200"/>
              <a:gd name="connsiteX18" fmla="*/ 2918099 w 3725819"/>
              <a:gd name="connsiteY18" fmla="*/ 350520 h 3505200"/>
              <a:gd name="connsiteX19" fmla="*/ 2933339 w 3725819"/>
              <a:gd name="connsiteY19" fmla="*/ 411480 h 3505200"/>
              <a:gd name="connsiteX20" fmla="*/ 2963819 w 3725819"/>
              <a:gd name="connsiteY20" fmla="*/ 746760 h 3505200"/>
              <a:gd name="connsiteX21" fmla="*/ 2979059 w 3725819"/>
              <a:gd name="connsiteY21" fmla="*/ 822960 h 3505200"/>
              <a:gd name="connsiteX22" fmla="*/ 2994299 w 3725819"/>
              <a:gd name="connsiteY22" fmla="*/ 914400 h 3505200"/>
              <a:gd name="connsiteX23" fmla="*/ 3085739 w 3725819"/>
              <a:gd name="connsiteY23" fmla="*/ 1127760 h 3505200"/>
              <a:gd name="connsiteX24" fmla="*/ 3222899 w 3725819"/>
              <a:gd name="connsiteY24" fmla="*/ 1280160 h 3505200"/>
              <a:gd name="connsiteX25" fmla="*/ 3268619 w 3725819"/>
              <a:gd name="connsiteY25" fmla="*/ 1310640 h 3505200"/>
              <a:gd name="connsiteX26" fmla="*/ 3375299 w 3725819"/>
              <a:gd name="connsiteY26" fmla="*/ 1402080 h 3505200"/>
              <a:gd name="connsiteX27" fmla="*/ 3466739 w 3725819"/>
              <a:gd name="connsiteY27" fmla="*/ 1463040 h 3505200"/>
              <a:gd name="connsiteX28" fmla="*/ 3573419 w 3725819"/>
              <a:gd name="connsiteY28" fmla="*/ 1554480 h 3505200"/>
              <a:gd name="connsiteX29" fmla="*/ 3588659 w 3725819"/>
              <a:gd name="connsiteY29" fmla="*/ 1600200 h 3505200"/>
              <a:gd name="connsiteX30" fmla="*/ 3634379 w 3725819"/>
              <a:gd name="connsiteY30" fmla="*/ 1661160 h 3505200"/>
              <a:gd name="connsiteX31" fmla="*/ 3680099 w 3725819"/>
              <a:gd name="connsiteY31" fmla="*/ 1737360 h 3505200"/>
              <a:gd name="connsiteX32" fmla="*/ 3695339 w 3725819"/>
              <a:gd name="connsiteY32" fmla="*/ 1813560 h 3505200"/>
              <a:gd name="connsiteX33" fmla="*/ 3710579 w 3725819"/>
              <a:gd name="connsiteY33" fmla="*/ 1859280 h 3505200"/>
              <a:gd name="connsiteX34" fmla="*/ 3725819 w 3725819"/>
              <a:gd name="connsiteY34" fmla="*/ 1950720 h 3505200"/>
              <a:gd name="connsiteX35" fmla="*/ 3710579 w 3725819"/>
              <a:gd name="connsiteY35" fmla="*/ 2133600 h 3505200"/>
              <a:gd name="connsiteX36" fmla="*/ 3664859 w 3725819"/>
              <a:gd name="connsiteY36" fmla="*/ 2194560 h 3505200"/>
              <a:gd name="connsiteX37" fmla="*/ 3542939 w 3725819"/>
              <a:gd name="connsiteY37" fmla="*/ 2301240 h 3505200"/>
              <a:gd name="connsiteX38" fmla="*/ 3497219 w 3725819"/>
              <a:gd name="connsiteY38" fmla="*/ 2316480 h 3505200"/>
              <a:gd name="connsiteX39" fmla="*/ 3451499 w 3725819"/>
              <a:gd name="connsiteY39" fmla="*/ 2346960 h 3505200"/>
              <a:gd name="connsiteX40" fmla="*/ 3299099 w 3725819"/>
              <a:gd name="connsiteY40" fmla="*/ 2392680 h 3505200"/>
              <a:gd name="connsiteX41" fmla="*/ 3161939 w 3725819"/>
              <a:gd name="connsiteY41" fmla="*/ 2468880 h 3505200"/>
              <a:gd name="connsiteX42" fmla="*/ 3055259 w 3725819"/>
              <a:gd name="connsiteY42" fmla="*/ 2499360 h 3505200"/>
              <a:gd name="connsiteX43" fmla="*/ 2811419 w 3725819"/>
              <a:gd name="connsiteY43" fmla="*/ 2667000 h 3505200"/>
              <a:gd name="connsiteX44" fmla="*/ 2689499 w 3725819"/>
              <a:gd name="connsiteY44" fmla="*/ 2788920 h 3505200"/>
              <a:gd name="connsiteX45" fmla="*/ 2598059 w 3725819"/>
              <a:gd name="connsiteY45" fmla="*/ 2880360 h 3505200"/>
              <a:gd name="connsiteX46" fmla="*/ 2506619 w 3725819"/>
              <a:gd name="connsiteY46" fmla="*/ 2941320 h 3505200"/>
              <a:gd name="connsiteX47" fmla="*/ 2430419 w 3725819"/>
              <a:gd name="connsiteY47" fmla="*/ 3032760 h 3505200"/>
              <a:gd name="connsiteX48" fmla="*/ 2369459 w 3725819"/>
              <a:gd name="connsiteY48" fmla="*/ 3063240 h 3505200"/>
              <a:gd name="connsiteX49" fmla="*/ 2201819 w 3725819"/>
              <a:gd name="connsiteY49" fmla="*/ 3185160 h 3505200"/>
              <a:gd name="connsiteX50" fmla="*/ 2049419 w 3725819"/>
              <a:gd name="connsiteY50" fmla="*/ 3261360 h 3505200"/>
              <a:gd name="connsiteX51" fmla="*/ 1897019 w 3725819"/>
              <a:gd name="connsiteY51" fmla="*/ 3337560 h 3505200"/>
              <a:gd name="connsiteX52" fmla="*/ 1836059 w 3725819"/>
              <a:gd name="connsiteY52" fmla="*/ 3352800 h 3505200"/>
              <a:gd name="connsiteX53" fmla="*/ 1714139 w 3725819"/>
              <a:gd name="connsiteY53" fmla="*/ 3398520 h 3505200"/>
              <a:gd name="connsiteX54" fmla="*/ 1561739 w 3725819"/>
              <a:gd name="connsiteY54" fmla="*/ 3429000 h 3505200"/>
              <a:gd name="connsiteX55" fmla="*/ 1500779 w 3725819"/>
              <a:gd name="connsiteY55" fmla="*/ 3444240 h 3505200"/>
              <a:gd name="connsiteX56" fmla="*/ 1455059 w 3725819"/>
              <a:gd name="connsiteY56" fmla="*/ 3459480 h 3505200"/>
              <a:gd name="connsiteX57" fmla="*/ 1165499 w 3725819"/>
              <a:gd name="connsiteY57" fmla="*/ 3505200 h 3505200"/>
              <a:gd name="connsiteX58" fmla="*/ 845459 w 3725819"/>
              <a:gd name="connsiteY58" fmla="*/ 3489960 h 3505200"/>
              <a:gd name="connsiteX59" fmla="*/ 769259 w 3725819"/>
              <a:gd name="connsiteY59" fmla="*/ 3474720 h 3505200"/>
              <a:gd name="connsiteX60" fmla="*/ 708299 w 3725819"/>
              <a:gd name="connsiteY60" fmla="*/ 3444240 h 3505200"/>
              <a:gd name="connsiteX61" fmla="*/ 662579 w 3725819"/>
              <a:gd name="connsiteY61" fmla="*/ 3429000 h 3505200"/>
              <a:gd name="connsiteX62" fmla="*/ 510179 w 3725819"/>
              <a:gd name="connsiteY62" fmla="*/ 3337560 h 3505200"/>
              <a:gd name="connsiteX63" fmla="*/ 388259 w 3725819"/>
              <a:gd name="connsiteY63" fmla="*/ 3185160 h 3505200"/>
              <a:gd name="connsiteX64" fmla="*/ 327299 w 3725819"/>
              <a:gd name="connsiteY64" fmla="*/ 3124200 h 3505200"/>
              <a:gd name="connsiteX65" fmla="*/ 235859 w 3725819"/>
              <a:gd name="connsiteY65" fmla="*/ 2971800 h 3505200"/>
              <a:gd name="connsiteX66" fmla="*/ 190139 w 3725819"/>
              <a:gd name="connsiteY66" fmla="*/ 2895600 h 3505200"/>
              <a:gd name="connsiteX67" fmla="*/ 144419 w 3725819"/>
              <a:gd name="connsiteY67" fmla="*/ 2804160 h 3505200"/>
              <a:gd name="connsiteX68" fmla="*/ 83459 w 3725819"/>
              <a:gd name="connsiteY68" fmla="*/ 2697480 h 3505200"/>
              <a:gd name="connsiteX69" fmla="*/ 22499 w 3725819"/>
              <a:gd name="connsiteY69" fmla="*/ 2468880 h 3505200"/>
              <a:gd name="connsiteX70" fmla="*/ 22499 w 3725819"/>
              <a:gd name="connsiteY70" fmla="*/ 1813560 h 3505200"/>
              <a:gd name="connsiteX71" fmla="*/ 52979 w 3725819"/>
              <a:gd name="connsiteY71" fmla="*/ 1767840 h 3505200"/>
              <a:gd name="connsiteX72" fmla="*/ 98699 w 3725819"/>
              <a:gd name="connsiteY72" fmla="*/ 1706880 h 3505200"/>
              <a:gd name="connsiteX73" fmla="*/ 205379 w 3725819"/>
              <a:gd name="connsiteY73" fmla="*/ 1539240 h 3505200"/>
              <a:gd name="connsiteX74" fmla="*/ 251099 w 3725819"/>
              <a:gd name="connsiteY74" fmla="*/ 1493520 h 3505200"/>
              <a:gd name="connsiteX75" fmla="*/ 342539 w 3725819"/>
              <a:gd name="connsiteY75" fmla="*/ 1371600 h 3505200"/>
              <a:gd name="connsiteX76" fmla="*/ 373019 w 3725819"/>
              <a:gd name="connsiteY76" fmla="*/ 1325880 h 3505200"/>
              <a:gd name="connsiteX77" fmla="*/ 479699 w 3725819"/>
              <a:gd name="connsiteY77" fmla="*/ 1158240 h 3505200"/>
              <a:gd name="connsiteX78" fmla="*/ 510179 w 3725819"/>
              <a:gd name="connsiteY78" fmla="*/ 1066800 h 3505200"/>
              <a:gd name="connsiteX79" fmla="*/ 525419 w 3725819"/>
              <a:gd name="connsiteY79" fmla="*/ 1021080 h 3505200"/>
              <a:gd name="connsiteX80" fmla="*/ 540659 w 3725819"/>
              <a:gd name="connsiteY80" fmla="*/ 929640 h 3505200"/>
              <a:gd name="connsiteX81" fmla="*/ 571139 w 3725819"/>
              <a:gd name="connsiteY81" fmla="*/ 655320 h 3505200"/>
              <a:gd name="connsiteX82" fmla="*/ 586379 w 3725819"/>
              <a:gd name="connsiteY82" fmla="*/ 609600 h 3505200"/>
              <a:gd name="connsiteX83" fmla="*/ 616859 w 3725819"/>
              <a:gd name="connsiteY83" fmla="*/ 472440 h 3505200"/>
              <a:gd name="connsiteX84" fmla="*/ 647339 w 3725819"/>
              <a:gd name="connsiteY84" fmla="*/ 381000 h 3505200"/>
              <a:gd name="connsiteX85" fmla="*/ 677819 w 3725819"/>
              <a:gd name="connsiteY85" fmla="*/ 335280 h 3505200"/>
              <a:gd name="connsiteX86" fmla="*/ 769259 w 3725819"/>
              <a:gd name="connsiteY86" fmla="*/ 152400 h 3505200"/>
              <a:gd name="connsiteX87" fmla="*/ 860699 w 3725819"/>
              <a:gd name="connsiteY87" fmla="*/ 91440 h 3505200"/>
              <a:gd name="connsiteX88" fmla="*/ 906419 w 3725819"/>
              <a:gd name="connsiteY88" fmla="*/ 60960 h 3505200"/>
              <a:gd name="connsiteX89" fmla="*/ 952139 w 3725819"/>
              <a:gd name="connsiteY89" fmla="*/ 45720 h 3505200"/>
              <a:gd name="connsiteX90" fmla="*/ 1058819 w 3725819"/>
              <a:gd name="connsiteY90" fmla="*/ 15240 h 3505200"/>
              <a:gd name="connsiteX91" fmla="*/ 1272179 w 3725819"/>
              <a:gd name="connsiteY91" fmla="*/ 60960 h 350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</a:cxnLst>
            <a:rect l="l" t="t" r="r" b="b"/>
            <a:pathLst>
              <a:path w="3725819" h="3505200">
                <a:moveTo>
                  <a:pt x="1272179" y="60960"/>
                </a:moveTo>
                <a:lnTo>
                  <a:pt x="1272179" y="60960"/>
                </a:lnTo>
                <a:cubicBezTo>
                  <a:pt x="1317899" y="76200"/>
                  <a:pt x="1364358" y="89380"/>
                  <a:pt x="1409339" y="106680"/>
                </a:cubicBezTo>
                <a:cubicBezTo>
                  <a:pt x="1430543" y="114835"/>
                  <a:pt x="1448746" y="129976"/>
                  <a:pt x="1470299" y="137160"/>
                </a:cubicBezTo>
                <a:cubicBezTo>
                  <a:pt x="1494873" y="145351"/>
                  <a:pt x="1521213" y="146781"/>
                  <a:pt x="1546499" y="152400"/>
                </a:cubicBezTo>
                <a:cubicBezTo>
                  <a:pt x="1566946" y="156944"/>
                  <a:pt x="1587139" y="162560"/>
                  <a:pt x="1607459" y="167640"/>
                </a:cubicBezTo>
                <a:cubicBezTo>
                  <a:pt x="1719219" y="162560"/>
                  <a:pt x="1831193" y="160980"/>
                  <a:pt x="1942739" y="152400"/>
                </a:cubicBezTo>
                <a:cubicBezTo>
                  <a:pt x="1997758" y="148168"/>
                  <a:pt x="2015314" y="128611"/>
                  <a:pt x="2064659" y="106680"/>
                </a:cubicBezTo>
                <a:cubicBezTo>
                  <a:pt x="2089658" y="95569"/>
                  <a:pt x="2115860" y="87311"/>
                  <a:pt x="2140859" y="76200"/>
                </a:cubicBezTo>
                <a:cubicBezTo>
                  <a:pt x="2161619" y="66973"/>
                  <a:pt x="2180937" y="54669"/>
                  <a:pt x="2201819" y="45720"/>
                </a:cubicBezTo>
                <a:cubicBezTo>
                  <a:pt x="2253723" y="23475"/>
                  <a:pt x="2276186" y="27799"/>
                  <a:pt x="2338979" y="15240"/>
                </a:cubicBezTo>
                <a:cubicBezTo>
                  <a:pt x="2359518" y="11132"/>
                  <a:pt x="2379619" y="5080"/>
                  <a:pt x="2399939" y="0"/>
                </a:cubicBezTo>
                <a:cubicBezTo>
                  <a:pt x="2496459" y="5080"/>
                  <a:pt x="2593732" y="2181"/>
                  <a:pt x="2689499" y="15240"/>
                </a:cubicBezTo>
                <a:cubicBezTo>
                  <a:pt x="2707647" y="17715"/>
                  <a:pt x="2721148" y="33994"/>
                  <a:pt x="2735219" y="45720"/>
                </a:cubicBezTo>
                <a:cubicBezTo>
                  <a:pt x="2852562" y="143506"/>
                  <a:pt x="2713145" y="46244"/>
                  <a:pt x="2826659" y="121920"/>
                </a:cubicBezTo>
                <a:cubicBezTo>
                  <a:pt x="2836819" y="137160"/>
                  <a:pt x="2849700" y="150902"/>
                  <a:pt x="2857139" y="167640"/>
                </a:cubicBezTo>
                <a:cubicBezTo>
                  <a:pt x="2870188" y="197000"/>
                  <a:pt x="2877459" y="228600"/>
                  <a:pt x="2887619" y="259080"/>
                </a:cubicBezTo>
                <a:lnTo>
                  <a:pt x="2902859" y="304800"/>
                </a:lnTo>
                <a:cubicBezTo>
                  <a:pt x="2907939" y="320040"/>
                  <a:pt x="2914203" y="334935"/>
                  <a:pt x="2918099" y="350520"/>
                </a:cubicBezTo>
                <a:lnTo>
                  <a:pt x="2933339" y="411480"/>
                </a:lnTo>
                <a:cubicBezTo>
                  <a:pt x="2943111" y="548294"/>
                  <a:pt x="2944552" y="621524"/>
                  <a:pt x="2963819" y="746760"/>
                </a:cubicBezTo>
                <a:cubicBezTo>
                  <a:pt x="2967758" y="772362"/>
                  <a:pt x="2974425" y="797475"/>
                  <a:pt x="2979059" y="822960"/>
                </a:cubicBezTo>
                <a:cubicBezTo>
                  <a:pt x="2984587" y="853362"/>
                  <a:pt x="2985082" y="884906"/>
                  <a:pt x="2994299" y="914400"/>
                </a:cubicBezTo>
                <a:cubicBezTo>
                  <a:pt x="3000252" y="933449"/>
                  <a:pt x="3057134" y="1081993"/>
                  <a:pt x="3085739" y="1127760"/>
                </a:cubicBezTo>
                <a:cubicBezTo>
                  <a:pt x="3113847" y="1172732"/>
                  <a:pt x="3187279" y="1256413"/>
                  <a:pt x="3222899" y="1280160"/>
                </a:cubicBezTo>
                <a:cubicBezTo>
                  <a:pt x="3238139" y="1290320"/>
                  <a:pt x="3254548" y="1298914"/>
                  <a:pt x="3268619" y="1310640"/>
                </a:cubicBezTo>
                <a:cubicBezTo>
                  <a:pt x="3387016" y="1409304"/>
                  <a:pt x="3232612" y="1302199"/>
                  <a:pt x="3375299" y="1402080"/>
                </a:cubicBezTo>
                <a:cubicBezTo>
                  <a:pt x="3405309" y="1423087"/>
                  <a:pt x="3440836" y="1437137"/>
                  <a:pt x="3466739" y="1463040"/>
                </a:cubicBezTo>
                <a:cubicBezTo>
                  <a:pt x="3530420" y="1526721"/>
                  <a:pt x="3495217" y="1495828"/>
                  <a:pt x="3573419" y="1554480"/>
                </a:cubicBezTo>
                <a:cubicBezTo>
                  <a:pt x="3578499" y="1569720"/>
                  <a:pt x="3580689" y="1586252"/>
                  <a:pt x="3588659" y="1600200"/>
                </a:cubicBezTo>
                <a:cubicBezTo>
                  <a:pt x="3601261" y="1622253"/>
                  <a:pt x="3620290" y="1640026"/>
                  <a:pt x="3634379" y="1661160"/>
                </a:cubicBezTo>
                <a:cubicBezTo>
                  <a:pt x="3650810" y="1685806"/>
                  <a:pt x="3664859" y="1711960"/>
                  <a:pt x="3680099" y="1737360"/>
                </a:cubicBezTo>
                <a:cubicBezTo>
                  <a:pt x="3685179" y="1762760"/>
                  <a:pt x="3689057" y="1788430"/>
                  <a:pt x="3695339" y="1813560"/>
                </a:cubicBezTo>
                <a:cubicBezTo>
                  <a:pt x="3699235" y="1829145"/>
                  <a:pt x="3707094" y="1843598"/>
                  <a:pt x="3710579" y="1859280"/>
                </a:cubicBezTo>
                <a:cubicBezTo>
                  <a:pt x="3717282" y="1889445"/>
                  <a:pt x="3720739" y="1920240"/>
                  <a:pt x="3725819" y="1950720"/>
                </a:cubicBezTo>
                <a:cubicBezTo>
                  <a:pt x="3720739" y="2011680"/>
                  <a:pt x="3725415" y="2074255"/>
                  <a:pt x="3710579" y="2133600"/>
                </a:cubicBezTo>
                <a:cubicBezTo>
                  <a:pt x="3704419" y="2158242"/>
                  <a:pt x="3679622" y="2173891"/>
                  <a:pt x="3664859" y="2194560"/>
                </a:cubicBezTo>
                <a:cubicBezTo>
                  <a:pt x="3615062" y="2264276"/>
                  <a:pt x="3647614" y="2243087"/>
                  <a:pt x="3542939" y="2301240"/>
                </a:cubicBezTo>
                <a:cubicBezTo>
                  <a:pt x="3528896" y="2309042"/>
                  <a:pt x="3511587" y="2309296"/>
                  <a:pt x="3497219" y="2316480"/>
                </a:cubicBezTo>
                <a:cubicBezTo>
                  <a:pt x="3480836" y="2324671"/>
                  <a:pt x="3468334" y="2339745"/>
                  <a:pt x="3451499" y="2346960"/>
                </a:cubicBezTo>
                <a:cubicBezTo>
                  <a:pt x="3376281" y="2379196"/>
                  <a:pt x="3384468" y="2341458"/>
                  <a:pt x="3299099" y="2392680"/>
                </a:cubicBezTo>
                <a:cubicBezTo>
                  <a:pt x="3250929" y="2421582"/>
                  <a:pt x="3212954" y="2447016"/>
                  <a:pt x="3161939" y="2468880"/>
                </a:cubicBezTo>
                <a:cubicBezTo>
                  <a:pt x="3131330" y="2481998"/>
                  <a:pt x="3086193" y="2491626"/>
                  <a:pt x="3055259" y="2499360"/>
                </a:cubicBezTo>
                <a:cubicBezTo>
                  <a:pt x="2991053" y="2539489"/>
                  <a:pt x="2864839" y="2613580"/>
                  <a:pt x="2811419" y="2667000"/>
                </a:cubicBezTo>
                <a:cubicBezTo>
                  <a:pt x="2770779" y="2707640"/>
                  <a:pt x="2737320" y="2757039"/>
                  <a:pt x="2689499" y="2788920"/>
                </a:cubicBezTo>
                <a:cubicBezTo>
                  <a:pt x="2540857" y="2888015"/>
                  <a:pt x="2768188" y="2729134"/>
                  <a:pt x="2598059" y="2880360"/>
                </a:cubicBezTo>
                <a:cubicBezTo>
                  <a:pt x="2570680" y="2904697"/>
                  <a:pt x="2506619" y="2941320"/>
                  <a:pt x="2506619" y="2941320"/>
                </a:cubicBezTo>
                <a:cubicBezTo>
                  <a:pt x="2482315" y="2977776"/>
                  <a:pt x="2467755" y="3006091"/>
                  <a:pt x="2430419" y="3032760"/>
                </a:cubicBezTo>
                <a:cubicBezTo>
                  <a:pt x="2411932" y="3045965"/>
                  <a:pt x="2388362" y="3050638"/>
                  <a:pt x="2369459" y="3063240"/>
                </a:cubicBezTo>
                <a:cubicBezTo>
                  <a:pt x="2311968" y="3101567"/>
                  <a:pt x="2257538" y="3144299"/>
                  <a:pt x="2201819" y="3185160"/>
                </a:cubicBezTo>
                <a:cubicBezTo>
                  <a:pt x="2070262" y="3281635"/>
                  <a:pt x="2221742" y="3183031"/>
                  <a:pt x="2049419" y="3261360"/>
                </a:cubicBezTo>
                <a:cubicBezTo>
                  <a:pt x="1891929" y="3332946"/>
                  <a:pt x="2054132" y="3285189"/>
                  <a:pt x="1897019" y="3337560"/>
                </a:cubicBezTo>
                <a:cubicBezTo>
                  <a:pt x="1877148" y="3344184"/>
                  <a:pt x="1855930" y="3346176"/>
                  <a:pt x="1836059" y="3352800"/>
                </a:cubicBezTo>
                <a:cubicBezTo>
                  <a:pt x="1739436" y="3385008"/>
                  <a:pt x="1789046" y="3377118"/>
                  <a:pt x="1714139" y="3398520"/>
                </a:cubicBezTo>
                <a:cubicBezTo>
                  <a:pt x="1631542" y="3422119"/>
                  <a:pt x="1661534" y="3409041"/>
                  <a:pt x="1561739" y="3429000"/>
                </a:cubicBezTo>
                <a:cubicBezTo>
                  <a:pt x="1541200" y="3433108"/>
                  <a:pt x="1520918" y="3438486"/>
                  <a:pt x="1500779" y="3444240"/>
                </a:cubicBezTo>
                <a:cubicBezTo>
                  <a:pt x="1485333" y="3448653"/>
                  <a:pt x="1470811" y="3456330"/>
                  <a:pt x="1455059" y="3459480"/>
                </a:cubicBezTo>
                <a:cubicBezTo>
                  <a:pt x="1364096" y="3477673"/>
                  <a:pt x="1259339" y="3491794"/>
                  <a:pt x="1165499" y="3505200"/>
                </a:cubicBezTo>
                <a:cubicBezTo>
                  <a:pt x="1058819" y="3500120"/>
                  <a:pt x="951945" y="3498151"/>
                  <a:pt x="845459" y="3489960"/>
                </a:cubicBezTo>
                <a:cubicBezTo>
                  <a:pt x="819632" y="3487973"/>
                  <a:pt x="793833" y="3482911"/>
                  <a:pt x="769259" y="3474720"/>
                </a:cubicBezTo>
                <a:cubicBezTo>
                  <a:pt x="747706" y="3467536"/>
                  <a:pt x="729181" y="3453189"/>
                  <a:pt x="708299" y="3444240"/>
                </a:cubicBezTo>
                <a:cubicBezTo>
                  <a:pt x="693534" y="3437912"/>
                  <a:pt x="677344" y="3435328"/>
                  <a:pt x="662579" y="3429000"/>
                </a:cubicBezTo>
                <a:cubicBezTo>
                  <a:pt x="617310" y="3409599"/>
                  <a:pt x="542389" y="3366841"/>
                  <a:pt x="510179" y="3337560"/>
                </a:cubicBezTo>
                <a:cubicBezTo>
                  <a:pt x="444290" y="3277661"/>
                  <a:pt x="440774" y="3245177"/>
                  <a:pt x="388259" y="3185160"/>
                </a:cubicBezTo>
                <a:cubicBezTo>
                  <a:pt x="369336" y="3163533"/>
                  <a:pt x="344002" y="3147584"/>
                  <a:pt x="327299" y="3124200"/>
                </a:cubicBezTo>
                <a:cubicBezTo>
                  <a:pt x="292865" y="3075992"/>
                  <a:pt x="266339" y="3022600"/>
                  <a:pt x="235859" y="2971800"/>
                </a:cubicBezTo>
                <a:cubicBezTo>
                  <a:pt x="220619" y="2946400"/>
                  <a:pt x="203386" y="2922094"/>
                  <a:pt x="190139" y="2895600"/>
                </a:cubicBezTo>
                <a:cubicBezTo>
                  <a:pt x="174899" y="2865120"/>
                  <a:pt x="160969" y="2833949"/>
                  <a:pt x="144419" y="2804160"/>
                </a:cubicBezTo>
                <a:cubicBezTo>
                  <a:pt x="112346" y="2746429"/>
                  <a:pt x="108475" y="2766274"/>
                  <a:pt x="83459" y="2697480"/>
                </a:cubicBezTo>
                <a:cubicBezTo>
                  <a:pt x="66664" y="2651293"/>
                  <a:pt x="33413" y="2512534"/>
                  <a:pt x="22499" y="2468880"/>
                </a:cubicBezTo>
                <a:cubicBezTo>
                  <a:pt x="-4552" y="2198371"/>
                  <a:pt x="-10311" y="2207276"/>
                  <a:pt x="22499" y="1813560"/>
                </a:cubicBezTo>
                <a:cubicBezTo>
                  <a:pt x="24020" y="1795307"/>
                  <a:pt x="42333" y="1782745"/>
                  <a:pt x="52979" y="1767840"/>
                </a:cubicBezTo>
                <a:cubicBezTo>
                  <a:pt x="67742" y="1747171"/>
                  <a:pt x="83459" y="1727200"/>
                  <a:pt x="98699" y="1706880"/>
                </a:cubicBezTo>
                <a:cubicBezTo>
                  <a:pt x="124676" y="1628949"/>
                  <a:pt x="121147" y="1623472"/>
                  <a:pt x="205379" y="1539240"/>
                </a:cubicBezTo>
                <a:cubicBezTo>
                  <a:pt x="220619" y="1524000"/>
                  <a:pt x="237451" y="1510201"/>
                  <a:pt x="251099" y="1493520"/>
                </a:cubicBezTo>
                <a:cubicBezTo>
                  <a:pt x="283267" y="1454203"/>
                  <a:pt x="314360" y="1413868"/>
                  <a:pt x="342539" y="1371600"/>
                </a:cubicBezTo>
                <a:cubicBezTo>
                  <a:pt x="352699" y="1356360"/>
                  <a:pt x="361293" y="1339951"/>
                  <a:pt x="373019" y="1325880"/>
                </a:cubicBezTo>
                <a:cubicBezTo>
                  <a:pt x="440913" y="1244407"/>
                  <a:pt x="430086" y="1307078"/>
                  <a:pt x="479699" y="1158240"/>
                </a:cubicBezTo>
                <a:lnTo>
                  <a:pt x="510179" y="1066800"/>
                </a:lnTo>
                <a:cubicBezTo>
                  <a:pt x="515259" y="1051560"/>
                  <a:pt x="522778" y="1036926"/>
                  <a:pt x="525419" y="1021080"/>
                </a:cubicBezTo>
                <a:cubicBezTo>
                  <a:pt x="530499" y="990600"/>
                  <a:pt x="536826" y="960302"/>
                  <a:pt x="540659" y="929640"/>
                </a:cubicBezTo>
                <a:cubicBezTo>
                  <a:pt x="548536" y="866625"/>
                  <a:pt x="558743" y="723499"/>
                  <a:pt x="571139" y="655320"/>
                </a:cubicBezTo>
                <a:cubicBezTo>
                  <a:pt x="574013" y="639515"/>
                  <a:pt x="582483" y="625185"/>
                  <a:pt x="586379" y="609600"/>
                </a:cubicBezTo>
                <a:cubicBezTo>
                  <a:pt x="608132" y="522589"/>
                  <a:pt x="593392" y="550664"/>
                  <a:pt x="616859" y="472440"/>
                </a:cubicBezTo>
                <a:cubicBezTo>
                  <a:pt x="626091" y="441666"/>
                  <a:pt x="629517" y="407733"/>
                  <a:pt x="647339" y="381000"/>
                </a:cubicBezTo>
                <a:cubicBezTo>
                  <a:pt x="657499" y="365760"/>
                  <a:pt x="670380" y="352018"/>
                  <a:pt x="677819" y="335280"/>
                </a:cubicBezTo>
                <a:cubicBezTo>
                  <a:pt x="703442" y="277629"/>
                  <a:pt x="709223" y="192424"/>
                  <a:pt x="769259" y="152400"/>
                </a:cubicBezTo>
                <a:lnTo>
                  <a:pt x="860699" y="91440"/>
                </a:lnTo>
                <a:cubicBezTo>
                  <a:pt x="875939" y="81280"/>
                  <a:pt x="889043" y="66752"/>
                  <a:pt x="906419" y="60960"/>
                </a:cubicBezTo>
                <a:cubicBezTo>
                  <a:pt x="921659" y="55880"/>
                  <a:pt x="936693" y="50133"/>
                  <a:pt x="952139" y="45720"/>
                </a:cubicBezTo>
                <a:cubicBezTo>
                  <a:pt x="1086092" y="7448"/>
                  <a:pt x="949198" y="51780"/>
                  <a:pt x="1058819" y="15240"/>
                </a:cubicBezTo>
                <a:cubicBezTo>
                  <a:pt x="1302625" y="31494"/>
                  <a:pt x="1236619" y="53340"/>
                  <a:pt x="1272179" y="60960"/>
                </a:cubicBezTo>
                <a:close/>
              </a:path>
            </a:pathLst>
          </a:custGeom>
          <a:solidFill>
            <a:schemeClr val="bg1">
              <a:lumMod val="50000"/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66" name="直線箭頭接點 65"/>
          <p:cNvCxnSpPr/>
          <p:nvPr/>
        </p:nvCxnSpPr>
        <p:spPr>
          <a:xfrm flipV="1">
            <a:off x="3484373" y="2237383"/>
            <a:ext cx="1" cy="460718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箭頭接點 66"/>
          <p:cNvCxnSpPr/>
          <p:nvPr/>
        </p:nvCxnSpPr>
        <p:spPr>
          <a:xfrm>
            <a:off x="3484372" y="2698101"/>
            <a:ext cx="419756" cy="28949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箭頭接點 67"/>
          <p:cNvCxnSpPr/>
          <p:nvPr/>
        </p:nvCxnSpPr>
        <p:spPr>
          <a:xfrm flipH="1">
            <a:off x="3126597" y="2698101"/>
            <a:ext cx="357777" cy="28949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字方塊 68"/>
          <p:cNvSpPr txBox="1"/>
          <p:nvPr/>
        </p:nvSpPr>
        <p:spPr>
          <a:xfrm>
            <a:off x="4066846" y="2443514"/>
            <a:ext cx="1802096" cy="5110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Times New Roman" charset="0"/>
                <a:ea typeface="Times New Roman" charset="0"/>
                <a:cs typeface="Times New Roman" charset="0"/>
              </a:rPr>
              <a:t>Rigid Body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70" name="橢圓 69"/>
          <p:cNvSpPr/>
          <p:nvPr/>
        </p:nvSpPr>
        <p:spPr>
          <a:xfrm rot="15177454">
            <a:off x="3382895" y="3245664"/>
            <a:ext cx="282515" cy="282515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71" name="文字方塊 70"/>
          <p:cNvSpPr txBox="1"/>
          <p:nvPr/>
        </p:nvSpPr>
        <p:spPr>
          <a:xfrm>
            <a:off x="4038492" y="3168022"/>
            <a:ext cx="920445" cy="5110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Times New Roman" charset="0"/>
                <a:ea typeface="Times New Roman" charset="0"/>
                <a:cs typeface="Times New Roman" charset="0"/>
              </a:rPr>
              <a:t>Point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6730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圖片 15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560675">
            <a:off x="6719502" y="4094677"/>
            <a:ext cx="1663700" cy="12319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1640" y="5621191"/>
            <a:ext cx="1346208" cy="833367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0215" y="6366715"/>
            <a:ext cx="1171466" cy="925458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486" y="2880264"/>
            <a:ext cx="1309542" cy="811134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2531" y="3543195"/>
            <a:ext cx="1191582" cy="891341"/>
          </a:xfrm>
          <a:prstGeom prst="rect">
            <a:avLst/>
          </a:prstGeom>
        </p:spPr>
      </p:pic>
      <p:sp>
        <p:nvSpPr>
          <p:cNvPr id="116" name="手繪多邊形 115"/>
          <p:cNvSpPr/>
          <p:nvPr/>
        </p:nvSpPr>
        <p:spPr>
          <a:xfrm rot="1593538">
            <a:off x="4548661" y="4775691"/>
            <a:ext cx="4201057" cy="3952297"/>
          </a:xfrm>
          <a:custGeom>
            <a:avLst/>
            <a:gdLst>
              <a:gd name="connsiteX0" fmla="*/ 1272179 w 3725819"/>
              <a:gd name="connsiteY0" fmla="*/ 60960 h 3505200"/>
              <a:gd name="connsiteX1" fmla="*/ 1272179 w 3725819"/>
              <a:gd name="connsiteY1" fmla="*/ 60960 h 3505200"/>
              <a:gd name="connsiteX2" fmla="*/ 1409339 w 3725819"/>
              <a:gd name="connsiteY2" fmla="*/ 106680 h 3505200"/>
              <a:gd name="connsiteX3" fmla="*/ 1470299 w 3725819"/>
              <a:gd name="connsiteY3" fmla="*/ 137160 h 3505200"/>
              <a:gd name="connsiteX4" fmla="*/ 1546499 w 3725819"/>
              <a:gd name="connsiteY4" fmla="*/ 152400 h 3505200"/>
              <a:gd name="connsiteX5" fmla="*/ 1607459 w 3725819"/>
              <a:gd name="connsiteY5" fmla="*/ 167640 h 3505200"/>
              <a:gd name="connsiteX6" fmla="*/ 1942739 w 3725819"/>
              <a:gd name="connsiteY6" fmla="*/ 152400 h 3505200"/>
              <a:gd name="connsiteX7" fmla="*/ 2064659 w 3725819"/>
              <a:gd name="connsiteY7" fmla="*/ 106680 h 3505200"/>
              <a:gd name="connsiteX8" fmla="*/ 2140859 w 3725819"/>
              <a:gd name="connsiteY8" fmla="*/ 76200 h 3505200"/>
              <a:gd name="connsiteX9" fmla="*/ 2201819 w 3725819"/>
              <a:gd name="connsiteY9" fmla="*/ 45720 h 3505200"/>
              <a:gd name="connsiteX10" fmla="*/ 2338979 w 3725819"/>
              <a:gd name="connsiteY10" fmla="*/ 15240 h 3505200"/>
              <a:gd name="connsiteX11" fmla="*/ 2399939 w 3725819"/>
              <a:gd name="connsiteY11" fmla="*/ 0 h 3505200"/>
              <a:gd name="connsiteX12" fmla="*/ 2689499 w 3725819"/>
              <a:gd name="connsiteY12" fmla="*/ 15240 h 3505200"/>
              <a:gd name="connsiteX13" fmla="*/ 2735219 w 3725819"/>
              <a:gd name="connsiteY13" fmla="*/ 45720 h 3505200"/>
              <a:gd name="connsiteX14" fmla="*/ 2826659 w 3725819"/>
              <a:gd name="connsiteY14" fmla="*/ 121920 h 3505200"/>
              <a:gd name="connsiteX15" fmla="*/ 2857139 w 3725819"/>
              <a:gd name="connsiteY15" fmla="*/ 167640 h 3505200"/>
              <a:gd name="connsiteX16" fmla="*/ 2887619 w 3725819"/>
              <a:gd name="connsiteY16" fmla="*/ 259080 h 3505200"/>
              <a:gd name="connsiteX17" fmla="*/ 2902859 w 3725819"/>
              <a:gd name="connsiteY17" fmla="*/ 304800 h 3505200"/>
              <a:gd name="connsiteX18" fmla="*/ 2918099 w 3725819"/>
              <a:gd name="connsiteY18" fmla="*/ 350520 h 3505200"/>
              <a:gd name="connsiteX19" fmla="*/ 2933339 w 3725819"/>
              <a:gd name="connsiteY19" fmla="*/ 411480 h 3505200"/>
              <a:gd name="connsiteX20" fmla="*/ 2963819 w 3725819"/>
              <a:gd name="connsiteY20" fmla="*/ 746760 h 3505200"/>
              <a:gd name="connsiteX21" fmla="*/ 2979059 w 3725819"/>
              <a:gd name="connsiteY21" fmla="*/ 822960 h 3505200"/>
              <a:gd name="connsiteX22" fmla="*/ 2994299 w 3725819"/>
              <a:gd name="connsiteY22" fmla="*/ 914400 h 3505200"/>
              <a:gd name="connsiteX23" fmla="*/ 3085739 w 3725819"/>
              <a:gd name="connsiteY23" fmla="*/ 1127760 h 3505200"/>
              <a:gd name="connsiteX24" fmla="*/ 3222899 w 3725819"/>
              <a:gd name="connsiteY24" fmla="*/ 1280160 h 3505200"/>
              <a:gd name="connsiteX25" fmla="*/ 3268619 w 3725819"/>
              <a:gd name="connsiteY25" fmla="*/ 1310640 h 3505200"/>
              <a:gd name="connsiteX26" fmla="*/ 3375299 w 3725819"/>
              <a:gd name="connsiteY26" fmla="*/ 1402080 h 3505200"/>
              <a:gd name="connsiteX27" fmla="*/ 3466739 w 3725819"/>
              <a:gd name="connsiteY27" fmla="*/ 1463040 h 3505200"/>
              <a:gd name="connsiteX28" fmla="*/ 3573419 w 3725819"/>
              <a:gd name="connsiteY28" fmla="*/ 1554480 h 3505200"/>
              <a:gd name="connsiteX29" fmla="*/ 3588659 w 3725819"/>
              <a:gd name="connsiteY29" fmla="*/ 1600200 h 3505200"/>
              <a:gd name="connsiteX30" fmla="*/ 3634379 w 3725819"/>
              <a:gd name="connsiteY30" fmla="*/ 1661160 h 3505200"/>
              <a:gd name="connsiteX31" fmla="*/ 3680099 w 3725819"/>
              <a:gd name="connsiteY31" fmla="*/ 1737360 h 3505200"/>
              <a:gd name="connsiteX32" fmla="*/ 3695339 w 3725819"/>
              <a:gd name="connsiteY32" fmla="*/ 1813560 h 3505200"/>
              <a:gd name="connsiteX33" fmla="*/ 3710579 w 3725819"/>
              <a:gd name="connsiteY33" fmla="*/ 1859280 h 3505200"/>
              <a:gd name="connsiteX34" fmla="*/ 3725819 w 3725819"/>
              <a:gd name="connsiteY34" fmla="*/ 1950720 h 3505200"/>
              <a:gd name="connsiteX35" fmla="*/ 3710579 w 3725819"/>
              <a:gd name="connsiteY35" fmla="*/ 2133600 h 3505200"/>
              <a:gd name="connsiteX36" fmla="*/ 3664859 w 3725819"/>
              <a:gd name="connsiteY36" fmla="*/ 2194560 h 3505200"/>
              <a:gd name="connsiteX37" fmla="*/ 3542939 w 3725819"/>
              <a:gd name="connsiteY37" fmla="*/ 2301240 h 3505200"/>
              <a:gd name="connsiteX38" fmla="*/ 3497219 w 3725819"/>
              <a:gd name="connsiteY38" fmla="*/ 2316480 h 3505200"/>
              <a:gd name="connsiteX39" fmla="*/ 3451499 w 3725819"/>
              <a:gd name="connsiteY39" fmla="*/ 2346960 h 3505200"/>
              <a:gd name="connsiteX40" fmla="*/ 3299099 w 3725819"/>
              <a:gd name="connsiteY40" fmla="*/ 2392680 h 3505200"/>
              <a:gd name="connsiteX41" fmla="*/ 3161939 w 3725819"/>
              <a:gd name="connsiteY41" fmla="*/ 2468880 h 3505200"/>
              <a:gd name="connsiteX42" fmla="*/ 3055259 w 3725819"/>
              <a:gd name="connsiteY42" fmla="*/ 2499360 h 3505200"/>
              <a:gd name="connsiteX43" fmla="*/ 2811419 w 3725819"/>
              <a:gd name="connsiteY43" fmla="*/ 2667000 h 3505200"/>
              <a:gd name="connsiteX44" fmla="*/ 2689499 w 3725819"/>
              <a:gd name="connsiteY44" fmla="*/ 2788920 h 3505200"/>
              <a:gd name="connsiteX45" fmla="*/ 2598059 w 3725819"/>
              <a:gd name="connsiteY45" fmla="*/ 2880360 h 3505200"/>
              <a:gd name="connsiteX46" fmla="*/ 2506619 w 3725819"/>
              <a:gd name="connsiteY46" fmla="*/ 2941320 h 3505200"/>
              <a:gd name="connsiteX47" fmla="*/ 2430419 w 3725819"/>
              <a:gd name="connsiteY47" fmla="*/ 3032760 h 3505200"/>
              <a:gd name="connsiteX48" fmla="*/ 2369459 w 3725819"/>
              <a:gd name="connsiteY48" fmla="*/ 3063240 h 3505200"/>
              <a:gd name="connsiteX49" fmla="*/ 2201819 w 3725819"/>
              <a:gd name="connsiteY49" fmla="*/ 3185160 h 3505200"/>
              <a:gd name="connsiteX50" fmla="*/ 2049419 w 3725819"/>
              <a:gd name="connsiteY50" fmla="*/ 3261360 h 3505200"/>
              <a:gd name="connsiteX51" fmla="*/ 1897019 w 3725819"/>
              <a:gd name="connsiteY51" fmla="*/ 3337560 h 3505200"/>
              <a:gd name="connsiteX52" fmla="*/ 1836059 w 3725819"/>
              <a:gd name="connsiteY52" fmla="*/ 3352800 h 3505200"/>
              <a:gd name="connsiteX53" fmla="*/ 1714139 w 3725819"/>
              <a:gd name="connsiteY53" fmla="*/ 3398520 h 3505200"/>
              <a:gd name="connsiteX54" fmla="*/ 1561739 w 3725819"/>
              <a:gd name="connsiteY54" fmla="*/ 3429000 h 3505200"/>
              <a:gd name="connsiteX55" fmla="*/ 1500779 w 3725819"/>
              <a:gd name="connsiteY55" fmla="*/ 3444240 h 3505200"/>
              <a:gd name="connsiteX56" fmla="*/ 1455059 w 3725819"/>
              <a:gd name="connsiteY56" fmla="*/ 3459480 h 3505200"/>
              <a:gd name="connsiteX57" fmla="*/ 1165499 w 3725819"/>
              <a:gd name="connsiteY57" fmla="*/ 3505200 h 3505200"/>
              <a:gd name="connsiteX58" fmla="*/ 845459 w 3725819"/>
              <a:gd name="connsiteY58" fmla="*/ 3489960 h 3505200"/>
              <a:gd name="connsiteX59" fmla="*/ 769259 w 3725819"/>
              <a:gd name="connsiteY59" fmla="*/ 3474720 h 3505200"/>
              <a:gd name="connsiteX60" fmla="*/ 708299 w 3725819"/>
              <a:gd name="connsiteY60" fmla="*/ 3444240 h 3505200"/>
              <a:gd name="connsiteX61" fmla="*/ 662579 w 3725819"/>
              <a:gd name="connsiteY61" fmla="*/ 3429000 h 3505200"/>
              <a:gd name="connsiteX62" fmla="*/ 510179 w 3725819"/>
              <a:gd name="connsiteY62" fmla="*/ 3337560 h 3505200"/>
              <a:gd name="connsiteX63" fmla="*/ 388259 w 3725819"/>
              <a:gd name="connsiteY63" fmla="*/ 3185160 h 3505200"/>
              <a:gd name="connsiteX64" fmla="*/ 327299 w 3725819"/>
              <a:gd name="connsiteY64" fmla="*/ 3124200 h 3505200"/>
              <a:gd name="connsiteX65" fmla="*/ 235859 w 3725819"/>
              <a:gd name="connsiteY65" fmla="*/ 2971800 h 3505200"/>
              <a:gd name="connsiteX66" fmla="*/ 190139 w 3725819"/>
              <a:gd name="connsiteY66" fmla="*/ 2895600 h 3505200"/>
              <a:gd name="connsiteX67" fmla="*/ 144419 w 3725819"/>
              <a:gd name="connsiteY67" fmla="*/ 2804160 h 3505200"/>
              <a:gd name="connsiteX68" fmla="*/ 83459 w 3725819"/>
              <a:gd name="connsiteY68" fmla="*/ 2697480 h 3505200"/>
              <a:gd name="connsiteX69" fmla="*/ 22499 w 3725819"/>
              <a:gd name="connsiteY69" fmla="*/ 2468880 h 3505200"/>
              <a:gd name="connsiteX70" fmla="*/ 22499 w 3725819"/>
              <a:gd name="connsiteY70" fmla="*/ 1813560 h 3505200"/>
              <a:gd name="connsiteX71" fmla="*/ 52979 w 3725819"/>
              <a:gd name="connsiteY71" fmla="*/ 1767840 h 3505200"/>
              <a:gd name="connsiteX72" fmla="*/ 98699 w 3725819"/>
              <a:gd name="connsiteY72" fmla="*/ 1706880 h 3505200"/>
              <a:gd name="connsiteX73" fmla="*/ 205379 w 3725819"/>
              <a:gd name="connsiteY73" fmla="*/ 1539240 h 3505200"/>
              <a:gd name="connsiteX74" fmla="*/ 251099 w 3725819"/>
              <a:gd name="connsiteY74" fmla="*/ 1493520 h 3505200"/>
              <a:gd name="connsiteX75" fmla="*/ 342539 w 3725819"/>
              <a:gd name="connsiteY75" fmla="*/ 1371600 h 3505200"/>
              <a:gd name="connsiteX76" fmla="*/ 373019 w 3725819"/>
              <a:gd name="connsiteY76" fmla="*/ 1325880 h 3505200"/>
              <a:gd name="connsiteX77" fmla="*/ 479699 w 3725819"/>
              <a:gd name="connsiteY77" fmla="*/ 1158240 h 3505200"/>
              <a:gd name="connsiteX78" fmla="*/ 510179 w 3725819"/>
              <a:gd name="connsiteY78" fmla="*/ 1066800 h 3505200"/>
              <a:gd name="connsiteX79" fmla="*/ 525419 w 3725819"/>
              <a:gd name="connsiteY79" fmla="*/ 1021080 h 3505200"/>
              <a:gd name="connsiteX80" fmla="*/ 540659 w 3725819"/>
              <a:gd name="connsiteY80" fmla="*/ 929640 h 3505200"/>
              <a:gd name="connsiteX81" fmla="*/ 571139 w 3725819"/>
              <a:gd name="connsiteY81" fmla="*/ 655320 h 3505200"/>
              <a:gd name="connsiteX82" fmla="*/ 586379 w 3725819"/>
              <a:gd name="connsiteY82" fmla="*/ 609600 h 3505200"/>
              <a:gd name="connsiteX83" fmla="*/ 616859 w 3725819"/>
              <a:gd name="connsiteY83" fmla="*/ 472440 h 3505200"/>
              <a:gd name="connsiteX84" fmla="*/ 647339 w 3725819"/>
              <a:gd name="connsiteY84" fmla="*/ 381000 h 3505200"/>
              <a:gd name="connsiteX85" fmla="*/ 677819 w 3725819"/>
              <a:gd name="connsiteY85" fmla="*/ 335280 h 3505200"/>
              <a:gd name="connsiteX86" fmla="*/ 769259 w 3725819"/>
              <a:gd name="connsiteY86" fmla="*/ 152400 h 3505200"/>
              <a:gd name="connsiteX87" fmla="*/ 860699 w 3725819"/>
              <a:gd name="connsiteY87" fmla="*/ 91440 h 3505200"/>
              <a:gd name="connsiteX88" fmla="*/ 906419 w 3725819"/>
              <a:gd name="connsiteY88" fmla="*/ 60960 h 3505200"/>
              <a:gd name="connsiteX89" fmla="*/ 952139 w 3725819"/>
              <a:gd name="connsiteY89" fmla="*/ 45720 h 3505200"/>
              <a:gd name="connsiteX90" fmla="*/ 1058819 w 3725819"/>
              <a:gd name="connsiteY90" fmla="*/ 15240 h 3505200"/>
              <a:gd name="connsiteX91" fmla="*/ 1272179 w 3725819"/>
              <a:gd name="connsiteY91" fmla="*/ 60960 h 350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</a:cxnLst>
            <a:rect l="l" t="t" r="r" b="b"/>
            <a:pathLst>
              <a:path w="3725819" h="3505200">
                <a:moveTo>
                  <a:pt x="1272179" y="60960"/>
                </a:moveTo>
                <a:lnTo>
                  <a:pt x="1272179" y="60960"/>
                </a:lnTo>
                <a:cubicBezTo>
                  <a:pt x="1317899" y="76200"/>
                  <a:pt x="1364358" y="89380"/>
                  <a:pt x="1409339" y="106680"/>
                </a:cubicBezTo>
                <a:cubicBezTo>
                  <a:pt x="1430543" y="114835"/>
                  <a:pt x="1448746" y="129976"/>
                  <a:pt x="1470299" y="137160"/>
                </a:cubicBezTo>
                <a:cubicBezTo>
                  <a:pt x="1494873" y="145351"/>
                  <a:pt x="1521213" y="146781"/>
                  <a:pt x="1546499" y="152400"/>
                </a:cubicBezTo>
                <a:cubicBezTo>
                  <a:pt x="1566946" y="156944"/>
                  <a:pt x="1587139" y="162560"/>
                  <a:pt x="1607459" y="167640"/>
                </a:cubicBezTo>
                <a:cubicBezTo>
                  <a:pt x="1719219" y="162560"/>
                  <a:pt x="1831193" y="160980"/>
                  <a:pt x="1942739" y="152400"/>
                </a:cubicBezTo>
                <a:cubicBezTo>
                  <a:pt x="1997758" y="148168"/>
                  <a:pt x="2015314" y="128611"/>
                  <a:pt x="2064659" y="106680"/>
                </a:cubicBezTo>
                <a:cubicBezTo>
                  <a:pt x="2089658" y="95569"/>
                  <a:pt x="2115860" y="87311"/>
                  <a:pt x="2140859" y="76200"/>
                </a:cubicBezTo>
                <a:cubicBezTo>
                  <a:pt x="2161619" y="66973"/>
                  <a:pt x="2180937" y="54669"/>
                  <a:pt x="2201819" y="45720"/>
                </a:cubicBezTo>
                <a:cubicBezTo>
                  <a:pt x="2253723" y="23475"/>
                  <a:pt x="2276186" y="27799"/>
                  <a:pt x="2338979" y="15240"/>
                </a:cubicBezTo>
                <a:cubicBezTo>
                  <a:pt x="2359518" y="11132"/>
                  <a:pt x="2379619" y="5080"/>
                  <a:pt x="2399939" y="0"/>
                </a:cubicBezTo>
                <a:cubicBezTo>
                  <a:pt x="2496459" y="5080"/>
                  <a:pt x="2593732" y="2181"/>
                  <a:pt x="2689499" y="15240"/>
                </a:cubicBezTo>
                <a:cubicBezTo>
                  <a:pt x="2707647" y="17715"/>
                  <a:pt x="2721148" y="33994"/>
                  <a:pt x="2735219" y="45720"/>
                </a:cubicBezTo>
                <a:cubicBezTo>
                  <a:pt x="2852562" y="143506"/>
                  <a:pt x="2713145" y="46244"/>
                  <a:pt x="2826659" y="121920"/>
                </a:cubicBezTo>
                <a:cubicBezTo>
                  <a:pt x="2836819" y="137160"/>
                  <a:pt x="2849700" y="150902"/>
                  <a:pt x="2857139" y="167640"/>
                </a:cubicBezTo>
                <a:cubicBezTo>
                  <a:pt x="2870188" y="197000"/>
                  <a:pt x="2877459" y="228600"/>
                  <a:pt x="2887619" y="259080"/>
                </a:cubicBezTo>
                <a:lnTo>
                  <a:pt x="2902859" y="304800"/>
                </a:lnTo>
                <a:cubicBezTo>
                  <a:pt x="2907939" y="320040"/>
                  <a:pt x="2914203" y="334935"/>
                  <a:pt x="2918099" y="350520"/>
                </a:cubicBezTo>
                <a:lnTo>
                  <a:pt x="2933339" y="411480"/>
                </a:lnTo>
                <a:cubicBezTo>
                  <a:pt x="2943111" y="548294"/>
                  <a:pt x="2944552" y="621524"/>
                  <a:pt x="2963819" y="746760"/>
                </a:cubicBezTo>
                <a:cubicBezTo>
                  <a:pt x="2967758" y="772362"/>
                  <a:pt x="2974425" y="797475"/>
                  <a:pt x="2979059" y="822960"/>
                </a:cubicBezTo>
                <a:cubicBezTo>
                  <a:pt x="2984587" y="853362"/>
                  <a:pt x="2985082" y="884906"/>
                  <a:pt x="2994299" y="914400"/>
                </a:cubicBezTo>
                <a:cubicBezTo>
                  <a:pt x="3000252" y="933449"/>
                  <a:pt x="3057134" y="1081993"/>
                  <a:pt x="3085739" y="1127760"/>
                </a:cubicBezTo>
                <a:cubicBezTo>
                  <a:pt x="3113847" y="1172732"/>
                  <a:pt x="3187279" y="1256413"/>
                  <a:pt x="3222899" y="1280160"/>
                </a:cubicBezTo>
                <a:cubicBezTo>
                  <a:pt x="3238139" y="1290320"/>
                  <a:pt x="3254548" y="1298914"/>
                  <a:pt x="3268619" y="1310640"/>
                </a:cubicBezTo>
                <a:cubicBezTo>
                  <a:pt x="3387016" y="1409304"/>
                  <a:pt x="3232612" y="1302199"/>
                  <a:pt x="3375299" y="1402080"/>
                </a:cubicBezTo>
                <a:cubicBezTo>
                  <a:pt x="3405309" y="1423087"/>
                  <a:pt x="3440836" y="1437137"/>
                  <a:pt x="3466739" y="1463040"/>
                </a:cubicBezTo>
                <a:cubicBezTo>
                  <a:pt x="3530420" y="1526721"/>
                  <a:pt x="3495217" y="1495828"/>
                  <a:pt x="3573419" y="1554480"/>
                </a:cubicBezTo>
                <a:cubicBezTo>
                  <a:pt x="3578499" y="1569720"/>
                  <a:pt x="3580689" y="1586252"/>
                  <a:pt x="3588659" y="1600200"/>
                </a:cubicBezTo>
                <a:cubicBezTo>
                  <a:pt x="3601261" y="1622253"/>
                  <a:pt x="3620290" y="1640026"/>
                  <a:pt x="3634379" y="1661160"/>
                </a:cubicBezTo>
                <a:cubicBezTo>
                  <a:pt x="3650810" y="1685806"/>
                  <a:pt x="3664859" y="1711960"/>
                  <a:pt x="3680099" y="1737360"/>
                </a:cubicBezTo>
                <a:cubicBezTo>
                  <a:pt x="3685179" y="1762760"/>
                  <a:pt x="3689057" y="1788430"/>
                  <a:pt x="3695339" y="1813560"/>
                </a:cubicBezTo>
                <a:cubicBezTo>
                  <a:pt x="3699235" y="1829145"/>
                  <a:pt x="3707094" y="1843598"/>
                  <a:pt x="3710579" y="1859280"/>
                </a:cubicBezTo>
                <a:cubicBezTo>
                  <a:pt x="3717282" y="1889445"/>
                  <a:pt x="3720739" y="1920240"/>
                  <a:pt x="3725819" y="1950720"/>
                </a:cubicBezTo>
                <a:cubicBezTo>
                  <a:pt x="3720739" y="2011680"/>
                  <a:pt x="3725415" y="2074255"/>
                  <a:pt x="3710579" y="2133600"/>
                </a:cubicBezTo>
                <a:cubicBezTo>
                  <a:pt x="3704419" y="2158242"/>
                  <a:pt x="3679622" y="2173891"/>
                  <a:pt x="3664859" y="2194560"/>
                </a:cubicBezTo>
                <a:cubicBezTo>
                  <a:pt x="3615062" y="2264276"/>
                  <a:pt x="3647614" y="2243087"/>
                  <a:pt x="3542939" y="2301240"/>
                </a:cubicBezTo>
                <a:cubicBezTo>
                  <a:pt x="3528896" y="2309042"/>
                  <a:pt x="3511587" y="2309296"/>
                  <a:pt x="3497219" y="2316480"/>
                </a:cubicBezTo>
                <a:cubicBezTo>
                  <a:pt x="3480836" y="2324671"/>
                  <a:pt x="3468334" y="2339745"/>
                  <a:pt x="3451499" y="2346960"/>
                </a:cubicBezTo>
                <a:cubicBezTo>
                  <a:pt x="3376281" y="2379196"/>
                  <a:pt x="3384468" y="2341458"/>
                  <a:pt x="3299099" y="2392680"/>
                </a:cubicBezTo>
                <a:cubicBezTo>
                  <a:pt x="3250929" y="2421582"/>
                  <a:pt x="3212954" y="2447016"/>
                  <a:pt x="3161939" y="2468880"/>
                </a:cubicBezTo>
                <a:cubicBezTo>
                  <a:pt x="3131330" y="2481998"/>
                  <a:pt x="3086193" y="2491626"/>
                  <a:pt x="3055259" y="2499360"/>
                </a:cubicBezTo>
                <a:cubicBezTo>
                  <a:pt x="2991053" y="2539489"/>
                  <a:pt x="2864839" y="2613580"/>
                  <a:pt x="2811419" y="2667000"/>
                </a:cubicBezTo>
                <a:cubicBezTo>
                  <a:pt x="2770779" y="2707640"/>
                  <a:pt x="2737320" y="2757039"/>
                  <a:pt x="2689499" y="2788920"/>
                </a:cubicBezTo>
                <a:cubicBezTo>
                  <a:pt x="2540857" y="2888015"/>
                  <a:pt x="2768188" y="2729134"/>
                  <a:pt x="2598059" y="2880360"/>
                </a:cubicBezTo>
                <a:cubicBezTo>
                  <a:pt x="2570680" y="2904697"/>
                  <a:pt x="2506619" y="2941320"/>
                  <a:pt x="2506619" y="2941320"/>
                </a:cubicBezTo>
                <a:cubicBezTo>
                  <a:pt x="2482315" y="2977776"/>
                  <a:pt x="2467755" y="3006091"/>
                  <a:pt x="2430419" y="3032760"/>
                </a:cubicBezTo>
                <a:cubicBezTo>
                  <a:pt x="2411932" y="3045965"/>
                  <a:pt x="2388362" y="3050638"/>
                  <a:pt x="2369459" y="3063240"/>
                </a:cubicBezTo>
                <a:cubicBezTo>
                  <a:pt x="2311968" y="3101567"/>
                  <a:pt x="2257538" y="3144299"/>
                  <a:pt x="2201819" y="3185160"/>
                </a:cubicBezTo>
                <a:cubicBezTo>
                  <a:pt x="2070262" y="3281635"/>
                  <a:pt x="2221742" y="3183031"/>
                  <a:pt x="2049419" y="3261360"/>
                </a:cubicBezTo>
                <a:cubicBezTo>
                  <a:pt x="1891929" y="3332946"/>
                  <a:pt x="2054132" y="3285189"/>
                  <a:pt x="1897019" y="3337560"/>
                </a:cubicBezTo>
                <a:cubicBezTo>
                  <a:pt x="1877148" y="3344184"/>
                  <a:pt x="1855930" y="3346176"/>
                  <a:pt x="1836059" y="3352800"/>
                </a:cubicBezTo>
                <a:cubicBezTo>
                  <a:pt x="1739436" y="3385008"/>
                  <a:pt x="1789046" y="3377118"/>
                  <a:pt x="1714139" y="3398520"/>
                </a:cubicBezTo>
                <a:cubicBezTo>
                  <a:pt x="1631542" y="3422119"/>
                  <a:pt x="1661534" y="3409041"/>
                  <a:pt x="1561739" y="3429000"/>
                </a:cubicBezTo>
                <a:cubicBezTo>
                  <a:pt x="1541200" y="3433108"/>
                  <a:pt x="1520918" y="3438486"/>
                  <a:pt x="1500779" y="3444240"/>
                </a:cubicBezTo>
                <a:cubicBezTo>
                  <a:pt x="1485333" y="3448653"/>
                  <a:pt x="1470811" y="3456330"/>
                  <a:pt x="1455059" y="3459480"/>
                </a:cubicBezTo>
                <a:cubicBezTo>
                  <a:pt x="1364096" y="3477673"/>
                  <a:pt x="1259339" y="3491794"/>
                  <a:pt x="1165499" y="3505200"/>
                </a:cubicBezTo>
                <a:cubicBezTo>
                  <a:pt x="1058819" y="3500120"/>
                  <a:pt x="951945" y="3498151"/>
                  <a:pt x="845459" y="3489960"/>
                </a:cubicBezTo>
                <a:cubicBezTo>
                  <a:pt x="819632" y="3487973"/>
                  <a:pt x="793833" y="3482911"/>
                  <a:pt x="769259" y="3474720"/>
                </a:cubicBezTo>
                <a:cubicBezTo>
                  <a:pt x="747706" y="3467536"/>
                  <a:pt x="729181" y="3453189"/>
                  <a:pt x="708299" y="3444240"/>
                </a:cubicBezTo>
                <a:cubicBezTo>
                  <a:pt x="693534" y="3437912"/>
                  <a:pt x="677344" y="3435328"/>
                  <a:pt x="662579" y="3429000"/>
                </a:cubicBezTo>
                <a:cubicBezTo>
                  <a:pt x="617310" y="3409599"/>
                  <a:pt x="542389" y="3366841"/>
                  <a:pt x="510179" y="3337560"/>
                </a:cubicBezTo>
                <a:cubicBezTo>
                  <a:pt x="444290" y="3277661"/>
                  <a:pt x="440774" y="3245177"/>
                  <a:pt x="388259" y="3185160"/>
                </a:cubicBezTo>
                <a:cubicBezTo>
                  <a:pt x="369336" y="3163533"/>
                  <a:pt x="344002" y="3147584"/>
                  <a:pt x="327299" y="3124200"/>
                </a:cubicBezTo>
                <a:cubicBezTo>
                  <a:pt x="292865" y="3075992"/>
                  <a:pt x="266339" y="3022600"/>
                  <a:pt x="235859" y="2971800"/>
                </a:cubicBezTo>
                <a:cubicBezTo>
                  <a:pt x="220619" y="2946400"/>
                  <a:pt x="203386" y="2922094"/>
                  <a:pt x="190139" y="2895600"/>
                </a:cubicBezTo>
                <a:cubicBezTo>
                  <a:pt x="174899" y="2865120"/>
                  <a:pt x="160969" y="2833949"/>
                  <a:pt x="144419" y="2804160"/>
                </a:cubicBezTo>
                <a:cubicBezTo>
                  <a:pt x="112346" y="2746429"/>
                  <a:pt x="108475" y="2766274"/>
                  <a:pt x="83459" y="2697480"/>
                </a:cubicBezTo>
                <a:cubicBezTo>
                  <a:pt x="66664" y="2651293"/>
                  <a:pt x="33413" y="2512534"/>
                  <a:pt x="22499" y="2468880"/>
                </a:cubicBezTo>
                <a:cubicBezTo>
                  <a:pt x="-4552" y="2198371"/>
                  <a:pt x="-10311" y="2207276"/>
                  <a:pt x="22499" y="1813560"/>
                </a:cubicBezTo>
                <a:cubicBezTo>
                  <a:pt x="24020" y="1795307"/>
                  <a:pt x="42333" y="1782745"/>
                  <a:pt x="52979" y="1767840"/>
                </a:cubicBezTo>
                <a:cubicBezTo>
                  <a:pt x="67742" y="1747171"/>
                  <a:pt x="83459" y="1727200"/>
                  <a:pt x="98699" y="1706880"/>
                </a:cubicBezTo>
                <a:cubicBezTo>
                  <a:pt x="124676" y="1628949"/>
                  <a:pt x="121147" y="1623472"/>
                  <a:pt x="205379" y="1539240"/>
                </a:cubicBezTo>
                <a:cubicBezTo>
                  <a:pt x="220619" y="1524000"/>
                  <a:pt x="237451" y="1510201"/>
                  <a:pt x="251099" y="1493520"/>
                </a:cubicBezTo>
                <a:cubicBezTo>
                  <a:pt x="283267" y="1454203"/>
                  <a:pt x="314360" y="1413868"/>
                  <a:pt x="342539" y="1371600"/>
                </a:cubicBezTo>
                <a:cubicBezTo>
                  <a:pt x="352699" y="1356360"/>
                  <a:pt x="361293" y="1339951"/>
                  <a:pt x="373019" y="1325880"/>
                </a:cubicBezTo>
                <a:cubicBezTo>
                  <a:pt x="440913" y="1244407"/>
                  <a:pt x="430086" y="1307078"/>
                  <a:pt x="479699" y="1158240"/>
                </a:cubicBezTo>
                <a:lnTo>
                  <a:pt x="510179" y="1066800"/>
                </a:lnTo>
                <a:cubicBezTo>
                  <a:pt x="515259" y="1051560"/>
                  <a:pt x="522778" y="1036926"/>
                  <a:pt x="525419" y="1021080"/>
                </a:cubicBezTo>
                <a:cubicBezTo>
                  <a:pt x="530499" y="990600"/>
                  <a:pt x="536826" y="960302"/>
                  <a:pt x="540659" y="929640"/>
                </a:cubicBezTo>
                <a:cubicBezTo>
                  <a:pt x="548536" y="866625"/>
                  <a:pt x="558743" y="723499"/>
                  <a:pt x="571139" y="655320"/>
                </a:cubicBezTo>
                <a:cubicBezTo>
                  <a:pt x="574013" y="639515"/>
                  <a:pt x="582483" y="625185"/>
                  <a:pt x="586379" y="609600"/>
                </a:cubicBezTo>
                <a:cubicBezTo>
                  <a:pt x="608132" y="522589"/>
                  <a:pt x="593392" y="550664"/>
                  <a:pt x="616859" y="472440"/>
                </a:cubicBezTo>
                <a:cubicBezTo>
                  <a:pt x="626091" y="441666"/>
                  <a:pt x="629517" y="407733"/>
                  <a:pt x="647339" y="381000"/>
                </a:cubicBezTo>
                <a:cubicBezTo>
                  <a:pt x="657499" y="365760"/>
                  <a:pt x="670380" y="352018"/>
                  <a:pt x="677819" y="335280"/>
                </a:cubicBezTo>
                <a:cubicBezTo>
                  <a:pt x="703442" y="277629"/>
                  <a:pt x="709223" y="192424"/>
                  <a:pt x="769259" y="152400"/>
                </a:cubicBezTo>
                <a:lnTo>
                  <a:pt x="860699" y="91440"/>
                </a:lnTo>
                <a:cubicBezTo>
                  <a:pt x="875939" y="81280"/>
                  <a:pt x="889043" y="66752"/>
                  <a:pt x="906419" y="60960"/>
                </a:cubicBezTo>
                <a:cubicBezTo>
                  <a:pt x="921659" y="55880"/>
                  <a:pt x="936693" y="50133"/>
                  <a:pt x="952139" y="45720"/>
                </a:cubicBezTo>
                <a:cubicBezTo>
                  <a:pt x="1086092" y="7448"/>
                  <a:pt x="949198" y="51780"/>
                  <a:pt x="1058819" y="15240"/>
                </a:cubicBezTo>
                <a:cubicBezTo>
                  <a:pt x="1302625" y="31494"/>
                  <a:pt x="1236619" y="53340"/>
                  <a:pt x="1272179" y="60960"/>
                </a:cubicBezTo>
                <a:close/>
              </a:path>
            </a:pathLst>
          </a:custGeom>
          <a:solidFill>
            <a:srgbClr val="C000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1200"/>
          </a:p>
        </p:txBody>
      </p:sp>
      <p:cxnSp>
        <p:nvCxnSpPr>
          <p:cNvPr id="15" name="直線箭頭接點 14"/>
          <p:cNvCxnSpPr/>
          <p:nvPr/>
        </p:nvCxnSpPr>
        <p:spPr>
          <a:xfrm flipH="1" flipV="1">
            <a:off x="6412579" y="5248582"/>
            <a:ext cx="23368" cy="1632258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箭頭接點 15"/>
          <p:cNvCxnSpPr/>
          <p:nvPr/>
        </p:nvCxnSpPr>
        <p:spPr>
          <a:xfrm>
            <a:off x="6447123" y="6880840"/>
            <a:ext cx="1178560" cy="900107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箭頭接點 16"/>
          <p:cNvCxnSpPr/>
          <p:nvPr/>
        </p:nvCxnSpPr>
        <p:spPr>
          <a:xfrm flipH="1">
            <a:off x="4900771" y="6880840"/>
            <a:ext cx="1535176" cy="550111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4592923" y="7177916"/>
            <a:ext cx="4023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600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x</a:t>
            </a:r>
            <a:endParaRPr kumimoji="1" lang="zh-TW" altLang="en-US" sz="1600" dirty="0">
              <a:solidFill>
                <a:srgbClr val="FF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7636859" y="7615254"/>
            <a:ext cx="4023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600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y</a:t>
            </a:r>
            <a:endParaRPr kumimoji="1" lang="zh-TW" altLang="en-US" sz="1600" dirty="0">
              <a:solidFill>
                <a:srgbClr val="FF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6245955" y="4865112"/>
            <a:ext cx="4023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600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z</a:t>
            </a:r>
            <a:endParaRPr kumimoji="1" lang="zh-TW" altLang="en-US" sz="1600" dirty="0">
              <a:solidFill>
                <a:srgbClr val="FF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3" name="文字方塊 42"/>
          <p:cNvSpPr txBox="1"/>
          <p:nvPr/>
        </p:nvSpPr>
        <p:spPr>
          <a:xfrm>
            <a:off x="5293964" y="-694944"/>
            <a:ext cx="184731" cy="511037"/>
          </a:xfrm>
          <a:prstGeom prst="rect">
            <a:avLst/>
          </a:prstGeom>
          <a:solidFill>
            <a:srgbClr val="FB0000">
              <a:alpha val="12157"/>
            </a:srgbClr>
          </a:solidFill>
        </p:spPr>
        <p:txBody>
          <a:bodyPr wrap="none" rtlCol="0">
            <a:spAutoFit/>
          </a:bodyPr>
          <a:lstStyle/>
          <a:p>
            <a:endParaRPr kumimoji="1" lang="zh-TW" altLang="en-US" dirty="0"/>
          </a:p>
        </p:txBody>
      </p:sp>
      <p:cxnSp>
        <p:nvCxnSpPr>
          <p:cNvPr id="45" name="直線箭頭接點 44"/>
          <p:cNvCxnSpPr/>
          <p:nvPr/>
        </p:nvCxnSpPr>
        <p:spPr>
          <a:xfrm flipV="1">
            <a:off x="9310388" y="3374700"/>
            <a:ext cx="1758061" cy="1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箭頭接點 45"/>
          <p:cNvCxnSpPr/>
          <p:nvPr/>
        </p:nvCxnSpPr>
        <p:spPr>
          <a:xfrm>
            <a:off x="9321563" y="3374699"/>
            <a:ext cx="1361358" cy="1675078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箭頭接點 46"/>
          <p:cNvCxnSpPr/>
          <p:nvPr/>
        </p:nvCxnSpPr>
        <p:spPr>
          <a:xfrm flipH="1">
            <a:off x="8820075" y="3374700"/>
            <a:ext cx="490314" cy="1434083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字方塊 47"/>
          <p:cNvSpPr txBox="1"/>
          <p:nvPr/>
        </p:nvSpPr>
        <p:spPr>
          <a:xfrm>
            <a:off x="10644532" y="4932741"/>
            <a:ext cx="4023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600" dirty="0">
                <a:solidFill>
                  <a:schemeClr val="accent6"/>
                </a:solidFill>
                <a:latin typeface="Times New Roman" charset="0"/>
                <a:ea typeface="Times New Roman" charset="0"/>
                <a:cs typeface="Times New Roman" charset="0"/>
              </a:rPr>
              <a:t>x</a:t>
            </a:r>
            <a:endParaRPr kumimoji="1" lang="zh-TW" altLang="en-US" sz="1600" dirty="0">
              <a:solidFill>
                <a:schemeClr val="accent6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9" name="文字方塊 48"/>
          <p:cNvSpPr txBox="1"/>
          <p:nvPr/>
        </p:nvSpPr>
        <p:spPr>
          <a:xfrm>
            <a:off x="8659791" y="4808784"/>
            <a:ext cx="4023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600" dirty="0">
                <a:solidFill>
                  <a:schemeClr val="accent6"/>
                </a:solidFill>
                <a:latin typeface="Times New Roman" charset="0"/>
                <a:ea typeface="Times New Roman" charset="0"/>
                <a:cs typeface="Times New Roman" charset="0"/>
              </a:rPr>
              <a:t>y</a:t>
            </a:r>
            <a:endParaRPr kumimoji="1" lang="zh-TW" altLang="en-US" sz="1600" dirty="0">
              <a:solidFill>
                <a:schemeClr val="accent6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0" name="文字方塊 49"/>
          <p:cNvSpPr txBox="1"/>
          <p:nvPr/>
        </p:nvSpPr>
        <p:spPr>
          <a:xfrm rot="217898">
            <a:off x="11000704" y="3176333"/>
            <a:ext cx="4023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600" dirty="0">
                <a:solidFill>
                  <a:schemeClr val="accent6"/>
                </a:solidFill>
                <a:latin typeface="Times New Roman" charset="0"/>
                <a:ea typeface="Times New Roman" charset="0"/>
                <a:cs typeface="Times New Roman" charset="0"/>
              </a:rPr>
              <a:t>z</a:t>
            </a:r>
            <a:endParaRPr kumimoji="1" lang="zh-TW" altLang="en-US" sz="1600" dirty="0">
              <a:solidFill>
                <a:schemeClr val="accent6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55" name="直線箭頭接點 54"/>
          <p:cNvCxnSpPr/>
          <p:nvPr/>
        </p:nvCxnSpPr>
        <p:spPr>
          <a:xfrm flipV="1">
            <a:off x="6447124" y="3374700"/>
            <a:ext cx="2863263" cy="3520281"/>
          </a:xfrm>
          <a:prstGeom prst="straightConnector1">
            <a:avLst/>
          </a:prstGeom>
          <a:ln w="22225">
            <a:solidFill>
              <a:schemeClr val="tx1"/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字方塊 60"/>
          <p:cNvSpPr txBox="1"/>
          <p:nvPr/>
        </p:nvSpPr>
        <p:spPr>
          <a:xfrm>
            <a:off x="9321563" y="2586622"/>
            <a:ext cx="21485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600" dirty="0">
                <a:solidFill>
                  <a:schemeClr val="accent6"/>
                </a:solidFill>
                <a:latin typeface="Times New Roman" charset="0"/>
                <a:ea typeface="Times New Roman" charset="0"/>
                <a:cs typeface="Times New Roman" charset="0"/>
              </a:rPr>
              <a:t>Coordinate LED </a:t>
            </a:r>
            <a:endParaRPr kumimoji="1" lang="zh-TW" altLang="en-US" sz="1600" dirty="0">
              <a:solidFill>
                <a:schemeClr val="accent6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64" name="文字方塊 63"/>
          <p:cNvSpPr txBox="1"/>
          <p:nvPr/>
        </p:nvSpPr>
        <p:spPr>
          <a:xfrm>
            <a:off x="5827809" y="4532213"/>
            <a:ext cx="15949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600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Coordinate PD</a:t>
            </a:r>
            <a:endParaRPr kumimoji="1" lang="zh-TW" altLang="en-US" sz="1600" dirty="0">
              <a:solidFill>
                <a:srgbClr val="FF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grpSp>
        <p:nvGrpSpPr>
          <p:cNvPr id="72" name="群組 71"/>
          <p:cNvGrpSpPr/>
          <p:nvPr/>
        </p:nvGrpSpPr>
        <p:grpSpPr>
          <a:xfrm>
            <a:off x="10540503" y="3707594"/>
            <a:ext cx="436426" cy="416820"/>
            <a:chOff x="7727691" y="1707232"/>
            <a:chExt cx="436426" cy="416820"/>
          </a:xfrm>
        </p:grpSpPr>
        <p:sp>
          <p:nvSpPr>
            <p:cNvPr id="66" name="橢圓 65"/>
            <p:cNvSpPr/>
            <p:nvPr/>
          </p:nvSpPr>
          <p:spPr>
            <a:xfrm>
              <a:off x="7727691" y="1707232"/>
              <a:ext cx="282515" cy="282515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sz="160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cxnSp>
          <p:nvCxnSpPr>
            <p:cNvPr id="67" name="直線箭頭接點 66"/>
            <p:cNvCxnSpPr>
              <a:stCxn id="66" idx="5"/>
            </p:cNvCxnSpPr>
            <p:nvPr/>
          </p:nvCxnSpPr>
          <p:spPr>
            <a:xfrm>
              <a:off x="7968833" y="1948374"/>
              <a:ext cx="195284" cy="175678"/>
            </a:xfrm>
            <a:prstGeom prst="straightConnector1">
              <a:avLst/>
            </a:prstGeom>
            <a:ln w="44450">
              <a:solidFill>
                <a:schemeClr val="accent6">
                  <a:lumMod val="5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群組 72"/>
          <p:cNvGrpSpPr/>
          <p:nvPr/>
        </p:nvGrpSpPr>
        <p:grpSpPr>
          <a:xfrm rot="4366313">
            <a:off x="9074726" y="4145901"/>
            <a:ext cx="790794" cy="307386"/>
            <a:chOff x="7712301" y="1760345"/>
            <a:chExt cx="677337" cy="282515"/>
          </a:xfrm>
        </p:grpSpPr>
        <p:sp>
          <p:nvSpPr>
            <p:cNvPr id="74" name="橢圓 73"/>
            <p:cNvSpPr/>
            <p:nvPr/>
          </p:nvSpPr>
          <p:spPr>
            <a:xfrm>
              <a:off x="7712301" y="1760345"/>
              <a:ext cx="282515" cy="282515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sz="160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cxnSp>
          <p:nvCxnSpPr>
            <p:cNvPr id="75" name="直線箭頭接點 74"/>
            <p:cNvCxnSpPr/>
            <p:nvPr/>
          </p:nvCxnSpPr>
          <p:spPr>
            <a:xfrm rot="17233687" flipH="1">
              <a:off x="8164816" y="1803957"/>
              <a:ext cx="16659" cy="432985"/>
            </a:xfrm>
            <a:prstGeom prst="straightConnector1">
              <a:avLst/>
            </a:prstGeom>
            <a:ln w="44450">
              <a:solidFill>
                <a:schemeClr val="accent6">
                  <a:lumMod val="5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群組 75"/>
          <p:cNvGrpSpPr/>
          <p:nvPr/>
        </p:nvGrpSpPr>
        <p:grpSpPr>
          <a:xfrm rot="1081576">
            <a:off x="9830172" y="3672245"/>
            <a:ext cx="436426" cy="416820"/>
            <a:chOff x="7727691" y="1707232"/>
            <a:chExt cx="436426" cy="416820"/>
          </a:xfrm>
        </p:grpSpPr>
        <p:sp>
          <p:nvSpPr>
            <p:cNvPr id="77" name="橢圓 76"/>
            <p:cNvSpPr/>
            <p:nvPr/>
          </p:nvSpPr>
          <p:spPr>
            <a:xfrm>
              <a:off x="7727691" y="1707232"/>
              <a:ext cx="282515" cy="282515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sz="160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cxnSp>
          <p:nvCxnSpPr>
            <p:cNvPr id="78" name="直線箭頭接點 77"/>
            <p:cNvCxnSpPr/>
            <p:nvPr/>
          </p:nvCxnSpPr>
          <p:spPr>
            <a:xfrm>
              <a:off x="7968833" y="1948374"/>
              <a:ext cx="195284" cy="175678"/>
            </a:xfrm>
            <a:prstGeom prst="straightConnector1">
              <a:avLst/>
            </a:prstGeom>
            <a:ln w="44450">
              <a:solidFill>
                <a:schemeClr val="accent6">
                  <a:lumMod val="5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群組 78"/>
          <p:cNvGrpSpPr/>
          <p:nvPr/>
        </p:nvGrpSpPr>
        <p:grpSpPr>
          <a:xfrm rot="15177454">
            <a:off x="6804534" y="7375994"/>
            <a:ext cx="436426" cy="416820"/>
            <a:chOff x="7727691" y="1707232"/>
            <a:chExt cx="436426" cy="416820"/>
          </a:xfrm>
        </p:grpSpPr>
        <p:sp>
          <p:nvSpPr>
            <p:cNvPr id="80" name="橢圓 79"/>
            <p:cNvSpPr/>
            <p:nvPr/>
          </p:nvSpPr>
          <p:spPr>
            <a:xfrm>
              <a:off x="7727691" y="1707232"/>
              <a:ext cx="282515" cy="282515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sz="160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cxnSp>
          <p:nvCxnSpPr>
            <p:cNvPr id="81" name="直線箭頭接點 80"/>
            <p:cNvCxnSpPr/>
            <p:nvPr/>
          </p:nvCxnSpPr>
          <p:spPr>
            <a:xfrm>
              <a:off x="7968833" y="1948374"/>
              <a:ext cx="195284" cy="175678"/>
            </a:xfrm>
            <a:prstGeom prst="straightConnector1">
              <a:avLst/>
            </a:prstGeom>
            <a:ln w="44450">
              <a:solidFill>
                <a:srgbClr val="C0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群組 81"/>
          <p:cNvGrpSpPr/>
          <p:nvPr/>
        </p:nvGrpSpPr>
        <p:grpSpPr>
          <a:xfrm rot="13152515">
            <a:off x="5993650" y="7237639"/>
            <a:ext cx="436426" cy="416820"/>
            <a:chOff x="7727691" y="1707232"/>
            <a:chExt cx="436426" cy="416820"/>
          </a:xfrm>
        </p:grpSpPr>
        <p:sp>
          <p:nvSpPr>
            <p:cNvPr id="83" name="橢圓 82"/>
            <p:cNvSpPr/>
            <p:nvPr/>
          </p:nvSpPr>
          <p:spPr>
            <a:xfrm>
              <a:off x="7727691" y="1707232"/>
              <a:ext cx="282515" cy="282515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sz="160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cxnSp>
          <p:nvCxnSpPr>
            <p:cNvPr id="84" name="直線箭頭接點 83"/>
            <p:cNvCxnSpPr/>
            <p:nvPr/>
          </p:nvCxnSpPr>
          <p:spPr>
            <a:xfrm>
              <a:off x="7968833" y="1948374"/>
              <a:ext cx="195284" cy="175678"/>
            </a:xfrm>
            <a:prstGeom prst="straightConnector1">
              <a:avLst/>
            </a:prstGeom>
            <a:ln w="44450">
              <a:solidFill>
                <a:srgbClr val="C0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群組 84"/>
          <p:cNvGrpSpPr/>
          <p:nvPr/>
        </p:nvGrpSpPr>
        <p:grpSpPr>
          <a:xfrm rot="15177454">
            <a:off x="6650636" y="6253978"/>
            <a:ext cx="643769" cy="520786"/>
            <a:chOff x="7727691" y="1707232"/>
            <a:chExt cx="643769" cy="520786"/>
          </a:xfrm>
        </p:grpSpPr>
        <p:sp>
          <p:nvSpPr>
            <p:cNvPr id="86" name="橢圓 85"/>
            <p:cNvSpPr/>
            <p:nvPr/>
          </p:nvSpPr>
          <p:spPr>
            <a:xfrm>
              <a:off x="7727691" y="1707232"/>
              <a:ext cx="282515" cy="282515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sz="160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cxnSp>
          <p:nvCxnSpPr>
            <p:cNvPr id="87" name="直線箭頭接點 86"/>
            <p:cNvCxnSpPr/>
            <p:nvPr/>
          </p:nvCxnSpPr>
          <p:spPr>
            <a:xfrm rot="6422546" flipV="1">
              <a:off x="8039538" y="1896095"/>
              <a:ext cx="219318" cy="444527"/>
            </a:xfrm>
            <a:prstGeom prst="straightConnector1">
              <a:avLst/>
            </a:prstGeom>
            <a:ln w="44450">
              <a:solidFill>
                <a:srgbClr val="C0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群組 87"/>
          <p:cNvGrpSpPr/>
          <p:nvPr/>
        </p:nvGrpSpPr>
        <p:grpSpPr>
          <a:xfrm rot="15177454">
            <a:off x="5614160" y="6085747"/>
            <a:ext cx="436426" cy="416820"/>
            <a:chOff x="7727691" y="1707232"/>
            <a:chExt cx="436426" cy="416820"/>
          </a:xfrm>
        </p:grpSpPr>
        <p:sp>
          <p:nvSpPr>
            <p:cNvPr id="89" name="橢圓 88"/>
            <p:cNvSpPr/>
            <p:nvPr/>
          </p:nvSpPr>
          <p:spPr>
            <a:xfrm>
              <a:off x="7727691" y="1707232"/>
              <a:ext cx="282515" cy="282515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sz="160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cxnSp>
          <p:nvCxnSpPr>
            <p:cNvPr id="90" name="直線箭頭接點 89"/>
            <p:cNvCxnSpPr/>
            <p:nvPr/>
          </p:nvCxnSpPr>
          <p:spPr>
            <a:xfrm>
              <a:off x="7968833" y="1948374"/>
              <a:ext cx="195284" cy="175678"/>
            </a:xfrm>
            <a:prstGeom prst="straightConnector1">
              <a:avLst/>
            </a:prstGeom>
            <a:ln w="44450">
              <a:solidFill>
                <a:srgbClr val="C0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群組 90"/>
          <p:cNvGrpSpPr/>
          <p:nvPr/>
        </p:nvGrpSpPr>
        <p:grpSpPr>
          <a:xfrm rot="12149889">
            <a:off x="5409173" y="7453601"/>
            <a:ext cx="436426" cy="416820"/>
            <a:chOff x="7727691" y="1707232"/>
            <a:chExt cx="436426" cy="416820"/>
          </a:xfrm>
        </p:grpSpPr>
        <p:sp>
          <p:nvSpPr>
            <p:cNvPr id="92" name="橢圓 91"/>
            <p:cNvSpPr/>
            <p:nvPr/>
          </p:nvSpPr>
          <p:spPr>
            <a:xfrm>
              <a:off x="7727691" y="1707232"/>
              <a:ext cx="282515" cy="282515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sz="160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cxnSp>
          <p:nvCxnSpPr>
            <p:cNvPr id="93" name="直線箭頭接點 92"/>
            <p:cNvCxnSpPr/>
            <p:nvPr/>
          </p:nvCxnSpPr>
          <p:spPr>
            <a:xfrm>
              <a:off x="7968833" y="1948374"/>
              <a:ext cx="195284" cy="175678"/>
            </a:xfrm>
            <a:prstGeom prst="straightConnector1">
              <a:avLst/>
            </a:prstGeom>
            <a:ln w="44450">
              <a:solidFill>
                <a:srgbClr val="C0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95" name="文字方塊 94"/>
              <p:cNvSpPr txBox="1"/>
              <p:nvPr/>
            </p:nvSpPr>
            <p:spPr>
              <a:xfrm>
                <a:off x="4829269" y="6624688"/>
                <a:ext cx="159499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zh-TW" sz="1600" dirty="0">
                          <a:solidFill>
                            <a:srgbClr val="CF2F30"/>
                          </a:solidFill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P</m:t>
                      </m:r>
                      <m:sSub>
                        <m:sSubPr>
                          <m:ctrlPr>
                            <a:rPr kumimoji="1" lang="en-US" altLang="zh-TW" sz="1600" i="1" dirty="0">
                              <a:solidFill>
                                <a:srgbClr val="CF2F30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TW" sz="1600" dirty="0">
                              <a:solidFill>
                                <a:srgbClr val="CF2F30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D</m:t>
                          </m:r>
                        </m:e>
                        <m:sub>
                          <m:r>
                            <a:rPr kumimoji="1" lang="en-US" altLang="zh-TW" sz="1600" dirty="0">
                              <a:solidFill>
                                <a:srgbClr val="CF2F30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zh-TW" altLang="en-US" sz="1600" dirty="0">
                  <a:solidFill>
                    <a:srgbClr val="CF2F30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>
          <p:sp>
            <p:nvSpPr>
              <p:cNvPr id="95" name="文字方塊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9269" y="6624688"/>
                <a:ext cx="1594995" cy="338554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6" name="文字方塊 95"/>
              <p:cNvSpPr txBox="1"/>
              <p:nvPr/>
            </p:nvSpPr>
            <p:spPr>
              <a:xfrm>
                <a:off x="4730848" y="7934070"/>
                <a:ext cx="159499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zh-TW" sz="1600" dirty="0">
                          <a:solidFill>
                            <a:srgbClr val="CF2F30"/>
                          </a:solidFill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P</m:t>
                      </m:r>
                      <m:sSub>
                        <m:sSubPr>
                          <m:ctrlPr>
                            <a:rPr kumimoji="1" lang="en-US" altLang="zh-TW" sz="1600" i="1" dirty="0">
                              <a:solidFill>
                                <a:srgbClr val="CF2F30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TW" sz="1600" dirty="0">
                              <a:solidFill>
                                <a:srgbClr val="CF2F30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D</m:t>
                          </m:r>
                        </m:e>
                        <m:sub>
                          <m:r>
                            <a:rPr kumimoji="1" lang="en-US" altLang="zh-TW" sz="1600" dirty="0">
                              <a:solidFill>
                                <a:srgbClr val="CF2F30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zh-TW" altLang="en-US" sz="1600" dirty="0">
                  <a:solidFill>
                    <a:srgbClr val="CF2F30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>
          <p:sp>
            <p:nvSpPr>
              <p:cNvPr id="96" name="文字方塊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0848" y="7934070"/>
                <a:ext cx="1594995" cy="338554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7" name="文字方塊 96"/>
              <p:cNvSpPr txBox="1"/>
              <p:nvPr/>
            </p:nvSpPr>
            <p:spPr>
              <a:xfrm>
                <a:off x="5539015" y="7690576"/>
                <a:ext cx="159499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zh-TW" sz="1600" dirty="0">
                          <a:solidFill>
                            <a:srgbClr val="CF2F30"/>
                          </a:solidFill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P</m:t>
                      </m:r>
                      <m:sSub>
                        <m:sSubPr>
                          <m:ctrlPr>
                            <a:rPr kumimoji="1" lang="en-US" altLang="zh-TW" sz="1600" i="1" dirty="0">
                              <a:solidFill>
                                <a:srgbClr val="CF2F30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TW" sz="1600" dirty="0">
                              <a:solidFill>
                                <a:srgbClr val="CF2F30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D</m:t>
                          </m:r>
                        </m:e>
                        <m:sub>
                          <m:r>
                            <a:rPr kumimoji="1" lang="en-US" altLang="zh-TW" sz="1600" dirty="0">
                              <a:solidFill>
                                <a:srgbClr val="CF2F30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zh-TW" altLang="en-US" sz="1600" dirty="0">
                  <a:solidFill>
                    <a:srgbClr val="CF2F30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>
          <p:sp>
            <p:nvSpPr>
              <p:cNvPr id="97" name="文字方塊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9015" y="7690576"/>
                <a:ext cx="1594995" cy="338554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8" name="文字方塊 97"/>
              <p:cNvSpPr txBox="1"/>
              <p:nvPr/>
            </p:nvSpPr>
            <p:spPr>
              <a:xfrm>
                <a:off x="6325843" y="7820439"/>
                <a:ext cx="159499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zh-TW" sz="1600" dirty="0">
                          <a:solidFill>
                            <a:srgbClr val="CF2F30"/>
                          </a:solidFill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P</m:t>
                      </m:r>
                      <m:sSub>
                        <m:sSubPr>
                          <m:ctrlPr>
                            <a:rPr kumimoji="1" lang="en-US" altLang="zh-TW" sz="1600" i="1" dirty="0">
                              <a:solidFill>
                                <a:srgbClr val="CF2F30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TW" sz="1600" dirty="0">
                              <a:solidFill>
                                <a:srgbClr val="CF2F30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D</m:t>
                          </m:r>
                        </m:e>
                        <m:sub>
                          <m:r>
                            <a:rPr kumimoji="1" lang="en-US" altLang="zh-TW" sz="1600" dirty="0">
                              <a:solidFill>
                                <a:srgbClr val="CF2F30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zh-TW" altLang="en-US" sz="1600" dirty="0">
                  <a:solidFill>
                    <a:srgbClr val="CF2F30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>
          <p:sp>
            <p:nvSpPr>
              <p:cNvPr id="98" name="文字方塊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5843" y="7820439"/>
                <a:ext cx="1594995" cy="338554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9" name="文字方塊 98"/>
              <p:cNvSpPr txBox="1"/>
              <p:nvPr/>
            </p:nvSpPr>
            <p:spPr>
              <a:xfrm>
                <a:off x="6509803" y="6682173"/>
                <a:ext cx="159499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zh-TW" sz="1600" dirty="0">
                          <a:solidFill>
                            <a:srgbClr val="CF2F30"/>
                          </a:solidFill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P</m:t>
                      </m:r>
                      <m:sSub>
                        <m:sSubPr>
                          <m:ctrlPr>
                            <a:rPr kumimoji="1" lang="en-US" altLang="zh-TW" sz="1600" i="1" dirty="0">
                              <a:solidFill>
                                <a:srgbClr val="CF2F30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TW" sz="1600" dirty="0">
                              <a:solidFill>
                                <a:srgbClr val="CF2F30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D</m:t>
                          </m:r>
                        </m:e>
                        <m:sub>
                          <m:r>
                            <a:rPr kumimoji="1" lang="en-US" altLang="zh-TW" sz="1600" dirty="0">
                              <a:solidFill>
                                <a:srgbClr val="CF2F30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kumimoji="1" lang="zh-TW" altLang="en-US" sz="1600" dirty="0">
                  <a:solidFill>
                    <a:srgbClr val="CF2F30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>
          <p:sp>
            <p:nvSpPr>
              <p:cNvPr id="99" name="文字方塊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9803" y="6682173"/>
                <a:ext cx="1594995" cy="338554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0" name="文字方塊 99"/>
              <p:cNvSpPr txBox="1"/>
              <p:nvPr/>
            </p:nvSpPr>
            <p:spPr>
              <a:xfrm>
                <a:off x="9172344" y="3347600"/>
                <a:ext cx="159499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zh-TW" sz="16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LE</m:t>
                      </m:r>
                      <m:sSub>
                        <m:sSubPr>
                          <m:ctrlPr>
                            <a:rPr kumimoji="1" lang="en-US" altLang="zh-TW" sz="1600" i="1" dirty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TW" sz="1600" dirty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D</m:t>
                          </m:r>
                        </m:e>
                        <m:sub>
                          <m:r>
                            <a:rPr kumimoji="1" lang="en-US" altLang="zh-TW" sz="1600" dirty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zh-TW" altLang="en-US" sz="1600" dirty="0">
                  <a:solidFill>
                    <a:schemeClr val="accent6">
                      <a:lumMod val="50000"/>
                    </a:schemeClr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>
          <p:sp>
            <p:nvSpPr>
              <p:cNvPr id="100" name="文字方塊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2344" y="3347600"/>
                <a:ext cx="1594995" cy="338554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1" name="文字方塊 100"/>
              <p:cNvSpPr txBox="1"/>
              <p:nvPr/>
            </p:nvSpPr>
            <p:spPr>
              <a:xfrm>
                <a:off x="8610642" y="3553698"/>
                <a:ext cx="159499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zh-TW" sz="16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LE</m:t>
                      </m:r>
                      <m:sSub>
                        <m:sSubPr>
                          <m:ctrlPr>
                            <a:rPr kumimoji="1" lang="en-US" altLang="zh-TW" sz="1600" i="1" dirty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TW" sz="1600" dirty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D</m:t>
                          </m:r>
                        </m:e>
                        <m:sub>
                          <m:r>
                            <a:rPr kumimoji="1" lang="en-US" altLang="zh-TW" sz="1600" dirty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zh-TW" altLang="en-US" sz="1600" dirty="0">
                  <a:solidFill>
                    <a:schemeClr val="accent6">
                      <a:lumMod val="50000"/>
                    </a:schemeClr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>
          <p:sp>
            <p:nvSpPr>
              <p:cNvPr id="101" name="文字方塊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0642" y="3553698"/>
                <a:ext cx="1594995" cy="338554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2" name="文字方塊 101"/>
              <p:cNvSpPr txBox="1"/>
              <p:nvPr/>
            </p:nvSpPr>
            <p:spPr>
              <a:xfrm>
                <a:off x="9911258" y="3404087"/>
                <a:ext cx="159499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zh-TW" sz="16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LE</m:t>
                      </m:r>
                      <m:sSub>
                        <m:sSubPr>
                          <m:ctrlPr>
                            <a:rPr kumimoji="1" lang="en-US" altLang="zh-TW" sz="1600" i="1" dirty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TW" sz="1600" dirty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D</m:t>
                          </m:r>
                        </m:e>
                        <m:sub>
                          <m:r>
                            <a:rPr kumimoji="1" lang="en-US" altLang="zh-TW" sz="1600" dirty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zh-TW" altLang="en-US" sz="1600" dirty="0">
                  <a:solidFill>
                    <a:schemeClr val="accent6">
                      <a:lumMod val="50000"/>
                    </a:schemeClr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>
          <p:sp>
            <p:nvSpPr>
              <p:cNvPr id="102" name="文字方塊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1258" y="3404087"/>
                <a:ext cx="1594995" cy="338554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群組 20"/>
          <p:cNvGrpSpPr/>
          <p:nvPr/>
        </p:nvGrpSpPr>
        <p:grpSpPr>
          <a:xfrm>
            <a:off x="3346203" y="11405927"/>
            <a:ext cx="7622698" cy="6611611"/>
            <a:chOff x="1258158" y="8620"/>
            <a:chExt cx="7622698" cy="6611611"/>
          </a:xfrm>
        </p:grpSpPr>
        <p:cxnSp>
          <p:nvCxnSpPr>
            <p:cNvPr id="4" name="直線箭頭接點 3"/>
            <p:cNvCxnSpPr/>
            <p:nvPr/>
          </p:nvCxnSpPr>
          <p:spPr>
            <a:xfrm flipV="1">
              <a:off x="4732528" y="377952"/>
              <a:ext cx="22352" cy="3842581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箭頭接點 6"/>
            <p:cNvCxnSpPr/>
            <p:nvPr/>
          </p:nvCxnSpPr>
          <p:spPr>
            <a:xfrm>
              <a:off x="4743704" y="4220533"/>
              <a:ext cx="3734816" cy="1613338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箭頭接點 8"/>
            <p:cNvCxnSpPr/>
            <p:nvPr/>
          </p:nvCxnSpPr>
          <p:spPr>
            <a:xfrm flipH="1">
              <a:off x="1572768" y="4220533"/>
              <a:ext cx="3159760" cy="1973003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字方塊 12"/>
            <p:cNvSpPr txBox="1"/>
            <p:nvPr/>
          </p:nvSpPr>
          <p:spPr>
            <a:xfrm>
              <a:off x="8478520" y="5824204"/>
              <a:ext cx="402336" cy="5110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TW" dirty="0">
                  <a:solidFill>
                    <a:schemeClr val="bg1">
                      <a:lumMod val="50000"/>
                    </a:schemeClr>
                  </a:solidFill>
                  <a:latin typeface="Times New Roman" charset="0"/>
                  <a:ea typeface="Times New Roman" charset="0"/>
                  <a:cs typeface="Times New Roman" charset="0"/>
                </a:rPr>
                <a:t>y</a:t>
              </a:r>
              <a:endParaRPr kumimoji="1" lang="zh-TW" altLang="en-US" dirty="0">
                <a:solidFill>
                  <a:schemeClr val="bg1">
                    <a:lumMod val="5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4602480" y="8620"/>
              <a:ext cx="402336" cy="5110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TW" dirty="0">
                  <a:solidFill>
                    <a:schemeClr val="bg1">
                      <a:lumMod val="50000"/>
                    </a:schemeClr>
                  </a:solidFill>
                  <a:latin typeface="Times New Roman" charset="0"/>
                  <a:ea typeface="Times New Roman" charset="0"/>
                  <a:cs typeface="Times New Roman" charset="0"/>
                </a:rPr>
                <a:t>z</a:t>
              </a:r>
              <a:endParaRPr kumimoji="1" lang="zh-TW" altLang="en-US" dirty="0">
                <a:solidFill>
                  <a:schemeClr val="bg1">
                    <a:lumMod val="5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110" name="文字方塊 109"/>
            <p:cNvSpPr txBox="1"/>
            <p:nvPr/>
          </p:nvSpPr>
          <p:spPr>
            <a:xfrm>
              <a:off x="1258158" y="6109194"/>
              <a:ext cx="402336" cy="5110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TW" dirty="0">
                  <a:solidFill>
                    <a:schemeClr val="bg1">
                      <a:lumMod val="50000"/>
                    </a:schemeClr>
                  </a:solidFill>
                  <a:latin typeface="Times New Roman" charset="0"/>
                  <a:ea typeface="Times New Roman" charset="0"/>
                  <a:cs typeface="Times New Roman" charset="0"/>
                </a:rPr>
                <a:t>x</a:t>
              </a:r>
              <a:endParaRPr kumimoji="1" lang="zh-TW" altLang="en-US" dirty="0">
                <a:solidFill>
                  <a:schemeClr val="bg1">
                    <a:lumMod val="5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  <p:sp>
        <p:nvSpPr>
          <p:cNvPr id="115" name="手繪多邊形 114"/>
          <p:cNvSpPr/>
          <p:nvPr/>
        </p:nvSpPr>
        <p:spPr>
          <a:xfrm>
            <a:off x="8427080" y="2560895"/>
            <a:ext cx="3725819" cy="3505200"/>
          </a:xfrm>
          <a:custGeom>
            <a:avLst/>
            <a:gdLst>
              <a:gd name="connsiteX0" fmla="*/ 1272179 w 3725819"/>
              <a:gd name="connsiteY0" fmla="*/ 60960 h 3505200"/>
              <a:gd name="connsiteX1" fmla="*/ 1272179 w 3725819"/>
              <a:gd name="connsiteY1" fmla="*/ 60960 h 3505200"/>
              <a:gd name="connsiteX2" fmla="*/ 1409339 w 3725819"/>
              <a:gd name="connsiteY2" fmla="*/ 106680 h 3505200"/>
              <a:gd name="connsiteX3" fmla="*/ 1470299 w 3725819"/>
              <a:gd name="connsiteY3" fmla="*/ 137160 h 3505200"/>
              <a:gd name="connsiteX4" fmla="*/ 1546499 w 3725819"/>
              <a:gd name="connsiteY4" fmla="*/ 152400 h 3505200"/>
              <a:gd name="connsiteX5" fmla="*/ 1607459 w 3725819"/>
              <a:gd name="connsiteY5" fmla="*/ 167640 h 3505200"/>
              <a:gd name="connsiteX6" fmla="*/ 1942739 w 3725819"/>
              <a:gd name="connsiteY6" fmla="*/ 152400 h 3505200"/>
              <a:gd name="connsiteX7" fmla="*/ 2064659 w 3725819"/>
              <a:gd name="connsiteY7" fmla="*/ 106680 h 3505200"/>
              <a:gd name="connsiteX8" fmla="*/ 2140859 w 3725819"/>
              <a:gd name="connsiteY8" fmla="*/ 76200 h 3505200"/>
              <a:gd name="connsiteX9" fmla="*/ 2201819 w 3725819"/>
              <a:gd name="connsiteY9" fmla="*/ 45720 h 3505200"/>
              <a:gd name="connsiteX10" fmla="*/ 2338979 w 3725819"/>
              <a:gd name="connsiteY10" fmla="*/ 15240 h 3505200"/>
              <a:gd name="connsiteX11" fmla="*/ 2399939 w 3725819"/>
              <a:gd name="connsiteY11" fmla="*/ 0 h 3505200"/>
              <a:gd name="connsiteX12" fmla="*/ 2689499 w 3725819"/>
              <a:gd name="connsiteY12" fmla="*/ 15240 h 3505200"/>
              <a:gd name="connsiteX13" fmla="*/ 2735219 w 3725819"/>
              <a:gd name="connsiteY13" fmla="*/ 45720 h 3505200"/>
              <a:gd name="connsiteX14" fmla="*/ 2826659 w 3725819"/>
              <a:gd name="connsiteY14" fmla="*/ 121920 h 3505200"/>
              <a:gd name="connsiteX15" fmla="*/ 2857139 w 3725819"/>
              <a:gd name="connsiteY15" fmla="*/ 167640 h 3505200"/>
              <a:gd name="connsiteX16" fmla="*/ 2887619 w 3725819"/>
              <a:gd name="connsiteY16" fmla="*/ 259080 h 3505200"/>
              <a:gd name="connsiteX17" fmla="*/ 2902859 w 3725819"/>
              <a:gd name="connsiteY17" fmla="*/ 304800 h 3505200"/>
              <a:gd name="connsiteX18" fmla="*/ 2918099 w 3725819"/>
              <a:gd name="connsiteY18" fmla="*/ 350520 h 3505200"/>
              <a:gd name="connsiteX19" fmla="*/ 2933339 w 3725819"/>
              <a:gd name="connsiteY19" fmla="*/ 411480 h 3505200"/>
              <a:gd name="connsiteX20" fmla="*/ 2963819 w 3725819"/>
              <a:gd name="connsiteY20" fmla="*/ 746760 h 3505200"/>
              <a:gd name="connsiteX21" fmla="*/ 2979059 w 3725819"/>
              <a:gd name="connsiteY21" fmla="*/ 822960 h 3505200"/>
              <a:gd name="connsiteX22" fmla="*/ 2994299 w 3725819"/>
              <a:gd name="connsiteY22" fmla="*/ 914400 h 3505200"/>
              <a:gd name="connsiteX23" fmla="*/ 3085739 w 3725819"/>
              <a:gd name="connsiteY23" fmla="*/ 1127760 h 3505200"/>
              <a:gd name="connsiteX24" fmla="*/ 3222899 w 3725819"/>
              <a:gd name="connsiteY24" fmla="*/ 1280160 h 3505200"/>
              <a:gd name="connsiteX25" fmla="*/ 3268619 w 3725819"/>
              <a:gd name="connsiteY25" fmla="*/ 1310640 h 3505200"/>
              <a:gd name="connsiteX26" fmla="*/ 3375299 w 3725819"/>
              <a:gd name="connsiteY26" fmla="*/ 1402080 h 3505200"/>
              <a:gd name="connsiteX27" fmla="*/ 3466739 w 3725819"/>
              <a:gd name="connsiteY27" fmla="*/ 1463040 h 3505200"/>
              <a:gd name="connsiteX28" fmla="*/ 3573419 w 3725819"/>
              <a:gd name="connsiteY28" fmla="*/ 1554480 h 3505200"/>
              <a:gd name="connsiteX29" fmla="*/ 3588659 w 3725819"/>
              <a:gd name="connsiteY29" fmla="*/ 1600200 h 3505200"/>
              <a:gd name="connsiteX30" fmla="*/ 3634379 w 3725819"/>
              <a:gd name="connsiteY30" fmla="*/ 1661160 h 3505200"/>
              <a:gd name="connsiteX31" fmla="*/ 3680099 w 3725819"/>
              <a:gd name="connsiteY31" fmla="*/ 1737360 h 3505200"/>
              <a:gd name="connsiteX32" fmla="*/ 3695339 w 3725819"/>
              <a:gd name="connsiteY32" fmla="*/ 1813560 h 3505200"/>
              <a:gd name="connsiteX33" fmla="*/ 3710579 w 3725819"/>
              <a:gd name="connsiteY33" fmla="*/ 1859280 h 3505200"/>
              <a:gd name="connsiteX34" fmla="*/ 3725819 w 3725819"/>
              <a:gd name="connsiteY34" fmla="*/ 1950720 h 3505200"/>
              <a:gd name="connsiteX35" fmla="*/ 3710579 w 3725819"/>
              <a:gd name="connsiteY35" fmla="*/ 2133600 h 3505200"/>
              <a:gd name="connsiteX36" fmla="*/ 3664859 w 3725819"/>
              <a:gd name="connsiteY36" fmla="*/ 2194560 h 3505200"/>
              <a:gd name="connsiteX37" fmla="*/ 3542939 w 3725819"/>
              <a:gd name="connsiteY37" fmla="*/ 2301240 h 3505200"/>
              <a:gd name="connsiteX38" fmla="*/ 3497219 w 3725819"/>
              <a:gd name="connsiteY38" fmla="*/ 2316480 h 3505200"/>
              <a:gd name="connsiteX39" fmla="*/ 3451499 w 3725819"/>
              <a:gd name="connsiteY39" fmla="*/ 2346960 h 3505200"/>
              <a:gd name="connsiteX40" fmla="*/ 3299099 w 3725819"/>
              <a:gd name="connsiteY40" fmla="*/ 2392680 h 3505200"/>
              <a:gd name="connsiteX41" fmla="*/ 3161939 w 3725819"/>
              <a:gd name="connsiteY41" fmla="*/ 2468880 h 3505200"/>
              <a:gd name="connsiteX42" fmla="*/ 3055259 w 3725819"/>
              <a:gd name="connsiteY42" fmla="*/ 2499360 h 3505200"/>
              <a:gd name="connsiteX43" fmla="*/ 2811419 w 3725819"/>
              <a:gd name="connsiteY43" fmla="*/ 2667000 h 3505200"/>
              <a:gd name="connsiteX44" fmla="*/ 2689499 w 3725819"/>
              <a:gd name="connsiteY44" fmla="*/ 2788920 h 3505200"/>
              <a:gd name="connsiteX45" fmla="*/ 2598059 w 3725819"/>
              <a:gd name="connsiteY45" fmla="*/ 2880360 h 3505200"/>
              <a:gd name="connsiteX46" fmla="*/ 2506619 w 3725819"/>
              <a:gd name="connsiteY46" fmla="*/ 2941320 h 3505200"/>
              <a:gd name="connsiteX47" fmla="*/ 2430419 w 3725819"/>
              <a:gd name="connsiteY47" fmla="*/ 3032760 h 3505200"/>
              <a:gd name="connsiteX48" fmla="*/ 2369459 w 3725819"/>
              <a:gd name="connsiteY48" fmla="*/ 3063240 h 3505200"/>
              <a:gd name="connsiteX49" fmla="*/ 2201819 w 3725819"/>
              <a:gd name="connsiteY49" fmla="*/ 3185160 h 3505200"/>
              <a:gd name="connsiteX50" fmla="*/ 2049419 w 3725819"/>
              <a:gd name="connsiteY50" fmla="*/ 3261360 h 3505200"/>
              <a:gd name="connsiteX51" fmla="*/ 1897019 w 3725819"/>
              <a:gd name="connsiteY51" fmla="*/ 3337560 h 3505200"/>
              <a:gd name="connsiteX52" fmla="*/ 1836059 w 3725819"/>
              <a:gd name="connsiteY52" fmla="*/ 3352800 h 3505200"/>
              <a:gd name="connsiteX53" fmla="*/ 1714139 w 3725819"/>
              <a:gd name="connsiteY53" fmla="*/ 3398520 h 3505200"/>
              <a:gd name="connsiteX54" fmla="*/ 1561739 w 3725819"/>
              <a:gd name="connsiteY54" fmla="*/ 3429000 h 3505200"/>
              <a:gd name="connsiteX55" fmla="*/ 1500779 w 3725819"/>
              <a:gd name="connsiteY55" fmla="*/ 3444240 h 3505200"/>
              <a:gd name="connsiteX56" fmla="*/ 1455059 w 3725819"/>
              <a:gd name="connsiteY56" fmla="*/ 3459480 h 3505200"/>
              <a:gd name="connsiteX57" fmla="*/ 1165499 w 3725819"/>
              <a:gd name="connsiteY57" fmla="*/ 3505200 h 3505200"/>
              <a:gd name="connsiteX58" fmla="*/ 845459 w 3725819"/>
              <a:gd name="connsiteY58" fmla="*/ 3489960 h 3505200"/>
              <a:gd name="connsiteX59" fmla="*/ 769259 w 3725819"/>
              <a:gd name="connsiteY59" fmla="*/ 3474720 h 3505200"/>
              <a:gd name="connsiteX60" fmla="*/ 708299 w 3725819"/>
              <a:gd name="connsiteY60" fmla="*/ 3444240 h 3505200"/>
              <a:gd name="connsiteX61" fmla="*/ 662579 w 3725819"/>
              <a:gd name="connsiteY61" fmla="*/ 3429000 h 3505200"/>
              <a:gd name="connsiteX62" fmla="*/ 510179 w 3725819"/>
              <a:gd name="connsiteY62" fmla="*/ 3337560 h 3505200"/>
              <a:gd name="connsiteX63" fmla="*/ 388259 w 3725819"/>
              <a:gd name="connsiteY63" fmla="*/ 3185160 h 3505200"/>
              <a:gd name="connsiteX64" fmla="*/ 327299 w 3725819"/>
              <a:gd name="connsiteY64" fmla="*/ 3124200 h 3505200"/>
              <a:gd name="connsiteX65" fmla="*/ 235859 w 3725819"/>
              <a:gd name="connsiteY65" fmla="*/ 2971800 h 3505200"/>
              <a:gd name="connsiteX66" fmla="*/ 190139 w 3725819"/>
              <a:gd name="connsiteY66" fmla="*/ 2895600 h 3505200"/>
              <a:gd name="connsiteX67" fmla="*/ 144419 w 3725819"/>
              <a:gd name="connsiteY67" fmla="*/ 2804160 h 3505200"/>
              <a:gd name="connsiteX68" fmla="*/ 83459 w 3725819"/>
              <a:gd name="connsiteY68" fmla="*/ 2697480 h 3505200"/>
              <a:gd name="connsiteX69" fmla="*/ 22499 w 3725819"/>
              <a:gd name="connsiteY69" fmla="*/ 2468880 h 3505200"/>
              <a:gd name="connsiteX70" fmla="*/ 22499 w 3725819"/>
              <a:gd name="connsiteY70" fmla="*/ 1813560 h 3505200"/>
              <a:gd name="connsiteX71" fmla="*/ 52979 w 3725819"/>
              <a:gd name="connsiteY71" fmla="*/ 1767840 h 3505200"/>
              <a:gd name="connsiteX72" fmla="*/ 98699 w 3725819"/>
              <a:gd name="connsiteY72" fmla="*/ 1706880 h 3505200"/>
              <a:gd name="connsiteX73" fmla="*/ 205379 w 3725819"/>
              <a:gd name="connsiteY73" fmla="*/ 1539240 h 3505200"/>
              <a:gd name="connsiteX74" fmla="*/ 251099 w 3725819"/>
              <a:gd name="connsiteY74" fmla="*/ 1493520 h 3505200"/>
              <a:gd name="connsiteX75" fmla="*/ 342539 w 3725819"/>
              <a:gd name="connsiteY75" fmla="*/ 1371600 h 3505200"/>
              <a:gd name="connsiteX76" fmla="*/ 373019 w 3725819"/>
              <a:gd name="connsiteY76" fmla="*/ 1325880 h 3505200"/>
              <a:gd name="connsiteX77" fmla="*/ 479699 w 3725819"/>
              <a:gd name="connsiteY77" fmla="*/ 1158240 h 3505200"/>
              <a:gd name="connsiteX78" fmla="*/ 510179 w 3725819"/>
              <a:gd name="connsiteY78" fmla="*/ 1066800 h 3505200"/>
              <a:gd name="connsiteX79" fmla="*/ 525419 w 3725819"/>
              <a:gd name="connsiteY79" fmla="*/ 1021080 h 3505200"/>
              <a:gd name="connsiteX80" fmla="*/ 540659 w 3725819"/>
              <a:gd name="connsiteY80" fmla="*/ 929640 h 3505200"/>
              <a:gd name="connsiteX81" fmla="*/ 571139 w 3725819"/>
              <a:gd name="connsiteY81" fmla="*/ 655320 h 3505200"/>
              <a:gd name="connsiteX82" fmla="*/ 586379 w 3725819"/>
              <a:gd name="connsiteY82" fmla="*/ 609600 h 3505200"/>
              <a:gd name="connsiteX83" fmla="*/ 616859 w 3725819"/>
              <a:gd name="connsiteY83" fmla="*/ 472440 h 3505200"/>
              <a:gd name="connsiteX84" fmla="*/ 647339 w 3725819"/>
              <a:gd name="connsiteY84" fmla="*/ 381000 h 3505200"/>
              <a:gd name="connsiteX85" fmla="*/ 677819 w 3725819"/>
              <a:gd name="connsiteY85" fmla="*/ 335280 h 3505200"/>
              <a:gd name="connsiteX86" fmla="*/ 769259 w 3725819"/>
              <a:gd name="connsiteY86" fmla="*/ 152400 h 3505200"/>
              <a:gd name="connsiteX87" fmla="*/ 860699 w 3725819"/>
              <a:gd name="connsiteY87" fmla="*/ 91440 h 3505200"/>
              <a:gd name="connsiteX88" fmla="*/ 906419 w 3725819"/>
              <a:gd name="connsiteY88" fmla="*/ 60960 h 3505200"/>
              <a:gd name="connsiteX89" fmla="*/ 952139 w 3725819"/>
              <a:gd name="connsiteY89" fmla="*/ 45720 h 3505200"/>
              <a:gd name="connsiteX90" fmla="*/ 1058819 w 3725819"/>
              <a:gd name="connsiteY90" fmla="*/ 15240 h 3505200"/>
              <a:gd name="connsiteX91" fmla="*/ 1272179 w 3725819"/>
              <a:gd name="connsiteY91" fmla="*/ 60960 h 350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</a:cxnLst>
            <a:rect l="l" t="t" r="r" b="b"/>
            <a:pathLst>
              <a:path w="3725819" h="3505200">
                <a:moveTo>
                  <a:pt x="1272179" y="60960"/>
                </a:moveTo>
                <a:lnTo>
                  <a:pt x="1272179" y="60960"/>
                </a:lnTo>
                <a:cubicBezTo>
                  <a:pt x="1317899" y="76200"/>
                  <a:pt x="1364358" y="89380"/>
                  <a:pt x="1409339" y="106680"/>
                </a:cubicBezTo>
                <a:cubicBezTo>
                  <a:pt x="1430543" y="114835"/>
                  <a:pt x="1448746" y="129976"/>
                  <a:pt x="1470299" y="137160"/>
                </a:cubicBezTo>
                <a:cubicBezTo>
                  <a:pt x="1494873" y="145351"/>
                  <a:pt x="1521213" y="146781"/>
                  <a:pt x="1546499" y="152400"/>
                </a:cubicBezTo>
                <a:cubicBezTo>
                  <a:pt x="1566946" y="156944"/>
                  <a:pt x="1587139" y="162560"/>
                  <a:pt x="1607459" y="167640"/>
                </a:cubicBezTo>
                <a:cubicBezTo>
                  <a:pt x="1719219" y="162560"/>
                  <a:pt x="1831193" y="160980"/>
                  <a:pt x="1942739" y="152400"/>
                </a:cubicBezTo>
                <a:cubicBezTo>
                  <a:pt x="1997758" y="148168"/>
                  <a:pt x="2015314" y="128611"/>
                  <a:pt x="2064659" y="106680"/>
                </a:cubicBezTo>
                <a:cubicBezTo>
                  <a:pt x="2089658" y="95569"/>
                  <a:pt x="2115860" y="87311"/>
                  <a:pt x="2140859" y="76200"/>
                </a:cubicBezTo>
                <a:cubicBezTo>
                  <a:pt x="2161619" y="66973"/>
                  <a:pt x="2180937" y="54669"/>
                  <a:pt x="2201819" y="45720"/>
                </a:cubicBezTo>
                <a:cubicBezTo>
                  <a:pt x="2253723" y="23475"/>
                  <a:pt x="2276186" y="27799"/>
                  <a:pt x="2338979" y="15240"/>
                </a:cubicBezTo>
                <a:cubicBezTo>
                  <a:pt x="2359518" y="11132"/>
                  <a:pt x="2379619" y="5080"/>
                  <a:pt x="2399939" y="0"/>
                </a:cubicBezTo>
                <a:cubicBezTo>
                  <a:pt x="2496459" y="5080"/>
                  <a:pt x="2593732" y="2181"/>
                  <a:pt x="2689499" y="15240"/>
                </a:cubicBezTo>
                <a:cubicBezTo>
                  <a:pt x="2707647" y="17715"/>
                  <a:pt x="2721148" y="33994"/>
                  <a:pt x="2735219" y="45720"/>
                </a:cubicBezTo>
                <a:cubicBezTo>
                  <a:pt x="2852562" y="143506"/>
                  <a:pt x="2713145" y="46244"/>
                  <a:pt x="2826659" y="121920"/>
                </a:cubicBezTo>
                <a:cubicBezTo>
                  <a:pt x="2836819" y="137160"/>
                  <a:pt x="2849700" y="150902"/>
                  <a:pt x="2857139" y="167640"/>
                </a:cubicBezTo>
                <a:cubicBezTo>
                  <a:pt x="2870188" y="197000"/>
                  <a:pt x="2877459" y="228600"/>
                  <a:pt x="2887619" y="259080"/>
                </a:cubicBezTo>
                <a:lnTo>
                  <a:pt x="2902859" y="304800"/>
                </a:lnTo>
                <a:cubicBezTo>
                  <a:pt x="2907939" y="320040"/>
                  <a:pt x="2914203" y="334935"/>
                  <a:pt x="2918099" y="350520"/>
                </a:cubicBezTo>
                <a:lnTo>
                  <a:pt x="2933339" y="411480"/>
                </a:lnTo>
                <a:cubicBezTo>
                  <a:pt x="2943111" y="548294"/>
                  <a:pt x="2944552" y="621524"/>
                  <a:pt x="2963819" y="746760"/>
                </a:cubicBezTo>
                <a:cubicBezTo>
                  <a:pt x="2967758" y="772362"/>
                  <a:pt x="2974425" y="797475"/>
                  <a:pt x="2979059" y="822960"/>
                </a:cubicBezTo>
                <a:cubicBezTo>
                  <a:pt x="2984587" y="853362"/>
                  <a:pt x="2985082" y="884906"/>
                  <a:pt x="2994299" y="914400"/>
                </a:cubicBezTo>
                <a:cubicBezTo>
                  <a:pt x="3000252" y="933449"/>
                  <a:pt x="3057134" y="1081993"/>
                  <a:pt x="3085739" y="1127760"/>
                </a:cubicBezTo>
                <a:cubicBezTo>
                  <a:pt x="3113847" y="1172732"/>
                  <a:pt x="3187279" y="1256413"/>
                  <a:pt x="3222899" y="1280160"/>
                </a:cubicBezTo>
                <a:cubicBezTo>
                  <a:pt x="3238139" y="1290320"/>
                  <a:pt x="3254548" y="1298914"/>
                  <a:pt x="3268619" y="1310640"/>
                </a:cubicBezTo>
                <a:cubicBezTo>
                  <a:pt x="3387016" y="1409304"/>
                  <a:pt x="3232612" y="1302199"/>
                  <a:pt x="3375299" y="1402080"/>
                </a:cubicBezTo>
                <a:cubicBezTo>
                  <a:pt x="3405309" y="1423087"/>
                  <a:pt x="3440836" y="1437137"/>
                  <a:pt x="3466739" y="1463040"/>
                </a:cubicBezTo>
                <a:cubicBezTo>
                  <a:pt x="3530420" y="1526721"/>
                  <a:pt x="3495217" y="1495828"/>
                  <a:pt x="3573419" y="1554480"/>
                </a:cubicBezTo>
                <a:cubicBezTo>
                  <a:pt x="3578499" y="1569720"/>
                  <a:pt x="3580689" y="1586252"/>
                  <a:pt x="3588659" y="1600200"/>
                </a:cubicBezTo>
                <a:cubicBezTo>
                  <a:pt x="3601261" y="1622253"/>
                  <a:pt x="3620290" y="1640026"/>
                  <a:pt x="3634379" y="1661160"/>
                </a:cubicBezTo>
                <a:cubicBezTo>
                  <a:pt x="3650810" y="1685806"/>
                  <a:pt x="3664859" y="1711960"/>
                  <a:pt x="3680099" y="1737360"/>
                </a:cubicBezTo>
                <a:cubicBezTo>
                  <a:pt x="3685179" y="1762760"/>
                  <a:pt x="3689057" y="1788430"/>
                  <a:pt x="3695339" y="1813560"/>
                </a:cubicBezTo>
                <a:cubicBezTo>
                  <a:pt x="3699235" y="1829145"/>
                  <a:pt x="3707094" y="1843598"/>
                  <a:pt x="3710579" y="1859280"/>
                </a:cubicBezTo>
                <a:cubicBezTo>
                  <a:pt x="3717282" y="1889445"/>
                  <a:pt x="3720739" y="1920240"/>
                  <a:pt x="3725819" y="1950720"/>
                </a:cubicBezTo>
                <a:cubicBezTo>
                  <a:pt x="3720739" y="2011680"/>
                  <a:pt x="3725415" y="2074255"/>
                  <a:pt x="3710579" y="2133600"/>
                </a:cubicBezTo>
                <a:cubicBezTo>
                  <a:pt x="3704419" y="2158242"/>
                  <a:pt x="3679622" y="2173891"/>
                  <a:pt x="3664859" y="2194560"/>
                </a:cubicBezTo>
                <a:cubicBezTo>
                  <a:pt x="3615062" y="2264276"/>
                  <a:pt x="3647614" y="2243087"/>
                  <a:pt x="3542939" y="2301240"/>
                </a:cubicBezTo>
                <a:cubicBezTo>
                  <a:pt x="3528896" y="2309042"/>
                  <a:pt x="3511587" y="2309296"/>
                  <a:pt x="3497219" y="2316480"/>
                </a:cubicBezTo>
                <a:cubicBezTo>
                  <a:pt x="3480836" y="2324671"/>
                  <a:pt x="3468334" y="2339745"/>
                  <a:pt x="3451499" y="2346960"/>
                </a:cubicBezTo>
                <a:cubicBezTo>
                  <a:pt x="3376281" y="2379196"/>
                  <a:pt x="3384468" y="2341458"/>
                  <a:pt x="3299099" y="2392680"/>
                </a:cubicBezTo>
                <a:cubicBezTo>
                  <a:pt x="3250929" y="2421582"/>
                  <a:pt x="3212954" y="2447016"/>
                  <a:pt x="3161939" y="2468880"/>
                </a:cubicBezTo>
                <a:cubicBezTo>
                  <a:pt x="3131330" y="2481998"/>
                  <a:pt x="3086193" y="2491626"/>
                  <a:pt x="3055259" y="2499360"/>
                </a:cubicBezTo>
                <a:cubicBezTo>
                  <a:pt x="2991053" y="2539489"/>
                  <a:pt x="2864839" y="2613580"/>
                  <a:pt x="2811419" y="2667000"/>
                </a:cubicBezTo>
                <a:cubicBezTo>
                  <a:pt x="2770779" y="2707640"/>
                  <a:pt x="2737320" y="2757039"/>
                  <a:pt x="2689499" y="2788920"/>
                </a:cubicBezTo>
                <a:cubicBezTo>
                  <a:pt x="2540857" y="2888015"/>
                  <a:pt x="2768188" y="2729134"/>
                  <a:pt x="2598059" y="2880360"/>
                </a:cubicBezTo>
                <a:cubicBezTo>
                  <a:pt x="2570680" y="2904697"/>
                  <a:pt x="2506619" y="2941320"/>
                  <a:pt x="2506619" y="2941320"/>
                </a:cubicBezTo>
                <a:cubicBezTo>
                  <a:pt x="2482315" y="2977776"/>
                  <a:pt x="2467755" y="3006091"/>
                  <a:pt x="2430419" y="3032760"/>
                </a:cubicBezTo>
                <a:cubicBezTo>
                  <a:pt x="2411932" y="3045965"/>
                  <a:pt x="2388362" y="3050638"/>
                  <a:pt x="2369459" y="3063240"/>
                </a:cubicBezTo>
                <a:cubicBezTo>
                  <a:pt x="2311968" y="3101567"/>
                  <a:pt x="2257538" y="3144299"/>
                  <a:pt x="2201819" y="3185160"/>
                </a:cubicBezTo>
                <a:cubicBezTo>
                  <a:pt x="2070262" y="3281635"/>
                  <a:pt x="2221742" y="3183031"/>
                  <a:pt x="2049419" y="3261360"/>
                </a:cubicBezTo>
                <a:cubicBezTo>
                  <a:pt x="1891929" y="3332946"/>
                  <a:pt x="2054132" y="3285189"/>
                  <a:pt x="1897019" y="3337560"/>
                </a:cubicBezTo>
                <a:cubicBezTo>
                  <a:pt x="1877148" y="3344184"/>
                  <a:pt x="1855930" y="3346176"/>
                  <a:pt x="1836059" y="3352800"/>
                </a:cubicBezTo>
                <a:cubicBezTo>
                  <a:pt x="1739436" y="3385008"/>
                  <a:pt x="1789046" y="3377118"/>
                  <a:pt x="1714139" y="3398520"/>
                </a:cubicBezTo>
                <a:cubicBezTo>
                  <a:pt x="1631542" y="3422119"/>
                  <a:pt x="1661534" y="3409041"/>
                  <a:pt x="1561739" y="3429000"/>
                </a:cubicBezTo>
                <a:cubicBezTo>
                  <a:pt x="1541200" y="3433108"/>
                  <a:pt x="1520918" y="3438486"/>
                  <a:pt x="1500779" y="3444240"/>
                </a:cubicBezTo>
                <a:cubicBezTo>
                  <a:pt x="1485333" y="3448653"/>
                  <a:pt x="1470811" y="3456330"/>
                  <a:pt x="1455059" y="3459480"/>
                </a:cubicBezTo>
                <a:cubicBezTo>
                  <a:pt x="1364096" y="3477673"/>
                  <a:pt x="1259339" y="3491794"/>
                  <a:pt x="1165499" y="3505200"/>
                </a:cubicBezTo>
                <a:cubicBezTo>
                  <a:pt x="1058819" y="3500120"/>
                  <a:pt x="951945" y="3498151"/>
                  <a:pt x="845459" y="3489960"/>
                </a:cubicBezTo>
                <a:cubicBezTo>
                  <a:pt x="819632" y="3487973"/>
                  <a:pt x="793833" y="3482911"/>
                  <a:pt x="769259" y="3474720"/>
                </a:cubicBezTo>
                <a:cubicBezTo>
                  <a:pt x="747706" y="3467536"/>
                  <a:pt x="729181" y="3453189"/>
                  <a:pt x="708299" y="3444240"/>
                </a:cubicBezTo>
                <a:cubicBezTo>
                  <a:pt x="693534" y="3437912"/>
                  <a:pt x="677344" y="3435328"/>
                  <a:pt x="662579" y="3429000"/>
                </a:cubicBezTo>
                <a:cubicBezTo>
                  <a:pt x="617310" y="3409599"/>
                  <a:pt x="542389" y="3366841"/>
                  <a:pt x="510179" y="3337560"/>
                </a:cubicBezTo>
                <a:cubicBezTo>
                  <a:pt x="444290" y="3277661"/>
                  <a:pt x="440774" y="3245177"/>
                  <a:pt x="388259" y="3185160"/>
                </a:cubicBezTo>
                <a:cubicBezTo>
                  <a:pt x="369336" y="3163533"/>
                  <a:pt x="344002" y="3147584"/>
                  <a:pt x="327299" y="3124200"/>
                </a:cubicBezTo>
                <a:cubicBezTo>
                  <a:pt x="292865" y="3075992"/>
                  <a:pt x="266339" y="3022600"/>
                  <a:pt x="235859" y="2971800"/>
                </a:cubicBezTo>
                <a:cubicBezTo>
                  <a:pt x="220619" y="2946400"/>
                  <a:pt x="203386" y="2922094"/>
                  <a:pt x="190139" y="2895600"/>
                </a:cubicBezTo>
                <a:cubicBezTo>
                  <a:pt x="174899" y="2865120"/>
                  <a:pt x="160969" y="2833949"/>
                  <a:pt x="144419" y="2804160"/>
                </a:cubicBezTo>
                <a:cubicBezTo>
                  <a:pt x="112346" y="2746429"/>
                  <a:pt x="108475" y="2766274"/>
                  <a:pt x="83459" y="2697480"/>
                </a:cubicBezTo>
                <a:cubicBezTo>
                  <a:pt x="66664" y="2651293"/>
                  <a:pt x="33413" y="2512534"/>
                  <a:pt x="22499" y="2468880"/>
                </a:cubicBezTo>
                <a:cubicBezTo>
                  <a:pt x="-4552" y="2198371"/>
                  <a:pt x="-10311" y="2207276"/>
                  <a:pt x="22499" y="1813560"/>
                </a:cubicBezTo>
                <a:cubicBezTo>
                  <a:pt x="24020" y="1795307"/>
                  <a:pt x="42333" y="1782745"/>
                  <a:pt x="52979" y="1767840"/>
                </a:cubicBezTo>
                <a:cubicBezTo>
                  <a:pt x="67742" y="1747171"/>
                  <a:pt x="83459" y="1727200"/>
                  <a:pt x="98699" y="1706880"/>
                </a:cubicBezTo>
                <a:cubicBezTo>
                  <a:pt x="124676" y="1628949"/>
                  <a:pt x="121147" y="1623472"/>
                  <a:pt x="205379" y="1539240"/>
                </a:cubicBezTo>
                <a:cubicBezTo>
                  <a:pt x="220619" y="1524000"/>
                  <a:pt x="237451" y="1510201"/>
                  <a:pt x="251099" y="1493520"/>
                </a:cubicBezTo>
                <a:cubicBezTo>
                  <a:pt x="283267" y="1454203"/>
                  <a:pt x="314360" y="1413868"/>
                  <a:pt x="342539" y="1371600"/>
                </a:cubicBezTo>
                <a:cubicBezTo>
                  <a:pt x="352699" y="1356360"/>
                  <a:pt x="361293" y="1339951"/>
                  <a:pt x="373019" y="1325880"/>
                </a:cubicBezTo>
                <a:cubicBezTo>
                  <a:pt x="440913" y="1244407"/>
                  <a:pt x="430086" y="1307078"/>
                  <a:pt x="479699" y="1158240"/>
                </a:cubicBezTo>
                <a:lnTo>
                  <a:pt x="510179" y="1066800"/>
                </a:lnTo>
                <a:cubicBezTo>
                  <a:pt x="515259" y="1051560"/>
                  <a:pt x="522778" y="1036926"/>
                  <a:pt x="525419" y="1021080"/>
                </a:cubicBezTo>
                <a:cubicBezTo>
                  <a:pt x="530499" y="990600"/>
                  <a:pt x="536826" y="960302"/>
                  <a:pt x="540659" y="929640"/>
                </a:cubicBezTo>
                <a:cubicBezTo>
                  <a:pt x="548536" y="866625"/>
                  <a:pt x="558743" y="723499"/>
                  <a:pt x="571139" y="655320"/>
                </a:cubicBezTo>
                <a:cubicBezTo>
                  <a:pt x="574013" y="639515"/>
                  <a:pt x="582483" y="625185"/>
                  <a:pt x="586379" y="609600"/>
                </a:cubicBezTo>
                <a:cubicBezTo>
                  <a:pt x="608132" y="522589"/>
                  <a:pt x="593392" y="550664"/>
                  <a:pt x="616859" y="472440"/>
                </a:cubicBezTo>
                <a:cubicBezTo>
                  <a:pt x="626091" y="441666"/>
                  <a:pt x="629517" y="407733"/>
                  <a:pt x="647339" y="381000"/>
                </a:cubicBezTo>
                <a:cubicBezTo>
                  <a:pt x="657499" y="365760"/>
                  <a:pt x="670380" y="352018"/>
                  <a:pt x="677819" y="335280"/>
                </a:cubicBezTo>
                <a:cubicBezTo>
                  <a:pt x="703442" y="277629"/>
                  <a:pt x="709223" y="192424"/>
                  <a:pt x="769259" y="152400"/>
                </a:cubicBezTo>
                <a:lnTo>
                  <a:pt x="860699" y="91440"/>
                </a:lnTo>
                <a:cubicBezTo>
                  <a:pt x="875939" y="81280"/>
                  <a:pt x="889043" y="66752"/>
                  <a:pt x="906419" y="60960"/>
                </a:cubicBezTo>
                <a:cubicBezTo>
                  <a:pt x="921659" y="55880"/>
                  <a:pt x="936693" y="50133"/>
                  <a:pt x="952139" y="45720"/>
                </a:cubicBezTo>
                <a:cubicBezTo>
                  <a:pt x="1086092" y="7448"/>
                  <a:pt x="949198" y="51780"/>
                  <a:pt x="1058819" y="15240"/>
                </a:cubicBezTo>
                <a:cubicBezTo>
                  <a:pt x="1302625" y="31494"/>
                  <a:pt x="1236619" y="53340"/>
                  <a:pt x="1272179" y="60960"/>
                </a:cubicBezTo>
                <a:close/>
              </a:path>
            </a:pathLst>
          </a:custGeom>
          <a:solidFill>
            <a:schemeClr val="accent6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1600"/>
          </a:p>
        </p:txBody>
      </p:sp>
      <p:sp>
        <p:nvSpPr>
          <p:cNvPr id="117" name="手繪多邊形 116"/>
          <p:cNvSpPr/>
          <p:nvPr/>
        </p:nvSpPr>
        <p:spPr>
          <a:xfrm rot="1194063">
            <a:off x="-1825419" y="-2007741"/>
            <a:ext cx="1157457" cy="962480"/>
          </a:xfrm>
          <a:custGeom>
            <a:avLst/>
            <a:gdLst>
              <a:gd name="connsiteX0" fmla="*/ 1272179 w 3725819"/>
              <a:gd name="connsiteY0" fmla="*/ 60960 h 3505200"/>
              <a:gd name="connsiteX1" fmla="*/ 1272179 w 3725819"/>
              <a:gd name="connsiteY1" fmla="*/ 60960 h 3505200"/>
              <a:gd name="connsiteX2" fmla="*/ 1409339 w 3725819"/>
              <a:gd name="connsiteY2" fmla="*/ 106680 h 3505200"/>
              <a:gd name="connsiteX3" fmla="*/ 1470299 w 3725819"/>
              <a:gd name="connsiteY3" fmla="*/ 137160 h 3505200"/>
              <a:gd name="connsiteX4" fmla="*/ 1546499 w 3725819"/>
              <a:gd name="connsiteY4" fmla="*/ 152400 h 3505200"/>
              <a:gd name="connsiteX5" fmla="*/ 1607459 w 3725819"/>
              <a:gd name="connsiteY5" fmla="*/ 167640 h 3505200"/>
              <a:gd name="connsiteX6" fmla="*/ 1942739 w 3725819"/>
              <a:gd name="connsiteY6" fmla="*/ 152400 h 3505200"/>
              <a:gd name="connsiteX7" fmla="*/ 2064659 w 3725819"/>
              <a:gd name="connsiteY7" fmla="*/ 106680 h 3505200"/>
              <a:gd name="connsiteX8" fmla="*/ 2140859 w 3725819"/>
              <a:gd name="connsiteY8" fmla="*/ 76200 h 3505200"/>
              <a:gd name="connsiteX9" fmla="*/ 2201819 w 3725819"/>
              <a:gd name="connsiteY9" fmla="*/ 45720 h 3505200"/>
              <a:gd name="connsiteX10" fmla="*/ 2338979 w 3725819"/>
              <a:gd name="connsiteY10" fmla="*/ 15240 h 3505200"/>
              <a:gd name="connsiteX11" fmla="*/ 2399939 w 3725819"/>
              <a:gd name="connsiteY11" fmla="*/ 0 h 3505200"/>
              <a:gd name="connsiteX12" fmla="*/ 2689499 w 3725819"/>
              <a:gd name="connsiteY12" fmla="*/ 15240 h 3505200"/>
              <a:gd name="connsiteX13" fmla="*/ 2735219 w 3725819"/>
              <a:gd name="connsiteY13" fmla="*/ 45720 h 3505200"/>
              <a:gd name="connsiteX14" fmla="*/ 2826659 w 3725819"/>
              <a:gd name="connsiteY14" fmla="*/ 121920 h 3505200"/>
              <a:gd name="connsiteX15" fmla="*/ 2857139 w 3725819"/>
              <a:gd name="connsiteY15" fmla="*/ 167640 h 3505200"/>
              <a:gd name="connsiteX16" fmla="*/ 2887619 w 3725819"/>
              <a:gd name="connsiteY16" fmla="*/ 259080 h 3505200"/>
              <a:gd name="connsiteX17" fmla="*/ 2902859 w 3725819"/>
              <a:gd name="connsiteY17" fmla="*/ 304800 h 3505200"/>
              <a:gd name="connsiteX18" fmla="*/ 2918099 w 3725819"/>
              <a:gd name="connsiteY18" fmla="*/ 350520 h 3505200"/>
              <a:gd name="connsiteX19" fmla="*/ 2933339 w 3725819"/>
              <a:gd name="connsiteY19" fmla="*/ 411480 h 3505200"/>
              <a:gd name="connsiteX20" fmla="*/ 2963819 w 3725819"/>
              <a:gd name="connsiteY20" fmla="*/ 746760 h 3505200"/>
              <a:gd name="connsiteX21" fmla="*/ 2979059 w 3725819"/>
              <a:gd name="connsiteY21" fmla="*/ 822960 h 3505200"/>
              <a:gd name="connsiteX22" fmla="*/ 2994299 w 3725819"/>
              <a:gd name="connsiteY22" fmla="*/ 914400 h 3505200"/>
              <a:gd name="connsiteX23" fmla="*/ 3085739 w 3725819"/>
              <a:gd name="connsiteY23" fmla="*/ 1127760 h 3505200"/>
              <a:gd name="connsiteX24" fmla="*/ 3222899 w 3725819"/>
              <a:gd name="connsiteY24" fmla="*/ 1280160 h 3505200"/>
              <a:gd name="connsiteX25" fmla="*/ 3268619 w 3725819"/>
              <a:gd name="connsiteY25" fmla="*/ 1310640 h 3505200"/>
              <a:gd name="connsiteX26" fmla="*/ 3375299 w 3725819"/>
              <a:gd name="connsiteY26" fmla="*/ 1402080 h 3505200"/>
              <a:gd name="connsiteX27" fmla="*/ 3466739 w 3725819"/>
              <a:gd name="connsiteY27" fmla="*/ 1463040 h 3505200"/>
              <a:gd name="connsiteX28" fmla="*/ 3573419 w 3725819"/>
              <a:gd name="connsiteY28" fmla="*/ 1554480 h 3505200"/>
              <a:gd name="connsiteX29" fmla="*/ 3588659 w 3725819"/>
              <a:gd name="connsiteY29" fmla="*/ 1600200 h 3505200"/>
              <a:gd name="connsiteX30" fmla="*/ 3634379 w 3725819"/>
              <a:gd name="connsiteY30" fmla="*/ 1661160 h 3505200"/>
              <a:gd name="connsiteX31" fmla="*/ 3680099 w 3725819"/>
              <a:gd name="connsiteY31" fmla="*/ 1737360 h 3505200"/>
              <a:gd name="connsiteX32" fmla="*/ 3695339 w 3725819"/>
              <a:gd name="connsiteY32" fmla="*/ 1813560 h 3505200"/>
              <a:gd name="connsiteX33" fmla="*/ 3710579 w 3725819"/>
              <a:gd name="connsiteY33" fmla="*/ 1859280 h 3505200"/>
              <a:gd name="connsiteX34" fmla="*/ 3725819 w 3725819"/>
              <a:gd name="connsiteY34" fmla="*/ 1950720 h 3505200"/>
              <a:gd name="connsiteX35" fmla="*/ 3710579 w 3725819"/>
              <a:gd name="connsiteY35" fmla="*/ 2133600 h 3505200"/>
              <a:gd name="connsiteX36" fmla="*/ 3664859 w 3725819"/>
              <a:gd name="connsiteY36" fmla="*/ 2194560 h 3505200"/>
              <a:gd name="connsiteX37" fmla="*/ 3542939 w 3725819"/>
              <a:gd name="connsiteY37" fmla="*/ 2301240 h 3505200"/>
              <a:gd name="connsiteX38" fmla="*/ 3497219 w 3725819"/>
              <a:gd name="connsiteY38" fmla="*/ 2316480 h 3505200"/>
              <a:gd name="connsiteX39" fmla="*/ 3451499 w 3725819"/>
              <a:gd name="connsiteY39" fmla="*/ 2346960 h 3505200"/>
              <a:gd name="connsiteX40" fmla="*/ 3299099 w 3725819"/>
              <a:gd name="connsiteY40" fmla="*/ 2392680 h 3505200"/>
              <a:gd name="connsiteX41" fmla="*/ 3161939 w 3725819"/>
              <a:gd name="connsiteY41" fmla="*/ 2468880 h 3505200"/>
              <a:gd name="connsiteX42" fmla="*/ 3055259 w 3725819"/>
              <a:gd name="connsiteY42" fmla="*/ 2499360 h 3505200"/>
              <a:gd name="connsiteX43" fmla="*/ 2811419 w 3725819"/>
              <a:gd name="connsiteY43" fmla="*/ 2667000 h 3505200"/>
              <a:gd name="connsiteX44" fmla="*/ 2689499 w 3725819"/>
              <a:gd name="connsiteY44" fmla="*/ 2788920 h 3505200"/>
              <a:gd name="connsiteX45" fmla="*/ 2598059 w 3725819"/>
              <a:gd name="connsiteY45" fmla="*/ 2880360 h 3505200"/>
              <a:gd name="connsiteX46" fmla="*/ 2506619 w 3725819"/>
              <a:gd name="connsiteY46" fmla="*/ 2941320 h 3505200"/>
              <a:gd name="connsiteX47" fmla="*/ 2430419 w 3725819"/>
              <a:gd name="connsiteY47" fmla="*/ 3032760 h 3505200"/>
              <a:gd name="connsiteX48" fmla="*/ 2369459 w 3725819"/>
              <a:gd name="connsiteY48" fmla="*/ 3063240 h 3505200"/>
              <a:gd name="connsiteX49" fmla="*/ 2201819 w 3725819"/>
              <a:gd name="connsiteY49" fmla="*/ 3185160 h 3505200"/>
              <a:gd name="connsiteX50" fmla="*/ 2049419 w 3725819"/>
              <a:gd name="connsiteY50" fmla="*/ 3261360 h 3505200"/>
              <a:gd name="connsiteX51" fmla="*/ 1897019 w 3725819"/>
              <a:gd name="connsiteY51" fmla="*/ 3337560 h 3505200"/>
              <a:gd name="connsiteX52" fmla="*/ 1836059 w 3725819"/>
              <a:gd name="connsiteY52" fmla="*/ 3352800 h 3505200"/>
              <a:gd name="connsiteX53" fmla="*/ 1714139 w 3725819"/>
              <a:gd name="connsiteY53" fmla="*/ 3398520 h 3505200"/>
              <a:gd name="connsiteX54" fmla="*/ 1561739 w 3725819"/>
              <a:gd name="connsiteY54" fmla="*/ 3429000 h 3505200"/>
              <a:gd name="connsiteX55" fmla="*/ 1500779 w 3725819"/>
              <a:gd name="connsiteY55" fmla="*/ 3444240 h 3505200"/>
              <a:gd name="connsiteX56" fmla="*/ 1455059 w 3725819"/>
              <a:gd name="connsiteY56" fmla="*/ 3459480 h 3505200"/>
              <a:gd name="connsiteX57" fmla="*/ 1165499 w 3725819"/>
              <a:gd name="connsiteY57" fmla="*/ 3505200 h 3505200"/>
              <a:gd name="connsiteX58" fmla="*/ 845459 w 3725819"/>
              <a:gd name="connsiteY58" fmla="*/ 3489960 h 3505200"/>
              <a:gd name="connsiteX59" fmla="*/ 769259 w 3725819"/>
              <a:gd name="connsiteY59" fmla="*/ 3474720 h 3505200"/>
              <a:gd name="connsiteX60" fmla="*/ 708299 w 3725819"/>
              <a:gd name="connsiteY60" fmla="*/ 3444240 h 3505200"/>
              <a:gd name="connsiteX61" fmla="*/ 662579 w 3725819"/>
              <a:gd name="connsiteY61" fmla="*/ 3429000 h 3505200"/>
              <a:gd name="connsiteX62" fmla="*/ 510179 w 3725819"/>
              <a:gd name="connsiteY62" fmla="*/ 3337560 h 3505200"/>
              <a:gd name="connsiteX63" fmla="*/ 388259 w 3725819"/>
              <a:gd name="connsiteY63" fmla="*/ 3185160 h 3505200"/>
              <a:gd name="connsiteX64" fmla="*/ 327299 w 3725819"/>
              <a:gd name="connsiteY64" fmla="*/ 3124200 h 3505200"/>
              <a:gd name="connsiteX65" fmla="*/ 235859 w 3725819"/>
              <a:gd name="connsiteY65" fmla="*/ 2971800 h 3505200"/>
              <a:gd name="connsiteX66" fmla="*/ 190139 w 3725819"/>
              <a:gd name="connsiteY66" fmla="*/ 2895600 h 3505200"/>
              <a:gd name="connsiteX67" fmla="*/ 144419 w 3725819"/>
              <a:gd name="connsiteY67" fmla="*/ 2804160 h 3505200"/>
              <a:gd name="connsiteX68" fmla="*/ 83459 w 3725819"/>
              <a:gd name="connsiteY68" fmla="*/ 2697480 h 3505200"/>
              <a:gd name="connsiteX69" fmla="*/ 22499 w 3725819"/>
              <a:gd name="connsiteY69" fmla="*/ 2468880 h 3505200"/>
              <a:gd name="connsiteX70" fmla="*/ 22499 w 3725819"/>
              <a:gd name="connsiteY70" fmla="*/ 1813560 h 3505200"/>
              <a:gd name="connsiteX71" fmla="*/ 52979 w 3725819"/>
              <a:gd name="connsiteY71" fmla="*/ 1767840 h 3505200"/>
              <a:gd name="connsiteX72" fmla="*/ 98699 w 3725819"/>
              <a:gd name="connsiteY72" fmla="*/ 1706880 h 3505200"/>
              <a:gd name="connsiteX73" fmla="*/ 205379 w 3725819"/>
              <a:gd name="connsiteY73" fmla="*/ 1539240 h 3505200"/>
              <a:gd name="connsiteX74" fmla="*/ 251099 w 3725819"/>
              <a:gd name="connsiteY74" fmla="*/ 1493520 h 3505200"/>
              <a:gd name="connsiteX75" fmla="*/ 342539 w 3725819"/>
              <a:gd name="connsiteY75" fmla="*/ 1371600 h 3505200"/>
              <a:gd name="connsiteX76" fmla="*/ 373019 w 3725819"/>
              <a:gd name="connsiteY76" fmla="*/ 1325880 h 3505200"/>
              <a:gd name="connsiteX77" fmla="*/ 479699 w 3725819"/>
              <a:gd name="connsiteY77" fmla="*/ 1158240 h 3505200"/>
              <a:gd name="connsiteX78" fmla="*/ 510179 w 3725819"/>
              <a:gd name="connsiteY78" fmla="*/ 1066800 h 3505200"/>
              <a:gd name="connsiteX79" fmla="*/ 525419 w 3725819"/>
              <a:gd name="connsiteY79" fmla="*/ 1021080 h 3505200"/>
              <a:gd name="connsiteX80" fmla="*/ 540659 w 3725819"/>
              <a:gd name="connsiteY80" fmla="*/ 929640 h 3505200"/>
              <a:gd name="connsiteX81" fmla="*/ 571139 w 3725819"/>
              <a:gd name="connsiteY81" fmla="*/ 655320 h 3505200"/>
              <a:gd name="connsiteX82" fmla="*/ 586379 w 3725819"/>
              <a:gd name="connsiteY82" fmla="*/ 609600 h 3505200"/>
              <a:gd name="connsiteX83" fmla="*/ 616859 w 3725819"/>
              <a:gd name="connsiteY83" fmla="*/ 472440 h 3505200"/>
              <a:gd name="connsiteX84" fmla="*/ 647339 w 3725819"/>
              <a:gd name="connsiteY84" fmla="*/ 381000 h 3505200"/>
              <a:gd name="connsiteX85" fmla="*/ 677819 w 3725819"/>
              <a:gd name="connsiteY85" fmla="*/ 335280 h 3505200"/>
              <a:gd name="connsiteX86" fmla="*/ 769259 w 3725819"/>
              <a:gd name="connsiteY86" fmla="*/ 152400 h 3505200"/>
              <a:gd name="connsiteX87" fmla="*/ 860699 w 3725819"/>
              <a:gd name="connsiteY87" fmla="*/ 91440 h 3505200"/>
              <a:gd name="connsiteX88" fmla="*/ 906419 w 3725819"/>
              <a:gd name="connsiteY88" fmla="*/ 60960 h 3505200"/>
              <a:gd name="connsiteX89" fmla="*/ 952139 w 3725819"/>
              <a:gd name="connsiteY89" fmla="*/ 45720 h 3505200"/>
              <a:gd name="connsiteX90" fmla="*/ 1058819 w 3725819"/>
              <a:gd name="connsiteY90" fmla="*/ 15240 h 3505200"/>
              <a:gd name="connsiteX91" fmla="*/ 1272179 w 3725819"/>
              <a:gd name="connsiteY91" fmla="*/ 60960 h 350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</a:cxnLst>
            <a:rect l="l" t="t" r="r" b="b"/>
            <a:pathLst>
              <a:path w="3725819" h="3505200">
                <a:moveTo>
                  <a:pt x="1272179" y="60960"/>
                </a:moveTo>
                <a:lnTo>
                  <a:pt x="1272179" y="60960"/>
                </a:lnTo>
                <a:cubicBezTo>
                  <a:pt x="1317899" y="76200"/>
                  <a:pt x="1364358" y="89380"/>
                  <a:pt x="1409339" y="106680"/>
                </a:cubicBezTo>
                <a:cubicBezTo>
                  <a:pt x="1430543" y="114835"/>
                  <a:pt x="1448746" y="129976"/>
                  <a:pt x="1470299" y="137160"/>
                </a:cubicBezTo>
                <a:cubicBezTo>
                  <a:pt x="1494873" y="145351"/>
                  <a:pt x="1521213" y="146781"/>
                  <a:pt x="1546499" y="152400"/>
                </a:cubicBezTo>
                <a:cubicBezTo>
                  <a:pt x="1566946" y="156944"/>
                  <a:pt x="1587139" y="162560"/>
                  <a:pt x="1607459" y="167640"/>
                </a:cubicBezTo>
                <a:cubicBezTo>
                  <a:pt x="1719219" y="162560"/>
                  <a:pt x="1831193" y="160980"/>
                  <a:pt x="1942739" y="152400"/>
                </a:cubicBezTo>
                <a:cubicBezTo>
                  <a:pt x="1997758" y="148168"/>
                  <a:pt x="2015314" y="128611"/>
                  <a:pt x="2064659" y="106680"/>
                </a:cubicBezTo>
                <a:cubicBezTo>
                  <a:pt x="2089658" y="95569"/>
                  <a:pt x="2115860" y="87311"/>
                  <a:pt x="2140859" y="76200"/>
                </a:cubicBezTo>
                <a:cubicBezTo>
                  <a:pt x="2161619" y="66973"/>
                  <a:pt x="2180937" y="54669"/>
                  <a:pt x="2201819" y="45720"/>
                </a:cubicBezTo>
                <a:cubicBezTo>
                  <a:pt x="2253723" y="23475"/>
                  <a:pt x="2276186" y="27799"/>
                  <a:pt x="2338979" y="15240"/>
                </a:cubicBezTo>
                <a:cubicBezTo>
                  <a:pt x="2359518" y="11132"/>
                  <a:pt x="2379619" y="5080"/>
                  <a:pt x="2399939" y="0"/>
                </a:cubicBezTo>
                <a:cubicBezTo>
                  <a:pt x="2496459" y="5080"/>
                  <a:pt x="2593732" y="2181"/>
                  <a:pt x="2689499" y="15240"/>
                </a:cubicBezTo>
                <a:cubicBezTo>
                  <a:pt x="2707647" y="17715"/>
                  <a:pt x="2721148" y="33994"/>
                  <a:pt x="2735219" y="45720"/>
                </a:cubicBezTo>
                <a:cubicBezTo>
                  <a:pt x="2852562" y="143506"/>
                  <a:pt x="2713145" y="46244"/>
                  <a:pt x="2826659" y="121920"/>
                </a:cubicBezTo>
                <a:cubicBezTo>
                  <a:pt x="2836819" y="137160"/>
                  <a:pt x="2849700" y="150902"/>
                  <a:pt x="2857139" y="167640"/>
                </a:cubicBezTo>
                <a:cubicBezTo>
                  <a:pt x="2870188" y="197000"/>
                  <a:pt x="2877459" y="228600"/>
                  <a:pt x="2887619" y="259080"/>
                </a:cubicBezTo>
                <a:lnTo>
                  <a:pt x="2902859" y="304800"/>
                </a:lnTo>
                <a:cubicBezTo>
                  <a:pt x="2907939" y="320040"/>
                  <a:pt x="2914203" y="334935"/>
                  <a:pt x="2918099" y="350520"/>
                </a:cubicBezTo>
                <a:lnTo>
                  <a:pt x="2933339" y="411480"/>
                </a:lnTo>
                <a:cubicBezTo>
                  <a:pt x="2943111" y="548294"/>
                  <a:pt x="2944552" y="621524"/>
                  <a:pt x="2963819" y="746760"/>
                </a:cubicBezTo>
                <a:cubicBezTo>
                  <a:pt x="2967758" y="772362"/>
                  <a:pt x="2974425" y="797475"/>
                  <a:pt x="2979059" y="822960"/>
                </a:cubicBezTo>
                <a:cubicBezTo>
                  <a:pt x="2984587" y="853362"/>
                  <a:pt x="2985082" y="884906"/>
                  <a:pt x="2994299" y="914400"/>
                </a:cubicBezTo>
                <a:cubicBezTo>
                  <a:pt x="3000252" y="933449"/>
                  <a:pt x="3057134" y="1081993"/>
                  <a:pt x="3085739" y="1127760"/>
                </a:cubicBezTo>
                <a:cubicBezTo>
                  <a:pt x="3113847" y="1172732"/>
                  <a:pt x="3187279" y="1256413"/>
                  <a:pt x="3222899" y="1280160"/>
                </a:cubicBezTo>
                <a:cubicBezTo>
                  <a:pt x="3238139" y="1290320"/>
                  <a:pt x="3254548" y="1298914"/>
                  <a:pt x="3268619" y="1310640"/>
                </a:cubicBezTo>
                <a:cubicBezTo>
                  <a:pt x="3387016" y="1409304"/>
                  <a:pt x="3232612" y="1302199"/>
                  <a:pt x="3375299" y="1402080"/>
                </a:cubicBezTo>
                <a:cubicBezTo>
                  <a:pt x="3405309" y="1423087"/>
                  <a:pt x="3440836" y="1437137"/>
                  <a:pt x="3466739" y="1463040"/>
                </a:cubicBezTo>
                <a:cubicBezTo>
                  <a:pt x="3530420" y="1526721"/>
                  <a:pt x="3495217" y="1495828"/>
                  <a:pt x="3573419" y="1554480"/>
                </a:cubicBezTo>
                <a:cubicBezTo>
                  <a:pt x="3578499" y="1569720"/>
                  <a:pt x="3580689" y="1586252"/>
                  <a:pt x="3588659" y="1600200"/>
                </a:cubicBezTo>
                <a:cubicBezTo>
                  <a:pt x="3601261" y="1622253"/>
                  <a:pt x="3620290" y="1640026"/>
                  <a:pt x="3634379" y="1661160"/>
                </a:cubicBezTo>
                <a:cubicBezTo>
                  <a:pt x="3650810" y="1685806"/>
                  <a:pt x="3664859" y="1711960"/>
                  <a:pt x="3680099" y="1737360"/>
                </a:cubicBezTo>
                <a:cubicBezTo>
                  <a:pt x="3685179" y="1762760"/>
                  <a:pt x="3689057" y="1788430"/>
                  <a:pt x="3695339" y="1813560"/>
                </a:cubicBezTo>
                <a:cubicBezTo>
                  <a:pt x="3699235" y="1829145"/>
                  <a:pt x="3707094" y="1843598"/>
                  <a:pt x="3710579" y="1859280"/>
                </a:cubicBezTo>
                <a:cubicBezTo>
                  <a:pt x="3717282" y="1889445"/>
                  <a:pt x="3720739" y="1920240"/>
                  <a:pt x="3725819" y="1950720"/>
                </a:cubicBezTo>
                <a:cubicBezTo>
                  <a:pt x="3720739" y="2011680"/>
                  <a:pt x="3725415" y="2074255"/>
                  <a:pt x="3710579" y="2133600"/>
                </a:cubicBezTo>
                <a:cubicBezTo>
                  <a:pt x="3704419" y="2158242"/>
                  <a:pt x="3679622" y="2173891"/>
                  <a:pt x="3664859" y="2194560"/>
                </a:cubicBezTo>
                <a:cubicBezTo>
                  <a:pt x="3615062" y="2264276"/>
                  <a:pt x="3647614" y="2243087"/>
                  <a:pt x="3542939" y="2301240"/>
                </a:cubicBezTo>
                <a:cubicBezTo>
                  <a:pt x="3528896" y="2309042"/>
                  <a:pt x="3511587" y="2309296"/>
                  <a:pt x="3497219" y="2316480"/>
                </a:cubicBezTo>
                <a:cubicBezTo>
                  <a:pt x="3480836" y="2324671"/>
                  <a:pt x="3468334" y="2339745"/>
                  <a:pt x="3451499" y="2346960"/>
                </a:cubicBezTo>
                <a:cubicBezTo>
                  <a:pt x="3376281" y="2379196"/>
                  <a:pt x="3384468" y="2341458"/>
                  <a:pt x="3299099" y="2392680"/>
                </a:cubicBezTo>
                <a:cubicBezTo>
                  <a:pt x="3250929" y="2421582"/>
                  <a:pt x="3212954" y="2447016"/>
                  <a:pt x="3161939" y="2468880"/>
                </a:cubicBezTo>
                <a:cubicBezTo>
                  <a:pt x="3131330" y="2481998"/>
                  <a:pt x="3086193" y="2491626"/>
                  <a:pt x="3055259" y="2499360"/>
                </a:cubicBezTo>
                <a:cubicBezTo>
                  <a:pt x="2991053" y="2539489"/>
                  <a:pt x="2864839" y="2613580"/>
                  <a:pt x="2811419" y="2667000"/>
                </a:cubicBezTo>
                <a:cubicBezTo>
                  <a:pt x="2770779" y="2707640"/>
                  <a:pt x="2737320" y="2757039"/>
                  <a:pt x="2689499" y="2788920"/>
                </a:cubicBezTo>
                <a:cubicBezTo>
                  <a:pt x="2540857" y="2888015"/>
                  <a:pt x="2768188" y="2729134"/>
                  <a:pt x="2598059" y="2880360"/>
                </a:cubicBezTo>
                <a:cubicBezTo>
                  <a:pt x="2570680" y="2904697"/>
                  <a:pt x="2506619" y="2941320"/>
                  <a:pt x="2506619" y="2941320"/>
                </a:cubicBezTo>
                <a:cubicBezTo>
                  <a:pt x="2482315" y="2977776"/>
                  <a:pt x="2467755" y="3006091"/>
                  <a:pt x="2430419" y="3032760"/>
                </a:cubicBezTo>
                <a:cubicBezTo>
                  <a:pt x="2411932" y="3045965"/>
                  <a:pt x="2388362" y="3050638"/>
                  <a:pt x="2369459" y="3063240"/>
                </a:cubicBezTo>
                <a:cubicBezTo>
                  <a:pt x="2311968" y="3101567"/>
                  <a:pt x="2257538" y="3144299"/>
                  <a:pt x="2201819" y="3185160"/>
                </a:cubicBezTo>
                <a:cubicBezTo>
                  <a:pt x="2070262" y="3281635"/>
                  <a:pt x="2221742" y="3183031"/>
                  <a:pt x="2049419" y="3261360"/>
                </a:cubicBezTo>
                <a:cubicBezTo>
                  <a:pt x="1891929" y="3332946"/>
                  <a:pt x="2054132" y="3285189"/>
                  <a:pt x="1897019" y="3337560"/>
                </a:cubicBezTo>
                <a:cubicBezTo>
                  <a:pt x="1877148" y="3344184"/>
                  <a:pt x="1855930" y="3346176"/>
                  <a:pt x="1836059" y="3352800"/>
                </a:cubicBezTo>
                <a:cubicBezTo>
                  <a:pt x="1739436" y="3385008"/>
                  <a:pt x="1789046" y="3377118"/>
                  <a:pt x="1714139" y="3398520"/>
                </a:cubicBezTo>
                <a:cubicBezTo>
                  <a:pt x="1631542" y="3422119"/>
                  <a:pt x="1661534" y="3409041"/>
                  <a:pt x="1561739" y="3429000"/>
                </a:cubicBezTo>
                <a:cubicBezTo>
                  <a:pt x="1541200" y="3433108"/>
                  <a:pt x="1520918" y="3438486"/>
                  <a:pt x="1500779" y="3444240"/>
                </a:cubicBezTo>
                <a:cubicBezTo>
                  <a:pt x="1485333" y="3448653"/>
                  <a:pt x="1470811" y="3456330"/>
                  <a:pt x="1455059" y="3459480"/>
                </a:cubicBezTo>
                <a:cubicBezTo>
                  <a:pt x="1364096" y="3477673"/>
                  <a:pt x="1259339" y="3491794"/>
                  <a:pt x="1165499" y="3505200"/>
                </a:cubicBezTo>
                <a:cubicBezTo>
                  <a:pt x="1058819" y="3500120"/>
                  <a:pt x="951945" y="3498151"/>
                  <a:pt x="845459" y="3489960"/>
                </a:cubicBezTo>
                <a:cubicBezTo>
                  <a:pt x="819632" y="3487973"/>
                  <a:pt x="793833" y="3482911"/>
                  <a:pt x="769259" y="3474720"/>
                </a:cubicBezTo>
                <a:cubicBezTo>
                  <a:pt x="747706" y="3467536"/>
                  <a:pt x="729181" y="3453189"/>
                  <a:pt x="708299" y="3444240"/>
                </a:cubicBezTo>
                <a:cubicBezTo>
                  <a:pt x="693534" y="3437912"/>
                  <a:pt x="677344" y="3435328"/>
                  <a:pt x="662579" y="3429000"/>
                </a:cubicBezTo>
                <a:cubicBezTo>
                  <a:pt x="617310" y="3409599"/>
                  <a:pt x="542389" y="3366841"/>
                  <a:pt x="510179" y="3337560"/>
                </a:cubicBezTo>
                <a:cubicBezTo>
                  <a:pt x="444290" y="3277661"/>
                  <a:pt x="440774" y="3245177"/>
                  <a:pt x="388259" y="3185160"/>
                </a:cubicBezTo>
                <a:cubicBezTo>
                  <a:pt x="369336" y="3163533"/>
                  <a:pt x="344002" y="3147584"/>
                  <a:pt x="327299" y="3124200"/>
                </a:cubicBezTo>
                <a:cubicBezTo>
                  <a:pt x="292865" y="3075992"/>
                  <a:pt x="266339" y="3022600"/>
                  <a:pt x="235859" y="2971800"/>
                </a:cubicBezTo>
                <a:cubicBezTo>
                  <a:pt x="220619" y="2946400"/>
                  <a:pt x="203386" y="2922094"/>
                  <a:pt x="190139" y="2895600"/>
                </a:cubicBezTo>
                <a:cubicBezTo>
                  <a:pt x="174899" y="2865120"/>
                  <a:pt x="160969" y="2833949"/>
                  <a:pt x="144419" y="2804160"/>
                </a:cubicBezTo>
                <a:cubicBezTo>
                  <a:pt x="112346" y="2746429"/>
                  <a:pt x="108475" y="2766274"/>
                  <a:pt x="83459" y="2697480"/>
                </a:cubicBezTo>
                <a:cubicBezTo>
                  <a:pt x="66664" y="2651293"/>
                  <a:pt x="33413" y="2512534"/>
                  <a:pt x="22499" y="2468880"/>
                </a:cubicBezTo>
                <a:cubicBezTo>
                  <a:pt x="-4552" y="2198371"/>
                  <a:pt x="-10311" y="2207276"/>
                  <a:pt x="22499" y="1813560"/>
                </a:cubicBezTo>
                <a:cubicBezTo>
                  <a:pt x="24020" y="1795307"/>
                  <a:pt x="42333" y="1782745"/>
                  <a:pt x="52979" y="1767840"/>
                </a:cubicBezTo>
                <a:cubicBezTo>
                  <a:pt x="67742" y="1747171"/>
                  <a:pt x="83459" y="1727200"/>
                  <a:pt x="98699" y="1706880"/>
                </a:cubicBezTo>
                <a:cubicBezTo>
                  <a:pt x="124676" y="1628949"/>
                  <a:pt x="121147" y="1623472"/>
                  <a:pt x="205379" y="1539240"/>
                </a:cubicBezTo>
                <a:cubicBezTo>
                  <a:pt x="220619" y="1524000"/>
                  <a:pt x="237451" y="1510201"/>
                  <a:pt x="251099" y="1493520"/>
                </a:cubicBezTo>
                <a:cubicBezTo>
                  <a:pt x="283267" y="1454203"/>
                  <a:pt x="314360" y="1413868"/>
                  <a:pt x="342539" y="1371600"/>
                </a:cubicBezTo>
                <a:cubicBezTo>
                  <a:pt x="352699" y="1356360"/>
                  <a:pt x="361293" y="1339951"/>
                  <a:pt x="373019" y="1325880"/>
                </a:cubicBezTo>
                <a:cubicBezTo>
                  <a:pt x="440913" y="1244407"/>
                  <a:pt x="430086" y="1307078"/>
                  <a:pt x="479699" y="1158240"/>
                </a:cubicBezTo>
                <a:lnTo>
                  <a:pt x="510179" y="1066800"/>
                </a:lnTo>
                <a:cubicBezTo>
                  <a:pt x="515259" y="1051560"/>
                  <a:pt x="522778" y="1036926"/>
                  <a:pt x="525419" y="1021080"/>
                </a:cubicBezTo>
                <a:cubicBezTo>
                  <a:pt x="530499" y="990600"/>
                  <a:pt x="536826" y="960302"/>
                  <a:pt x="540659" y="929640"/>
                </a:cubicBezTo>
                <a:cubicBezTo>
                  <a:pt x="548536" y="866625"/>
                  <a:pt x="558743" y="723499"/>
                  <a:pt x="571139" y="655320"/>
                </a:cubicBezTo>
                <a:cubicBezTo>
                  <a:pt x="574013" y="639515"/>
                  <a:pt x="582483" y="625185"/>
                  <a:pt x="586379" y="609600"/>
                </a:cubicBezTo>
                <a:cubicBezTo>
                  <a:pt x="608132" y="522589"/>
                  <a:pt x="593392" y="550664"/>
                  <a:pt x="616859" y="472440"/>
                </a:cubicBezTo>
                <a:cubicBezTo>
                  <a:pt x="626091" y="441666"/>
                  <a:pt x="629517" y="407733"/>
                  <a:pt x="647339" y="381000"/>
                </a:cubicBezTo>
                <a:cubicBezTo>
                  <a:pt x="657499" y="365760"/>
                  <a:pt x="670380" y="352018"/>
                  <a:pt x="677819" y="335280"/>
                </a:cubicBezTo>
                <a:cubicBezTo>
                  <a:pt x="703442" y="277629"/>
                  <a:pt x="709223" y="192424"/>
                  <a:pt x="769259" y="152400"/>
                </a:cubicBezTo>
                <a:lnTo>
                  <a:pt x="860699" y="91440"/>
                </a:lnTo>
                <a:cubicBezTo>
                  <a:pt x="875939" y="81280"/>
                  <a:pt x="889043" y="66752"/>
                  <a:pt x="906419" y="60960"/>
                </a:cubicBezTo>
                <a:cubicBezTo>
                  <a:pt x="921659" y="55880"/>
                  <a:pt x="936693" y="50133"/>
                  <a:pt x="952139" y="45720"/>
                </a:cubicBezTo>
                <a:cubicBezTo>
                  <a:pt x="1086092" y="7448"/>
                  <a:pt x="949198" y="51780"/>
                  <a:pt x="1058819" y="15240"/>
                </a:cubicBezTo>
                <a:cubicBezTo>
                  <a:pt x="1302625" y="31494"/>
                  <a:pt x="1236619" y="53340"/>
                  <a:pt x="1272179" y="60960"/>
                </a:cubicBezTo>
                <a:close/>
              </a:path>
            </a:pathLst>
          </a:custGeom>
          <a:solidFill>
            <a:schemeClr val="accent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118" name="直線箭頭接點 117"/>
          <p:cNvCxnSpPr/>
          <p:nvPr/>
        </p:nvCxnSpPr>
        <p:spPr>
          <a:xfrm flipV="1">
            <a:off x="-1358049" y="-1987219"/>
            <a:ext cx="1" cy="460718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線箭頭接點 118"/>
          <p:cNvCxnSpPr/>
          <p:nvPr/>
        </p:nvCxnSpPr>
        <p:spPr>
          <a:xfrm>
            <a:off x="-1358049" y="-1526501"/>
            <a:ext cx="419756" cy="28949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線箭頭接點 119"/>
          <p:cNvCxnSpPr/>
          <p:nvPr/>
        </p:nvCxnSpPr>
        <p:spPr>
          <a:xfrm flipH="1">
            <a:off x="-1715825" y="-1526501"/>
            <a:ext cx="357777" cy="28949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2128756" y="-1781089"/>
            <a:ext cx="1802096" cy="5110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Times New Roman" charset="0"/>
                <a:ea typeface="Times New Roman" charset="0"/>
                <a:cs typeface="Times New Roman" charset="0"/>
              </a:rPr>
              <a:t>Rigid Body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字方塊 2"/>
              <p:cNvSpPr txBox="1"/>
              <p:nvPr/>
            </p:nvSpPr>
            <p:spPr>
              <a:xfrm>
                <a:off x="3596623" y="2632871"/>
                <a:ext cx="2178738" cy="3606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TW" altLang="en-US" sz="1600" dirty="0">
                    <a:latin typeface="Kaiti TC" charset="-120"/>
                    <a:ea typeface="Kaiti TC" charset="-120"/>
                    <a:cs typeface="Kaiti TC" charset="-120"/>
                  </a:rPr>
                  <a:t>硬體參數：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sz="1600" i="1">
                            <a:latin typeface="Kaiti TC" charset="-120"/>
                            <a:ea typeface="Kaiti TC" charset="-120"/>
                            <a:cs typeface="Kaiti TC" charset="-120"/>
                          </a:rPr>
                        </m:ctrlPr>
                      </m:sSubPr>
                      <m:e>
                        <m:r>
                          <a:rPr kumimoji="1" lang="en-US" altLang="zh-TW" sz="1600" i="1">
                            <a:latin typeface="Kaiti TC" charset="-120"/>
                            <a:ea typeface="Kaiti TC" charset="-120"/>
                            <a:cs typeface="Kaiti TC" charset="-120"/>
                          </a:rPr>
                          <m:t>𝑚</m:t>
                        </m:r>
                      </m:e>
                      <m:sub>
                        <m:r>
                          <a:rPr kumimoji="1" lang="en-US" altLang="zh-TW" sz="1600" i="1">
                            <a:latin typeface="Kaiti TC" charset="-120"/>
                            <a:ea typeface="Kaiti TC" charset="-120"/>
                            <a:cs typeface="Kaiti TC" charset="-120"/>
                          </a:rPr>
                          <m:t>𝑝</m:t>
                        </m:r>
                      </m:sub>
                    </m:sSub>
                    <m:r>
                      <a:rPr kumimoji="1" lang="en-US" altLang="zh-TW" sz="1600" i="1">
                        <a:latin typeface="Kaiti TC" charset="-120"/>
                        <a:ea typeface="Kaiti TC" charset="-120"/>
                        <a:cs typeface="Kaiti TC" charset="-120"/>
                      </a:rPr>
                      <m:t>,</m:t>
                    </m:r>
                    <m:r>
                      <a:rPr kumimoji="1" lang="en-US" altLang="zh-TW" sz="1600" i="1">
                        <a:latin typeface="Kaiti TC" charset="-120"/>
                        <a:ea typeface="Kaiti TC" charset="-120"/>
                        <a:cs typeface="Kaiti TC" charset="-120"/>
                      </a:rPr>
                      <m:t>𝑅</m:t>
                    </m:r>
                    <m:sSub>
                      <m:sSubPr>
                        <m:ctrlPr>
                          <a:rPr kumimoji="1" lang="en-US" altLang="zh-TW" sz="1600" i="1">
                            <a:latin typeface="Kaiti TC" charset="-120"/>
                            <a:ea typeface="Kaiti TC" charset="-120"/>
                            <a:cs typeface="Kaiti TC" charset="-120"/>
                          </a:rPr>
                        </m:ctrlPr>
                      </m:sSubPr>
                      <m:e>
                        <m:r>
                          <a:rPr kumimoji="1" lang="en-US" altLang="zh-TW" sz="1600" i="1">
                            <a:latin typeface="Kaiti TC" charset="-120"/>
                            <a:ea typeface="Kaiti TC" charset="-120"/>
                            <a:cs typeface="Kaiti TC" charset="-120"/>
                          </a:rPr>
                          <m:t>𝑒</m:t>
                        </m:r>
                      </m:e>
                      <m:sub>
                        <m:r>
                          <a:rPr kumimoji="1" lang="en-US" altLang="zh-TW" sz="1600" i="1">
                            <a:latin typeface="Kaiti TC" charset="-120"/>
                            <a:ea typeface="Kaiti TC" charset="-120"/>
                            <a:cs typeface="Kaiti TC" charset="-120"/>
                          </a:rPr>
                          <m:t>𝑝</m:t>
                        </m:r>
                      </m:sub>
                    </m:sSub>
                    <m:r>
                      <a:rPr kumimoji="1" lang="en-US" altLang="zh-TW" sz="1600" i="1">
                        <a:latin typeface="Kaiti TC" charset="-120"/>
                        <a:ea typeface="Kaiti TC" charset="-120"/>
                        <a:cs typeface="Kaiti TC" charset="-120"/>
                      </a:rPr>
                      <m:t>,</m:t>
                    </m:r>
                    <m:sSub>
                      <m:sSubPr>
                        <m:ctrlPr>
                          <a:rPr kumimoji="1" lang="en-US" altLang="zh-TW" sz="1600" i="1">
                            <a:latin typeface="Kaiti TC" charset="-120"/>
                            <a:ea typeface="Kaiti TC" charset="-120"/>
                            <a:cs typeface="Kaiti TC" charset="-120"/>
                          </a:rPr>
                        </m:ctrlPr>
                      </m:sSubPr>
                      <m:e>
                        <m:r>
                          <a:rPr kumimoji="1" lang="en-US" altLang="zh-TW" sz="1600" i="1">
                            <a:latin typeface="Kaiti TC" charset="-120"/>
                            <a:ea typeface="Kaiti TC" charset="-120"/>
                            <a:cs typeface="Kaiti TC" charset="-120"/>
                          </a:rPr>
                          <m:t>𝐴</m:t>
                        </m:r>
                      </m:e>
                      <m:sub>
                        <m:r>
                          <a:rPr kumimoji="1" lang="en-US" altLang="zh-TW" sz="1600" i="1">
                            <a:latin typeface="Kaiti TC" charset="-120"/>
                            <a:ea typeface="Kaiti TC" charset="-120"/>
                            <a:cs typeface="Kaiti TC" charset="-120"/>
                          </a:rPr>
                          <m:t>𝑝</m:t>
                        </m:r>
                      </m:sub>
                    </m:sSub>
                  </m:oMath>
                </a14:m>
                <a:endParaRPr kumimoji="1" lang="zh-TW" altLang="en-US" sz="1600" dirty="0">
                  <a:latin typeface="Kaiti TC" charset="-120"/>
                  <a:ea typeface="Kaiti TC" charset="-120"/>
                  <a:cs typeface="Kaiti TC" charset="-120"/>
                </a:endParaRPr>
              </a:p>
            </p:txBody>
          </p:sp>
        </mc:Choice>
        <mc:Fallback>
          <p:sp>
            <p:nvSpPr>
              <p:cNvPr id="3" name="文字方塊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6623" y="2632871"/>
                <a:ext cx="2178738" cy="360612"/>
              </a:xfrm>
              <a:prstGeom prst="rect">
                <a:avLst/>
              </a:prstGeom>
              <a:blipFill rotWithShape="0">
                <a:blip r:embed="rId15"/>
                <a:stretch>
                  <a:fillRect l="-1681" t="-1695" b="-1864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6" name="文字方塊 105"/>
              <p:cNvSpPr txBox="1"/>
              <p:nvPr/>
            </p:nvSpPr>
            <p:spPr>
              <a:xfrm>
                <a:off x="12593473" y="5257028"/>
                <a:ext cx="178228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TW" altLang="en-US" sz="1600" dirty="0">
                    <a:latin typeface="Kaiti TC" charset="-120"/>
                    <a:ea typeface="Kaiti TC" charset="-120"/>
                    <a:cs typeface="Kaiti TC" charset="-120"/>
                  </a:rPr>
                  <a:t>硬體參數：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sz="1600" i="1">
                            <a:latin typeface="Kaiti TC" charset="-120"/>
                            <a:ea typeface="Kaiti TC" charset="-120"/>
                            <a:cs typeface="Kaiti TC" charset="-120"/>
                          </a:rPr>
                        </m:ctrlPr>
                      </m:sSubPr>
                      <m:e>
                        <m:r>
                          <a:rPr kumimoji="1" lang="en-US" altLang="zh-TW" sz="1600" i="1">
                            <a:latin typeface="Kaiti TC" charset="-120"/>
                            <a:ea typeface="Kaiti TC" charset="-120"/>
                            <a:cs typeface="Kaiti TC" charset="-120"/>
                          </a:rPr>
                          <m:t>𝑀</m:t>
                        </m:r>
                      </m:e>
                      <m:sub>
                        <m:r>
                          <a:rPr kumimoji="1" lang="en-US" altLang="zh-TW" sz="1600" i="1">
                            <a:latin typeface="Kaiti TC" charset="-120"/>
                            <a:ea typeface="Kaiti TC" charset="-120"/>
                            <a:cs typeface="Kaiti TC" charset="-120"/>
                          </a:rPr>
                          <m:t>𝑙</m:t>
                        </m:r>
                      </m:sub>
                    </m:sSub>
                    <m:r>
                      <a:rPr kumimoji="1" lang="en-US" altLang="zh-TW" sz="1600" i="1">
                        <a:latin typeface="Kaiti TC" charset="-120"/>
                        <a:ea typeface="Kaiti TC" charset="-120"/>
                        <a:cs typeface="Kaiti TC" charset="-120"/>
                      </a:rPr>
                      <m:t>,</m:t>
                    </m:r>
                    <m:r>
                      <a:rPr kumimoji="1" lang="en-US" altLang="zh-TW" sz="1600" i="1">
                        <a:latin typeface="Kaiti TC" charset="-120"/>
                        <a:ea typeface="Kaiti TC" charset="-120"/>
                        <a:cs typeface="Kaiti TC" charset="-120"/>
                      </a:rPr>
                      <m:t>𝑃</m:t>
                    </m:r>
                    <m:sSub>
                      <m:sSubPr>
                        <m:ctrlPr>
                          <a:rPr kumimoji="1" lang="en-US" altLang="zh-TW" sz="1600" i="1">
                            <a:latin typeface="Kaiti TC" charset="-120"/>
                            <a:ea typeface="Kaiti TC" charset="-120"/>
                            <a:cs typeface="Kaiti TC" charset="-120"/>
                          </a:rPr>
                        </m:ctrlPr>
                      </m:sSubPr>
                      <m:e>
                        <m:r>
                          <a:rPr kumimoji="1" lang="en-US" altLang="zh-TW" sz="1600" i="1">
                            <a:latin typeface="Kaiti TC" charset="-120"/>
                            <a:ea typeface="Kaiti TC" charset="-120"/>
                            <a:cs typeface="Kaiti TC" charset="-120"/>
                          </a:rPr>
                          <m:t>𝑡</m:t>
                        </m:r>
                      </m:e>
                      <m:sub>
                        <m:r>
                          <a:rPr kumimoji="1" lang="en-US" altLang="zh-TW" sz="1600" i="1">
                            <a:latin typeface="Kaiti TC" charset="-120"/>
                            <a:ea typeface="Kaiti TC" charset="-120"/>
                            <a:cs typeface="Kaiti TC" charset="-120"/>
                          </a:rPr>
                          <m:t>𝑙</m:t>
                        </m:r>
                      </m:sub>
                    </m:sSub>
                  </m:oMath>
                </a14:m>
                <a:endParaRPr kumimoji="1" lang="zh-TW" altLang="en-US" sz="1600" dirty="0">
                  <a:latin typeface="Kaiti TC" charset="-120"/>
                  <a:ea typeface="Kaiti TC" charset="-120"/>
                  <a:cs typeface="Kaiti TC" charset="-120"/>
                </a:endParaRPr>
              </a:p>
            </p:txBody>
          </p:sp>
        </mc:Choice>
        <mc:Fallback>
          <p:sp>
            <p:nvSpPr>
              <p:cNvPr id="106" name="文字方塊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3473" y="5257028"/>
                <a:ext cx="1782283" cy="338554"/>
              </a:xfrm>
              <a:prstGeom prst="rect">
                <a:avLst/>
              </a:prstGeom>
              <a:blipFill rotWithShape="0">
                <a:blip r:embed="rId16"/>
                <a:stretch>
                  <a:fillRect l="-2055" t="-3571" b="-2321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7" name="群組 106"/>
          <p:cNvGrpSpPr/>
          <p:nvPr/>
        </p:nvGrpSpPr>
        <p:grpSpPr>
          <a:xfrm flipH="1">
            <a:off x="-3931492" y="-900755"/>
            <a:ext cx="926215" cy="780954"/>
            <a:chOff x="1588412" y="1590743"/>
            <a:chExt cx="4982325" cy="4200934"/>
          </a:xfrm>
        </p:grpSpPr>
        <p:cxnSp>
          <p:nvCxnSpPr>
            <p:cNvPr id="108" name="直線箭頭接點 107"/>
            <p:cNvCxnSpPr/>
            <p:nvPr/>
          </p:nvCxnSpPr>
          <p:spPr>
            <a:xfrm flipV="1">
              <a:off x="4471244" y="1590743"/>
              <a:ext cx="70720" cy="2668269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  <a:alpha val="56000"/>
                </a:schemeClr>
              </a:solidFill>
              <a:headEnd type="none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線箭頭接點 108"/>
            <p:cNvCxnSpPr/>
            <p:nvPr/>
          </p:nvCxnSpPr>
          <p:spPr>
            <a:xfrm>
              <a:off x="4494784" y="4259006"/>
              <a:ext cx="2075953" cy="1532671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  <a:alpha val="56000"/>
                </a:schemeClr>
              </a:solidFill>
              <a:headEnd type="none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線箭頭接點 110"/>
            <p:cNvCxnSpPr/>
            <p:nvPr/>
          </p:nvCxnSpPr>
          <p:spPr>
            <a:xfrm flipH="1">
              <a:off x="1588412" y="4243763"/>
              <a:ext cx="2852352" cy="1195914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  <a:alpha val="56000"/>
                </a:schemeClr>
              </a:solidFill>
              <a:headEnd type="none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5" name="群組 124"/>
          <p:cNvGrpSpPr/>
          <p:nvPr/>
        </p:nvGrpSpPr>
        <p:grpSpPr>
          <a:xfrm rot="16200000">
            <a:off x="3747490" y="3277073"/>
            <a:ext cx="637831" cy="524119"/>
            <a:chOff x="7871157" y="1850608"/>
            <a:chExt cx="571279" cy="469432"/>
          </a:xfrm>
        </p:grpSpPr>
        <p:sp>
          <p:nvSpPr>
            <p:cNvPr id="126" name="橢圓 125"/>
            <p:cNvSpPr/>
            <p:nvPr/>
          </p:nvSpPr>
          <p:spPr>
            <a:xfrm>
              <a:off x="7871157" y="1850608"/>
              <a:ext cx="147168" cy="147168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sz="160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cxnSp>
          <p:nvCxnSpPr>
            <p:cNvPr id="127" name="直線箭頭接點 126"/>
            <p:cNvCxnSpPr/>
            <p:nvPr/>
          </p:nvCxnSpPr>
          <p:spPr>
            <a:xfrm rot="5400000" flipV="1">
              <a:off x="8019801" y="1897405"/>
              <a:ext cx="371666" cy="473604"/>
            </a:xfrm>
            <a:prstGeom prst="straightConnector1">
              <a:avLst/>
            </a:prstGeom>
            <a:ln w="44450">
              <a:solidFill>
                <a:srgbClr val="C0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8" name="群組 127"/>
          <p:cNvGrpSpPr/>
          <p:nvPr/>
        </p:nvGrpSpPr>
        <p:grpSpPr>
          <a:xfrm>
            <a:off x="2580086" y="2604044"/>
            <a:ext cx="2443981" cy="2312364"/>
            <a:chOff x="2252678" y="727198"/>
            <a:chExt cx="5409198" cy="5117895"/>
          </a:xfrm>
        </p:grpSpPr>
        <p:sp>
          <p:nvSpPr>
            <p:cNvPr id="129" name="文字方塊 128"/>
            <p:cNvSpPr txBox="1"/>
            <p:nvPr/>
          </p:nvSpPr>
          <p:spPr>
            <a:xfrm>
              <a:off x="2252678" y="5095780"/>
              <a:ext cx="847449" cy="749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TW" sz="1600" dirty="0">
                  <a:solidFill>
                    <a:schemeClr val="bg1">
                      <a:lumMod val="50000"/>
                    </a:schemeClr>
                  </a:solidFill>
                  <a:latin typeface="Times New Roman" charset="0"/>
                  <a:ea typeface="Times New Roman" charset="0"/>
                  <a:cs typeface="Times New Roman" charset="0"/>
                </a:rPr>
                <a:t>x</a:t>
              </a:r>
              <a:endParaRPr kumimoji="1" lang="zh-TW" altLang="en-US" sz="1600" dirty="0">
                <a:solidFill>
                  <a:schemeClr val="bg1">
                    <a:lumMod val="5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cxnSp>
          <p:nvCxnSpPr>
            <p:cNvPr id="130" name="直線箭頭接點 129"/>
            <p:cNvCxnSpPr/>
            <p:nvPr/>
          </p:nvCxnSpPr>
          <p:spPr>
            <a:xfrm flipH="1" flipV="1">
              <a:off x="4256048" y="1489487"/>
              <a:ext cx="62796" cy="2636923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headEnd type="none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線箭頭接點 130"/>
            <p:cNvCxnSpPr/>
            <p:nvPr/>
          </p:nvCxnSpPr>
          <p:spPr>
            <a:xfrm>
              <a:off x="4342384" y="4126401"/>
              <a:ext cx="2436637" cy="1081797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headEnd type="none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線箭頭接點 131"/>
            <p:cNvCxnSpPr/>
            <p:nvPr/>
          </p:nvCxnSpPr>
          <p:spPr>
            <a:xfrm flipH="1">
              <a:off x="2584828" y="4111160"/>
              <a:ext cx="1703537" cy="1155124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headEnd type="none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文字方塊 132"/>
            <p:cNvSpPr txBox="1"/>
            <p:nvPr/>
          </p:nvSpPr>
          <p:spPr>
            <a:xfrm>
              <a:off x="3965840" y="727198"/>
              <a:ext cx="847449" cy="749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TW" sz="1600" dirty="0">
                  <a:solidFill>
                    <a:schemeClr val="bg1">
                      <a:lumMod val="50000"/>
                    </a:schemeClr>
                  </a:solidFill>
                  <a:latin typeface="Times New Roman" charset="0"/>
                  <a:ea typeface="Times New Roman" charset="0"/>
                  <a:cs typeface="Times New Roman" charset="0"/>
                </a:rPr>
                <a:t>z</a:t>
              </a:r>
              <a:endParaRPr kumimoji="1" lang="zh-TW" altLang="en-US" sz="1600" dirty="0">
                <a:solidFill>
                  <a:schemeClr val="bg1">
                    <a:lumMod val="5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134" name="文字方塊 133"/>
            <p:cNvSpPr txBox="1"/>
            <p:nvPr/>
          </p:nvSpPr>
          <p:spPr>
            <a:xfrm>
              <a:off x="6814427" y="5019827"/>
              <a:ext cx="847449" cy="749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TW" sz="1600" dirty="0">
                  <a:solidFill>
                    <a:schemeClr val="bg1">
                      <a:lumMod val="50000"/>
                    </a:schemeClr>
                  </a:solidFill>
                  <a:latin typeface="Times New Roman" charset="0"/>
                  <a:ea typeface="Times New Roman" charset="0"/>
                  <a:cs typeface="Times New Roman" charset="0"/>
                </a:rPr>
                <a:t>y</a:t>
              </a:r>
              <a:endParaRPr kumimoji="1" lang="zh-TW" altLang="en-US" sz="1600" dirty="0">
                <a:solidFill>
                  <a:schemeClr val="bg1">
                    <a:lumMod val="5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  <p:grpSp>
        <p:nvGrpSpPr>
          <p:cNvPr id="141" name="群組 140"/>
          <p:cNvGrpSpPr/>
          <p:nvPr/>
        </p:nvGrpSpPr>
        <p:grpSpPr>
          <a:xfrm rot="12438722">
            <a:off x="12565600" y="6110605"/>
            <a:ext cx="637831" cy="524119"/>
            <a:chOff x="7871157" y="1850608"/>
            <a:chExt cx="571279" cy="469432"/>
          </a:xfrm>
        </p:grpSpPr>
        <p:sp>
          <p:nvSpPr>
            <p:cNvPr id="142" name="橢圓 141"/>
            <p:cNvSpPr/>
            <p:nvPr/>
          </p:nvSpPr>
          <p:spPr>
            <a:xfrm>
              <a:off x="7871157" y="1850608"/>
              <a:ext cx="147168" cy="147168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sz="160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cxnSp>
          <p:nvCxnSpPr>
            <p:cNvPr id="143" name="直線箭頭接點 142"/>
            <p:cNvCxnSpPr/>
            <p:nvPr/>
          </p:nvCxnSpPr>
          <p:spPr>
            <a:xfrm rot="5400000" flipV="1">
              <a:off x="8019801" y="1897405"/>
              <a:ext cx="371666" cy="473604"/>
            </a:xfrm>
            <a:prstGeom prst="straightConnector1">
              <a:avLst/>
            </a:prstGeom>
            <a:ln w="4445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4" name="群組 143"/>
          <p:cNvGrpSpPr/>
          <p:nvPr/>
        </p:nvGrpSpPr>
        <p:grpSpPr>
          <a:xfrm>
            <a:off x="11518202" y="5343465"/>
            <a:ext cx="2443981" cy="2312364"/>
            <a:chOff x="2252678" y="727198"/>
            <a:chExt cx="5409198" cy="5117895"/>
          </a:xfrm>
        </p:grpSpPr>
        <p:sp>
          <p:nvSpPr>
            <p:cNvPr id="145" name="文字方塊 144"/>
            <p:cNvSpPr txBox="1"/>
            <p:nvPr/>
          </p:nvSpPr>
          <p:spPr>
            <a:xfrm>
              <a:off x="2252678" y="5095780"/>
              <a:ext cx="847449" cy="749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TW" sz="1600" dirty="0">
                  <a:solidFill>
                    <a:schemeClr val="bg1">
                      <a:lumMod val="50000"/>
                    </a:schemeClr>
                  </a:solidFill>
                  <a:latin typeface="Times New Roman" charset="0"/>
                  <a:ea typeface="Times New Roman" charset="0"/>
                  <a:cs typeface="Times New Roman" charset="0"/>
                </a:rPr>
                <a:t>x</a:t>
              </a:r>
              <a:endParaRPr kumimoji="1" lang="zh-TW" altLang="en-US" sz="1600" dirty="0">
                <a:solidFill>
                  <a:schemeClr val="bg1">
                    <a:lumMod val="5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cxnSp>
          <p:nvCxnSpPr>
            <p:cNvPr id="146" name="直線箭頭接點 145"/>
            <p:cNvCxnSpPr/>
            <p:nvPr/>
          </p:nvCxnSpPr>
          <p:spPr>
            <a:xfrm flipH="1" flipV="1">
              <a:off x="4256048" y="1489487"/>
              <a:ext cx="62796" cy="2636923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headEnd type="none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直線箭頭接點 146"/>
            <p:cNvCxnSpPr/>
            <p:nvPr/>
          </p:nvCxnSpPr>
          <p:spPr>
            <a:xfrm>
              <a:off x="4342384" y="4126401"/>
              <a:ext cx="2436637" cy="1081797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headEnd type="none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直線箭頭接點 147"/>
            <p:cNvCxnSpPr/>
            <p:nvPr/>
          </p:nvCxnSpPr>
          <p:spPr>
            <a:xfrm flipH="1">
              <a:off x="2584828" y="4111160"/>
              <a:ext cx="1703537" cy="1155124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headEnd type="none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文字方塊 148"/>
            <p:cNvSpPr txBox="1"/>
            <p:nvPr/>
          </p:nvSpPr>
          <p:spPr>
            <a:xfrm>
              <a:off x="3965840" y="727198"/>
              <a:ext cx="847449" cy="749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TW" sz="1600" dirty="0">
                  <a:solidFill>
                    <a:schemeClr val="bg1">
                      <a:lumMod val="50000"/>
                    </a:schemeClr>
                  </a:solidFill>
                  <a:latin typeface="Times New Roman" charset="0"/>
                  <a:ea typeface="Times New Roman" charset="0"/>
                  <a:cs typeface="Times New Roman" charset="0"/>
                </a:rPr>
                <a:t>z</a:t>
              </a:r>
              <a:endParaRPr kumimoji="1" lang="zh-TW" altLang="en-US" sz="1600" dirty="0">
                <a:solidFill>
                  <a:schemeClr val="bg1">
                    <a:lumMod val="5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150" name="文字方塊 149"/>
            <p:cNvSpPr txBox="1"/>
            <p:nvPr/>
          </p:nvSpPr>
          <p:spPr>
            <a:xfrm>
              <a:off x="6814427" y="5019827"/>
              <a:ext cx="847449" cy="749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TW" sz="1600" dirty="0">
                  <a:solidFill>
                    <a:schemeClr val="bg1">
                      <a:lumMod val="50000"/>
                    </a:schemeClr>
                  </a:solidFill>
                  <a:latin typeface="Times New Roman" charset="0"/>
                  <a:ea typeface="Times New Roman" charset="0"/>
                  <a:cs typeface="Times New Roman" charset="0"/>
                </a:rPr>
                <a:t>y</a:t>
              </a:r>
              <a:endParaRPr kumimoji="1" lang="zh-TW" altLang="en-US" sz="1600" dirty="0">
                <a:solidFill>
                  <a:schemeClr val="bg1">
                    <a:lumMod val="5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字方塊 11"/>
              <p:cNvSpPr txBox="1"/>
              <p:nvPr/>
            </p:nvSpPr>
            <p:spPr>
              <a:xfrm>
                <a:off x="12077435" y="4684432"/>
                <a:ext cx="169642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TW" altLang="en-US" sz="1600" dirty="0">
                    <a:latin typeface="Kaiti TC" charset="-120"/>
                    <a:ea typeface="Kaiti TC" charset="-120"/>
                    <a:cs typeface="Kaiti TC" charset="-120"/>
                  </a:rPr>
                  <a:t>第</a:t>
                </a:r>
                <a14:m>
                  <m:oMath xmlns:m="http://schemas.openxmlformats.org/officeDocument/2006/math">
                    <m:r>
                      <a:rPr kumimoji="1" lang="en-US" altLang="zh-TW" sz="1600" i="1">
                        <a:latin typeface="Kaiti TC" charset="-120"/>
                        <a:ea typeface="Kaiti TC" charset="-120"/>
                        <a:cs typeface="Kaiti TC" charset="-120"/>
                      </a:rPr>
                      <m:t>𝑙</m:t>
                    </m:r>
                  </m:oMath>
                </a14:m>
                <a:r>
                  <a:rPr kumimoji="1" lang="zh-TW" altLang="en-US" sz="1600" dirty="0">
                    <a:latin typeface="Kaiti TC" charset="-120"/>
                    <a:ea typeface="Kaiti TC" charset="-120"/>
                    <a:cs typeface="Kaiti TC" charset="-120"/>
                  </a:rPr>
                  <a:t>個</a:t>
                </a:r>
                <a:r>
                  <a:rPr kumimoji="1" lang="en-US" altLang="zh-TW" sz="1600" dirty="0">
                    <a:latin typeface="Kaiti TC" charset="-120"/>
                    <a:ea typeface="Kaiti TC" charset="-120"/>
                    <a:cs typeface="Kaiti TC" charset="-120"/>
                  </a:rPr>
                  <a:t>LED</a:t>
                </a:r>
                <a:r>
                  <a:rPr kumimoji="1" lang="zh-TW" altLang="en-US" sz="1600" dirty="0">
                    <a:latin typeface="Kaiti TC" charset="-120"/>
                    <a:ea typeface="Kaiti TC" charset="-120"/>
                    <a:cs typeface="Kaiti TC" charset="-120"/>
                  </a:rPr>
                  <a:t>的參數</a:t>
                </a:r>
              </a:p>
            </p:txBody>
          </p:sp>
        </mc:Choice>
        <mc:Fallback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77435" y="4684432"/>
                <a:ext cx="1696426" cy="338554"/>
              </a:xfrm>
              <a:prstGeom prst="rect">
                <a:avLst/>
              </a:prstGeom>
              <a:blipFill rotWithShape="0">
                <a:blip r:embed="rId17"/>
                <a:stretch>
                  <a:fillRect l="-1799" t="-3571" r="-360" b="-2321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1" name="文字方塊 150"/>
              <p:cNvSpPr txBox="1"/>
              <p:nvPr/>
            </p:nvSpPr>
            <p:spPr>
              <a:xfrm>
                <a:off x="3139197" y="1917905"/>
                <a:ext cx="160261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TW" altLang="en-US" sz="1600" dirty="0">
                    <a:latin typeface="Kaiti TC" charset="-120"/>
                    <a:ea typeface="Kaiti TC" charset="-120"/>
                    <a:cs typeface="Kaiti TC" charset="-120"/>
                  </a:rPr>
                  <a:t>第</a:t>
                </a:r>
                <a14:m>
                  <m:oMath xmlns:m="http://schemas.openxmlformats.org/officeDocument/2006/math">
                    <m:r>
                      <a:rPr kumimoji="1" lang="en-US" altLang="zh-TW" sz="1600" i="1">
                        <a:latin typeface="Kaiti TC" charset="-120"/>
                        <a:ea typeface="Kaiti TC" charset="-120"/>
                        <a:cs typeface="Kaiti TC" charset="-120"/>
                      </a:rPr>
                      <m:t>𝑝</m:t>
                    </m:r>
                  </m:oMath>
                </a14:m>
                <a:r>
                  <a:rPr kumimoji="1" lang="zh-TW" altLang="en-US" sz="1600" dirty="0">
                    <a:latin typeface="Kaiti TC" charset="-120"/>
                    <a:ea typeface="Kaiti TC" charset="-120"/>
                    <a:cs typeface="Kaiti TC" charset="-120"/>
                  </a:rPr>
                  <a:t>個</a:t>
                </a:r>
                <a:r>
                  <a:rPr kumimoji="1" lang="en-US" altLang="zh-TW" sz="1600" dirty="0">
                    <a:latin typeface="Kaiti TC" charset="-120"/>
                    <a:ea typeface="Kaiti TC" charset="-120"/>
                    <a:cs typeface="Kaiti TC" charset="-120"/>
                  </a:rPr>
                  <a:t>PD</a:t>
                </a:r>
                <a:r>
                  <a:rPr kumimoji="1" lang="zh-TW" altLang="en-US" sz="1600" dirty="0">
                    <a:latin typeface="Kaiti TC" charset="-120"/>
                    <a:ea typeface="Kaiti TC" charset="-120"/>
                    <a:cs typeface="Kaiti TC" charset="-120"/>
                  </a:rPr>
                  <a:t>的參數</a:t>
                </a:r>
              </a:p>
            </p:txBody>
          </p:sp>
        </mc:Choice>
        <mc:Fallback>
          <p:sp>
            <p:nvSpPr>
              <p:cNvPr id="151" name="文字方塊 1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9197" y="1917905"/>
                <a:ext cx="1602618" cy="338554"/>
              </a:xfrm>
              <a:prstGeom prst="rect">
                <a:avLst/>
              </a:prstGeom>
              <a:blipFill rotWithShape="0">
                <a:blip r:embed="rId18"/>
                <a:stretch>
                  <a:fillRect l="-2281" t="-3636" r="-380" b="-2545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橢圓 21"/>
          <p:cNvSpPr/>
          <p:nvPr/>
        </p:nvSpPr>
        <p:spPr>
          <a:xfrm>
            <a:off x="10233021" y="3345543"/>
            <a:ext cx="1008371" cy="995293"/>
          </a:xfrm>
          <a:prstGeom prst="ellipse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1600"/>
          </a:p>
        </p:txBody>
      </p:sp>
      <p:sp>
        <p:nvSpPr>
          <p:cNvPr id="153" name="橢圓 152"/>
          <p:cNvSpPr/>
          <p:nvPr/>
        </p:nvSpPr>
        <p:spPr>
          <a:xfrm>
            <a:off x="5364579" y="5794700"/>
            <a:ext cx="1008371" cy="99529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1600"/>
          </a:p>
        </p:txBody>
      </p:sp>
      <p:sp>
        <p:nvSpPr>
          <p:cNvPr id="25" name="橢圓圖說文字 24"/>
          <p:cNvSpPr/>
          <p:nvPr/>
        </p:nvSpPr>
        <p:spPr>
          <a:xfrm rot="7267908">
            <a:off x="10945928" y="4236410"/>
            <a:ext cx="3911426" cy="3979903"/>
          </a:xfrm>
          <a:prstGeom prst="wedgeEllipseCallou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1200"/>
          </a:p>
        </p:txBody>
      </p:sp>
      <p:sp>
        <p:nvSpPr>
          <p:cNvPr id="154" name="橢圓圖說文字 153"/>
          <p:cNvSpPr/>
          <p:nvPr/>
        </p:nvSpPr>
        <p:spPr>
          <a:xfrm rot="18512424">
            <a:off x="2127575" y="1495751"/>
            <a:ext cx="4111980" cy="4038088"/>
          </a:xfrm>
          <a:prstGeom prst="wedgeEllipseCallou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93060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560675">
            <a:off x="6719502" y="4094677"/>
            <a:ext cx="1663700" cy="123190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486" y="2880264"/>
            <a:ext cx="1309542" cy="811134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2531" y="3543195"/>
            <a:ext cx="1191582" cy="891341"/>
          </a:xfrm>
          <a:prstGeom prst="rect">
            <a:avLst/>
          </a:prstGeom>
        </p:spPr>
      </p:pic>
      <p:sp>
        <p:nvSpPr>
          <p:cNvPr id="9" name="手繪多邊形 8"/>
          <p:cNvSpPr/>
          <p:nvPr/>
        </p:nvSpPr>
        <p:spPr>
          <a:xfrm rot="1593538">
            <a:off x="4548661" y="4775691"/>
            <a:ext cx="4201057" cy="3952297"/>
          </a:xfrm>
          <a:custGeom>
            <a:avLst/>
            <a:gdLst>
              <a:gd name="connsiteX0" fmla="*/ 1272179 w 3725819"/>
              <a:gd name="connsiteY0" fmla="*/ 60960 h 3505200"/>
              <a:gd name="connsiteX1" fmla="*/ 1272179 w 3725819"/>
              <a:gd name="connsiteY1" fmla="*/ 60960 h 3505200"/>
              <a:gd name="connsiteX2" fmla="*/ 1409339 w 3725819"/>
              <a:gd name="connsiteY2" fmla="*/ 106680 h 3505200"/>
              <a:gd name="connsiteX3" fmla="*/ 1470299 w 3725819"/>
              <a:gd name="connsiteY3" fmla="*/ 137160 h 3505200"/>
              <a:gd name="connsiteX4" fmla="*/ 1546499 w 3725819"/>
              <a:gd name="connsiteY4" fmla="*/ 152400 h 3505200"/>
              <a:gd name="connsiteX5" fmla="*/ 1607459 w 3725819"/>
              <a:gd name="connsiteY5" fmla="*/ 167640 h 3505200"/>
              <a:gd name="connsiteX6" fmla="*/ 1942739 w 3725819"/>
              <a:gd name="connsiteY6" fmla="*/ 152400 h 3505200"/>
              <a:gd name="connsiteX7" fmla="*/ 2064659 w 3725819"/>
              <a:gd name="connsiteY7" fmla="*/ 106680 h 3505200"/>
              <a:gd name="connsiteX8" fmla="*/ 2140859 w 3725819"/>
              <a:gd name="connsiteY8" fmla="*/ 76200 h 3505200"/>
              <a:gd name="connsiteX9" fmla="*/ 2201819 w 3725819"/>
              <a:gd name="connsiteY9" fmla="*/ 45720 h 3505200"/>
              <a:gd name="connsiteX10" fmla="*/ 2338979 w 3725819"/>
              <a:gd name="connsiteY10" fmla="*/ 15240 h 3505200"/>
              <a:gd name="connsiteX11" fmla="*/ 2399939 w 3725819"/>
              <a:gd name="connsiteY11" fmla="*/ 0 h 3505200"/>
              <a:gd name="connsiteX12" fmla="*/ 2689499 w 3725819"/>
              <a:gd name="connsiteY12" fmla="*/ 15240 h 3505200"/>
              <a:gd name="connsiteX13" fmla="*/ 2735219 w 3725819"/>
              <a:gd name="connsiteY13" fmla="*/ 45720 h 3505200"/>
              <a:gd name="connsiteX14" fmla="*/ 2826659 w 3725819"/>
              <a:gd name="connsiteY14" fmla="*/ 121920 h 3505200"/>
              <a:gd name="connsiteX15" fmla="*/ 2857139 w 3725819"/>
              <a:gd name="connsiteY15" fmla="*/ 167640 h 3505200"/>
              <a:gd name="connsiteX16" fmla="*/ 2887619 w 3725819"/>
              <a:gd name="connsiteY16" fmla="*/ 259080 h 3505200"/>
              <a:gd name="connsiteX17" fmla="*/ 2902859 w 3725819"/>
              <a:gd name="connsiteY17" fmla="*/ 304800 h 3505200"/>
              <a:gd name="connsiteX18" fmla="*/ 2918099 w 3725819"/>
              <a:gd name="connsiteY18" fmla="*/ 350520 h 3505200"/>
              <a:gd name="connsiteX19" fmla="*/ 2933339 w 3725819"/>
              <a:gd name="connsiteY19" fmla="*/ 411480 h 3505200"/>
              <a:gd name="connsiteX20" fmla="*/ 2963819 w 3725819"/>
              <a:gd name="connsiteY20" fmla="*/ 746760 h 3505200"/>
              <a:gd name="connsiteX21" fmla="*/ 2979059 w 3725819"/>
              <a:gd name="connsiteY21" fmla="*/ 822960 h 3505200"/>
              <a:gd name="connsiteX22" fmla="*/ 2994299 w 3725819"/>
              <a:gd name="connsiteY22" fmla="*/ 914400 h 3505200"/>
              <a:gd name="connsiteX23" fmla="*/ 3085739 w 3725819"/>
              <a:gd name="connsiteY23" fmla="*/ 1127760 h 3505200"/>
              <a:gd name="connsiteX24" fmla="*/ 3222899 w 3725819"/>
              <a:gd name="connsiteY24" fmla="*/ 1280160 h 3505200"/>
              <a:gd name="connsiteX25" fmla="*/ 3268619 w 3725819"/>
              <a:gd name="connsiteY25" fmla="*/ 1310640 h 3505200"/>
              <a:gd name="connsiteX26" fmla="*/ 3375299 w 3725819"/>
              <a:gd name="connsiteY26" fmla="*/ 1402080 h 3505200"/>
              <a:gd name="connsiteX27" fmla="*/ 3466739 w 3725819"/>
              <a:gd name="connsiteY27" fmla="*/ 1463040 h 3505200"/>
              <a:gd name="connsiteX28" fmla="*/ 3573419 w 3725819"/>
              <a:gd name="connsiteY28" fmla="*/ 1554480 h 3505200"/>
              <a:gd name="connsiteX29" fmla="*/ 3588659 w 3725819"/>
              <a:gd name="connsiteY29" fmla="*/ 1600200 h 3505200"/>
              <a:gd name="connsiteX30" fmla="*/ 3634379 w 3725819"/>
              <a:gd name="connsiteY30" fmla="*/ 1661160 h 3505200"/>
              <a:gd name="connsiteX31" fmla="*/ 3680099 w 3725819"/>
              <a:gd name="connsiteY31" fmla="*/ 1737360 h 3505200"/>
              <a:gd name="connsiteX32" fmla="*/ 3695339 w 3725819"/>
              <a:gd name="connsiteY32" fmla="*/ 1813560 h 3505200"/>
              <a:gd name="connsiteX33" fmla="*/ 3710579 w 3725819"/>
              <a:gd name="connsiteY33" fmla="*/ 1859280 h 3505200"/>
              <a:gd name="connsiteX34" fmla="*/ 3725819 w 3725819"/>
              <a:gd name="connsiteY34" fmla="*/ 1950720 h 3505200"/>
              <a:gd name="connsiteX35" fmla="*/ 3710579 w 3725819"/>
              <a:gd name="connsiteY35" fmla="*/ 2133600 h 3505200"/>
              <a:gd name="connsiteX36" fmla="*/ 3664859 w 3725819"/>
              <a:gd name="connsiteY36" fmla="*/ 2194560 h 3505200"/>
              <a:gd name="connsiteX37" fmla="*/ 3542939 w 3725819"/>
              <a:gd name="connsiteY37" fmla="*/ 2301240 h 3505200"/>
              <a:gd name="connsiteX38" fmla="*/ 3497219 w 3725819"/>
              <a:gd name="connsiteY38" fmla="*/ 2316480 h 3505200"/>
              <a:gd name="connsiteX39" fmla="*/ 3451499 w 3725819"/>
              <a:gd name="connsiteY39" fmla="*/ 2346960 h 3505200"/>
              <a:gd name="connsiteX40" fmla="*/ 3299099 w 3725819"/>
              <a:gd name="connsiteY40" fmla="*/ 2392680 h 3505200"/>
              <a:gd name="connsiteX41" fmla="*/ 3161939 w 3725819"/>
              <a:gd name="connsiteY41" fmla="*/ 2468880 h 3505200"/>
              <a:gd name="connsiteX42" fmla="*/ 3055259 w 3725819"/>
              <a:gd name="connsiteY42" fmla="*/ 2499360 h 3505200"/>
              <a:gd name="connsiteX43" fmla="*/ 2811419 w 3725819"/>
              <a:gd name="connsiteY43" fmla="*/ 2667000 h 3505200"/>
              <a:gd name="connsiteX44" fmla="*/ 2689499 w 3725819"/>
              <a:gd name="connsiteY44" fmla="*/ 2788920 h 3505200"/>
              <a:gd name="connsiteX45" fmla="*/ 2598059 w 3725819"/>
              <a:gd name="connsiteY45" fmla="*/ 2880360 h 3505200"/>
              <a:gd name="connsiteX46" fmla="*/ 2506619 w 3725819"/>
              <a:gd name="connsiteY46" fmla="*/ 2941320 h 3505200"/>
              <a:gd name="connsiteX47" fmla="*/ 2430419 w 3725819"/>
              <a:gd name="connsiteY47" fmla="*/ 3032760 h 3505200"/>
              <a:gd name="connsiteX48" fmla="*/ 2369459 w 3725819"/>
              <a:gd name="connsiteY48" fmla="*/ 3063240 h 3505200"/>
              <a:gd name="connsiteX49" fmla="*/ 2201819 w 3725819"/>
              <a:gd name="connsiteY49" fmla="*/ 3185160 h 3505200"/>
              <a:gd name="connsiteX50" fmla="*/ 2049419 w 3725819"/>
              <a:gd name="connsiteY50" fmla="*/ 3261360 h 3505200"/>
              <a:gd name="connsiteX51" fmla="*/ 1897019 w 3725819"/>
              <a:gd name="connsiteY51" fmla="*/ 3337560 h 3505200"/>
              <a:gd name="connsiteX52" fmla="*/ 1836059 w 3725819"/>
              <a:gd name="connsiteY52" fmla="*/ 3352800 h 3505200"/>
              <a:gd name="connsiteX53" fmla="*/ 1714139 w 3725819"/>
              <a:gd name="connsiteY53" fmla="*/ 3398520 h 3505200"/>
              <a:gd name="connsiteX54" fmla="*/ 1561739 w 3725819"/>
              <a:gd name="connsiteY54" fmla="*/ 3429000 h 3505200"/>
              <a:gd name="connsiteX55" fmla="*/ 1500779 w 3725819"/>
              <a:gd name="connsiteY55" fmla="*/ 3444240 h 3505200"/>
              <a:gd name="connsiteX56" fmla="*/ 1455059 w 3725819"/>
              <a:gd name="connsiteY56" fmla="*/ 3459480 h 3505200"/>
              <a:gd name="connsiteX57" fmla="*/ 1165499 w 3725819"/>
              <a:gd name="connsiteY57" fmla="*/ 3505200 h 3505200"/>
              <a:gd name="connsiteX58" fmla="*/ 845459 w 3725819"/>
              <a:gd name="connsiteY58" fmla="*/ 3489960 h 3505200"/>
              <a:gd name="connsiteX59" fmla="*/ 769259 w 3725819"/>
              <a:gd name="connsiteY59" fmla="*/ 3474720 h 3505200"/>
              <a:gd name="connsiteX60" fmla="*/ 708299 w 3725819"/>
              <a:gd name="connsiteY60" fmla="*/ 3444240 h 3505200"/>
              <a:gd name="connsiteX61" fmla="*/ 662579 w 3725819"/>
              <a:gd name="connsiteY61" fmla="*/ 3429000 h 3505200"/>
              <a:gd name="connsiteX62" fmla="*/ 510179 w 3725819"/>
              <a:gd name="connsiteY62" fmla="*/ 3337560 h 3505200"/>
              <a:gd name="connsiteX63" fmla="*/ 388259 w 3725819"/>
              <a:gd name="connsiteY63" fmla="*/ 3185160 h 3505200"/>
              <a:gd name="connsiteX64" fmla="*/ 327299 w 3725819"/>
              <a:gd name="connsiteY64" fmla="*/ 3124200 h 3505200"/>
              <a:gd name="connsiteX65" fmla="*/ 235859 w 3725819"/>
              <a:gd name="connsiteY65" fmla="*/ 2971800 h 3505200"/>
              <a:gd name="connsiteX66" fmla="*/ 190139 w 3725819"/>
              <a:gd name="connsiteY66" fmla="*/ 2895600 h 3505200"/>
              <a:gd name="connsiteX67" fmla="*/ 144419 w 3725819"/>
              <a:gd name="connsiteY67" fmla="*/ 2804160 h 3505200"/>
              <a:gd name="connsiteX68" fmla="*/ 83459 w 3725819"/>
              <a:gd name="connsiteY68" fmla="*/ 2697480 h 3505200"/>
              <a:gd name="connsiteX69" fmla="*/ 22499 w 3725819"/>
              <a:gd name="connsiteY69" fmla="*/ 2468880 h 3505200"/>
              <a:gd name="connsiteX70" fmla="*/ 22499 w 3725819"/>
              <a:gd name="connsiteY70" fmla="*/ 1813560 h 3505200"/>
              <a:gd name="connsiteX71" fmla="*/ 52979 w 3725819"/>
              <a:gd name="connsiteY71" fmla="*/ 1767840 h 3505200"/>
              <a:gd name="connsiteX72" fmla="*/ 98699 w 3725819"/>
              <a:gd name="connsiteY72" fmla="*/ 1706880 h 3505200"/>
              <a:gd name="connsiteX73" fmla="*/ 205379 w 3725819"/>
              <a:gd name="connsiteY73" fmla="*/ 1539240 h 3505200"/>
              <a:gd name="connsiteX74" fmla="*/ 251099 w 3725819"/>
              <a:gd name="connsiteY74" fmla="*/ 1493520 h 3505200"/>
              <a:gd name="connsiteX75" fmla="*/ 342539 w 3725819"/>
              <a:gd name="connsiteY75" fmla="*/ 1371600 h 3505200"/>
              <a:gd name="connsiteX76" fmla="*/ 373019 w 3725819"/>
              <a:gd name="connsiteY76" fmla="*/ 1325880 h 3505200"/>
              <a:gd name="connsiteX77" fmla="*/ 479699 w 3725819"/>
              <a:gd name="connsiteY77" fmla="*/ 1158240 h 3505200"/>
              <a:gd name="connsiteX78" fmla="*/ 510179 w 3725819"/>
              <a:gd name="connsiteY78" fmla="*/ 1066800 h 3505200"/>
              <a:gd name="connsiteX79" fmla="*/ 525419 w 3725819"/>
              <a:gd name="connsiteY79" fmla="*/ 1021080 h 3505200"/>
              <a:gd name="connsiteX80" fmla="*/ 540659 w 3725819"/>
              <a:gd name="connsiteY80" fmla="*/ 929640 h 3505200"/>
              <a:gd name="connsiteX81" fmla="*/ 571139 w 3725819"/>
              <a:gd name="connsiteY81" fmla="*/ 655320 h 3505200"/>
              <a:gd name="connsiteX82" fmla="*/ 586379 w 3725819"/>
              <a:gd name="connsiteY82" fmla="*/ 609600 h 3505200"/>
              <a:gd name="connsiteX83" fmla="*/ 616859 w 3725819"/>
              <a:gd name="connsiteY83" fmla="*/ 472440 h 3505200"/>
              <a:gd name="connsiteX84" fmla="*/ 647339 w 3725819"/>
              <a:gd name="connsiteY84" fmla="*/ 381000 h 3505200"/>
              <a:gd name="connsiteX85" fmla="*/ 677819 w 3725819"/>
              <a:gd name="connsiteY85" fmla="*/ 335280 h 3505200"/>
              <a:gd name="connsiteX86" fmla="*/ 769259 w 3725819"/>
              <a:gd name="connsiteY86" fmla="*/ 152400 h 3505200"/>
              <a:gd name="connsiteX87" fmla="*/ 860699 w 3725819"/>
              <a:gd name="connsiteY87" fmla="*/ 91440 h 3505200"/>
              <a:gd name="connsiteX88" fmla="*/ 906419 w 3725819"/>
              <a:gd name="connsiteY88" fmla="*/ 60960 h 3505200"/>
              <a:gd name="connsiteX89" fmla="*/ 952139 w 3725819"/>
              <a:gd name="connsiteY89" fmla="*/ 45720 h 3505200"/>
              <a:gd name="connsiteX90" fmla="*/ 1058819 w 3725819"/>
              <a:gd name="connsiteY90" fmla="*/ 15240 h 3505200"/>
              <a:gd name="connsiteX91" fmla="*/ 1272179 w 3725819"/>
              <a:gd name="connsiteY91" fmla="*/ 60960 h 350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</a:cxnLst>
            <a:rect l="l" t="t" r="r" b="b"/>
            <a:pathLst>
              <a:path w="3725819" h="3505200">
                <a:moveTo>
                  <a:pt x="1272179" y="60960"/>
                </a:moveTo>
                <a:lnTo>
                  <a:pt x="1272179" y="60960"/>
                </a:lnTo>
                <a:cubicBezTo>
                  <a:pt x="1317899" y="76200"/>
                  <a:pt x="1364358" y="89380"/>
                  <a:pt x="1409339" y="106680"/>
                </a:cubicBezTo>
                <a:cubicBezTo>
                  <a:pt x="1430543" y="114835"/>
                  <a:pt x="1448746" y="129976"/>
                  <a:pt x="1470299" y="137160"/>
                </a:cubicBezTo>
                <a:cubicBezTo>
                  <a:pt x="1494873" y="145351"/>
                  <a:pt x="1521213" y="146781"/>
                  <a:pt x="1546499" y="152400"/>
                </a:cubicBezTo>
                <a:cubicBezTo>
                  <a:pt x="1566946" y="156944"/>
                  <a:pt x="1587139" y="162560"/>
                  <a:pt x="1607459" y="167640"/>
                </a:cubicBezTo>
                <a:cubicBezTo>
                  <a:pt x="1719219" y="162560"/>
                  <a:pt x="1831193" y="160980"/>
                  <a:pt x="1942739" y="152400"/>
                </a:cubicBezTo>
                <a:cubicBezTo>
                  <a:pt x="1997758" y="148168"/>
                  <a:pt x="2015314" y="128611"/>
                  <a:pt x="2064659" y="106680"/>
                </a:cubicBezTo>
                <a:cubicBezTo>
                  <a:pt x="2089658" y="95569"/>
                  <a:pt x="2115860" y="87311"/>
                  <a:pt x="2140859" y="76200"/>
                </a:cubicBezTo>
                <a:cubicBezTo>
                  <a:pt x="2161619" y="66973"/>
                  <a:pt x="2180937" y="54669"/>
                  <a:pt x="2201819" y="45720"/>
                </a:cubicBezTo>
                <a:cubicBezTo>
                  <a:pt x="2253723" y="23475"/>
                  <a:pt x="2276186" y="27799"/>
                  <a:pt x="2338979" y="15240"/>
                </a:cubicBezTo>
                <a:cubicBezTo>
                  <a:pt x="2359518" y="11132"/>
                  <a:pt x="2379619" y="5080"/>
                  <a:pt x="2399939" y="0"/>
                </a:cubicBezTo>
                <a:cubicBezTo>
                  <a:pt x="2496459" y="5080"/>
                  <a:pt x="2593732" y="2181"/>
                  <a:pt x="2689499" y="15240"/>
                </a:cubicBezTo>
                <a:cubicBezTo>
                  <a:pt x="2707647" y="17715"/>
                  <a:pt x="2721148" y="33994"/>
                  <a:pt x="2735219" y="45720"/>
                </a:cubicBezTo>
                <a:cubicBezTo>
                  <a:pt x="2852562" y="143506"/>
                  <a:pt x="2713145" y="46244"/>
                  <a:pt x="2826659" y="121920"/>
                </a:cubicBezTo>
                <a:cubicBezTo>
                  <a:pt x="2836819" y="137160"/>
                  <a:pt x="2849700" y="150902"/>
                  <a:pt x="2857139" y="167640"/>
                </a:cubicBezTo>
                <a:cubicBezTo>
                  <a:pt x="2870188" y="197000"/>
                  <a:pt x="2877459" y="228600"/>
                  <a:pt x="2887619" y="259080"/>
                </a:cubicBezTo>
                <a:lnTo>
                  <a:pt x="2902859" y="304800"/>
                </a:lnTo>
                <a:cubicBezTo>
                  <a:pt x="2907939" y="320040"/>
                  <a:pt x="2914203" y="334935"/>
                  <a:pt x="2918099" y="350520"/>
                </a:cubicBezTo>
                <a:lnTo>
                  <a:pt x="2933339" y="411480"/>
                </a:lnTo>
                <a:cubicBezTo>
                  <a:pt x="2943111" y="548294"/>
                  <a:pt x="2944552" y="621524"/>
                  <a:pt x="2963819" y="746760"/>
                </a:cubicBezTo>
                <a:cubicBezTo>
                  <a:pt x="2967758" y="772362"/>
                  <a:pt x="2974425" y="797475"/>
                  <a:pt x="2979059" y="822960"/>
                </a:cubicBezTo>
                <a:cubicBezTo>
                  <a:pt x="2984587" y="853362"/>
                  <a:pt x="2985082" y="884906"/>
                  <a:pt x="2994299" y="914400"/>
                </a:cubicBezTo>
                <a:cubicBezTo>
                  <a:pt x="3000252" y="933449"/>
                  <a:pt x="3057134" y="1081993"/>
                  <a:pt x="3085739" y="1127760"/>
                </a:cubicBezTo>
                <a:cubicBezTo>
                  <a:pt x="3113847" y="1172732"/>
                  <a:pt x="3187279" y="1256413"/>
                  <a:pt x="3222899" y="1280160"/>
                </a:cubicBezTo>
                <a:cubicBezTo>
                  <a:pt x="3238139" y="1290320"/>
                  <a:pt x="3254548" y="1298914"/>
                  <a:pt x="3268619" y="1310640"/>
                </a:cubicBezTo>
                <a:cubicBezTo>
                  <a:pt x="3387016" y="1409304"/>
                  <a:pt x="3232612" y="1302199"/>
                  <a:pt x="3375299" y="1402080"/>
                </a:cubicBezTo>
                <a:cubicBezTo>
                  <a:pt x="3405309" y="1423087"/>
                  <a:pt x="3440836" y="1437137"/>
                  <a:pt x="3466739" y="1463040"/>
                </a:cubicBezTo>
                <a:cubicBezTo>
                  <a:pt x="3530420" y="1526721"/>
                  <a:pt x="3495217" y="1495828"/>
                  <a:pt x="3573419" y="1554480"/>
                </a:cubicBezTo>
                <a:cubicBezTo>
                  <a:pt x="3578499" y="1569720"/>
                  <a:pt x="3580689" y="1586252"/>
                  <a:pt x="3588659" y="1600200"/>
                </a:cubicBezTo>
                <a:cubicBezTo>
                  <a:pt x="3601261" y="1622253"/>
                  <a:pt x="3620290" y="1640026"/>
                  <a:pt x="3634379" y="1661160"/>
                </a:cubicBezTo>
                <a:cubicBezTo>
                  <a:pt x="3650810" y="1685806"/>
                  <a:pt x="3664859" y="1711960"/>
                  <a:pt x="3680099" y="1737360"/>
                </a:cubicBezTo>
                <a:cubicBezTo>
                  <a:pt x="3685179" y="1762760"/>
                  <a:pt x="3689057" y="1788430"/>
                  <a:pt x="3695339" y="1813560"/>
                </a:cubicBezTo>
                <a:cubicBezTo>
                  <a:pt x="3699235" y="1829145"/>
                  <a:pt x="3707094" y="1843598"/>
                  <a:pt x="3710579" y="1859280"/>
                </a:cubicBezTo>
                <a:cubicBezTo>
                  <a:pt x="3717282" y="1889445"/>
                  <a:pt x="3720739" y="1920240"/>
                  <a:pt x="3725819" y="1950720"/>
                </a:cubicBezTo>
                <a:cubicBezTo>
                  <a:pt x="3720739" y="2011680"/>
                  <a:pt x="3725415" y="2074255"/>
                  <a:pt x="3710579" y="2133600"/>
                </a:cubicBezTo>
                <a:cubicBezTo>
                  <a:pt x="3704419" y="2158242"/>
                  <a:pt x="3679622" y="2173891"/>
                  <a:pt x="3664859" y="2194560"/>
                </a:cubicBezTo>
                <a:cubicBezTo>
                  <a:pt x="3615062" y="2264276"/>
                  <a:pt x="3647614" y="2243087"/>
                  <a:pt x="3542939" y="2301240"/>
                </a:cubicBezTo>
                <a:cubicBezTo>
                  <a:pt x="3528896" y="2309042"/>
                  <a:pt x="3511587" y="2309296"/>
                  <a:pt x="3497219" y="2316480"/>
                </a:cubicBezTo>
                <a:cubicBezTo>
                  <a:pt x="3480836" y="2324671"/>
                  <a:pt x="3468334" y="2339745"/>
                  <a:pt x="3451499" y="2346960"/>
                </a:cubicBezTo>
                <a:cubicBezTo>
                  <a:pt x="3376281" y="2379196"/>
                  <a:pt x="3384468" y="2341458"/>
                  <a:pt x="3299099" y="2392680"/>
                </a:cubicBezTo>
                <a:cubicBezTo>
                  <a:pt x="3250929" y="2421582"/>
                  <a:pt x="3212954" y="2447016"/>
                  <a:pt x="3161939" y="2468880"/>
                </a:cubicBezTo>
                <a:cubicBezTo>
                  <a:pt x="3131330" y="2481998"/>
                  <a:pt x="3086193" y="2491626"/>
                  <a:pt x="3055259" y="2499360"/>
                </a:cubicBezTo>
                <a:cubicBezTo>
                  <a:pt x="2991053" y="2539489"/>
                  <a:pt x="2864839" y="2613580"/>
                  <a:pt x="2811419" y="2667000"/>
                </a:cubicBezTo>
                <a:cubicBezTo>
                  <a:pt x="2770779" y="2707640"/>
                  <a:pt x="2737320" y="2757039"/>
                  <a:pt x="2689499" y="2788920"/>
                </a:cubicBezTo>
                <a:cubicBezTo>
                  <a:pt x="2540857" y="2888015"/>
                  <a:pt x="2768188" y="2729134"/>
                  <a:pt x="2598059" y="2880360"/>
                </a:cubicBezTo>
                <a:cubicBezTo>
                  <a:pt x="2570680" y="2904697"/>
                  <a:pt x="2506619" y="2941320"/>
                  <a:pt x="2506619" y="2941320"/>
                </a:cubicBezTo>
                <a:cubicBezTo>
                  <a:pt x="2482315" y="2977776"/>
                  <a:pt x="2467755" y="3006091"/>
                  <a:pt x="2430419" y="3032760"/>
                </a:cubicBezTo>
                <a:cubicBezTo>
                  <a:pt x="2411932" y="3045965"/>
                  <a:pt x="2388362" y="3050638"/>
                  <a:pt x="2369459" y="3063240"/>
                </a:cubicBezTo>
                <a:cubicBezTo>
                  <a:pt x="2311968" y="3101567"/>
                  <a:pt x="2257538" y="3144299"/>
                  <a:pt x="2201819" y="3185160"/>
                </a:cubicBezTo>
                <a:cubicBezTo>
                  <a:pt x="2070262" y="3281635"/>
                  <a:pt x="2221742" y="3183031"/>
                  <a:pt x="2049419" y="3261360"/>
                </a:cubicBezTo>
                <a:cubicBezTo>
                  <a:pt x="1891929" y="3332946"/>
                  <a:pt x="2054132" y="3285189"/>
                  <a:pt x="1897019" y="3337560"/>
                </a:cubicBezTo>
                <a:cubicBezTo>
                  <a:pt x="1877148" y="3344184"/>
                  <a:pt x="1855930" y="3346176"/>
                  <a:pt x="1836059" y="3352800"/>
                </a:cubicBezTo>
                <a:cubicBezTo>
                  <a:pt x="1739436" y="3385008"/>
                  <a:pt x="1789046" y="3377118"/>
                  <a:pt x="1714139" y="3398520"/>
                </a:cubicBezTo>
                <a:cubicBezTo>
                  <a:pt x="1631542" y="3422119"/>
                  <a:pt x="1661534" y="3409041"/>
                  <a:pt x="1561739" y="3429000"/>
                </a:cubicBezTo>
                <a:cubicBezTo>
                  <a:pt x="1541200" y="3433108"/>
                  <a:pt x="1520918" y="3438486"/>
                  <a:pt x="1500779" y="3444240"/>
                </a:cubicBezTo>
                <a:cubicBezTo>
                  <a:pt x="1485333" y="3448653"/>
                  <a:pt x="1470811" y="3456330"/>
                  <a:pt x="1455059" y="3459480"/>
                </a:cubicBezTo>
                <a:cubicBezTo>
                  <a:pt x="1364096" y="3477673"/>
                  <a:pt x="1259339" y="3491794"/>
                  <a:pt x="1165499" y="3505200"/>
                </a:cubicBezTo>
                <a:cubicBezTo>
                  <a:pt x="1058819" y="3500120"/>
                  <a:pt x="951945" y="3498151"/>
                  <a:pt x="845459" y="3489960"/>
                </a:cubicBezTo>
                <a:cubicBezTo>
                  <a:pt x="819632" y="3487973"/>
                  <a:pt x="793833" y="3482911"/>
                  <a:pt x="769259" y="3474720"/>
                </a:cubicBezTo>
                <a:cubicBezTo>
                  <a:pt x="747706" y="3467536"/>
                  <a:pt x="729181" y="3453189"/>
                  <a:pt x="708299" y="3444240"/>
                </a:cubicBezTo>
                <a:cubicBezTo>
                  <a:pt x="693534" y="3437912"/>
                  <a:pt x="677344" y="3435328"/>
                  <a:pt x="662579" y="3429000"/>
                </a:cubicBezTo>
                <a:cubicBezTo>
                  <a:pt x="617310" y="3409599"/>
                  <a:pt x="542389" y="3366841"/>
                  <a:pt x="510179" y="3337560"/>
                </a:cubicBezTo>
                <a:cubicBezTo>
                  <a:pt x="444290" y="3277661"/>
                  <a:pt x="440774" y="3245177"/>
                  <a:pt x="388259" y="3185160"/>
                </a:cubicBezTo>
                <a:cubicBezTo>
                  <a:pt x="369336" y="3163533"/>
                  <a:pt x="344002" y="3147584"/>
                  <a:pt x="327299" y="3124200"/>
                </a:cubicBezTo>
                <a:cubicBezTo>
                  <a:pt x="292865" y="3075992"/>
                  <a:pt x="266339" y="3022600"/>
                  <a:pt x="235859" y="2971800"/>
                </a:cubicBezTo>
                <a:cubicBezTo>
                  <a:pt x="220619" y="2946400"/>
                  <a:pt x="203386" y="2922094"/>
                  <a:pt x="190139" y="2895600"/>
                </a:cubicBezTo>
                <a:cubicBezTo>
                  <a:pt x="174899" y="2865120"/>
                  <a:pt x="160969" y="2833949"/>
                  <a:pt x="144419" y="2804160"/>
                </a:cubicBezTo>
                <a:cubicBezTo>
                  <a:pt x="112346" y="2746429"/>
                  <a:pt x="108475" y="2766274"/>
                  <a:pt x="83459" y="2697480"/>
                </a:cubicBezTo>
                <a:cubicBezTo>
                  <a:pt x="66664" y="2651293"/>
                  <a:pt x="33413" y="2512534"/>
                  <a:pt x="22499" y="2468880"/>
                </a:cubicBezTo>
                <a:cubicBezTo>
                  <a:pt x="-4552" y="2198371"/>
                  <a:pt x="-10311" y="2207276"/>
                  <a:pt x="22499" y="1813560"/>
                </a:cubicBezTo>
                <a:cubicBezTo>
                  <a:pt x="24020" y="1795307"/>
                  <a:pt x="42333" y="1782745"/>
                  <a:pt x="52979" y="1767840"/>
                </a:cubicBezTo>
                <a:cubicBezTo>
                  <a:pt x="67742" y="1747171"/>
                  <a:pt x="83459" y="1727200"/>
                  <a:pt x="98699" y="1706880"/>
                </a:cubicBezTo>
                <a:cubicBezTo>
                  <a:pt x="124676" y="1628949"/>
                  <a:pt x="121147" y="1623472"/>
                  <a:pt x="205379" y="1539240"/>
                </a:cubicBezTo>
                <a:cubicBezTo>
                  <a:pt x="220619" y="1524000"/>
                  <a:pt x="237451" y="1510201"/>
                  <a:pt x="251099" y="1493520"/>
                </a:cubicBezTo>
                <a:cubicBezTo>
                  <a:pt x="283267" y="1454203"/>
                  <a:pt x="314360" y="1413868"/>
                  <a:pt x="342539" y="1371600"/>
                </a:cubicBezTo>
                <a:cubicBezTo>
                  <a:pt x="352699" y="1356360"/>
                  <a:pt x="361293" y="1339951"/>
                  <a:pt x="373019" y="1325880"/>
                </a:cubicBezTo>
                <a:cubicBezTo>
                  <a:pt x="440913" y="1244407"/>
                  <a:pt x="430086" y="1307078"/>
                  <a:pt x="479699" y="1158240"/>
                </a:cubicBezTo>
                <a:lnTo>
                  <a:pt x="510179" y="1066800"/>
                </a:lnTo>
                <a:cubicBezTo>
                  <a:pt x="515259" y="1051560"/>
                  <a:pt x="522778" y="1036926"/>
                  <a:pt x="525419" y="1021080"/>
                </a:cubicBezTo>
                <a:cubicBezTo>
                  <a:pt x="530499" y="990600"/>
                  <a:pt x="536826" y="960302"/>
                  <a:pt x="540659" y="929640"/>
                </a:cubicBezTo>
                <a:cubicBezTo>
                  <a:pt x="548536" y="866625"/>
                  <a:pt x="558743" y="723499"/>
                  <a:pt x="571139" y="655320"/>
                </a:cubicBezTo>
                <a:cubicBezTo>
                  <a:pt x="574013" y="639515"/>
                  <a:pt x="582483" y="625185"/>
                  <a:pt x="586379" y="609600"/>
                </a:cubicBezTo>
                <a:cubicBezTo>
                  <a:pt x="608132" y="522589"/>
                  <a:pt x="593392" y="550664"/>
                  <a:pt x="616859" y="472440"/>
                </a:cubicBezTo>
                <a:cubicBezTo>
                  <a:pt x="626091" y="441666"/>
                  <a:pt x="629517" y="407733"/>
                  <a:pt x="647339" y="381000"/>
                </a:cubicBezTo>
                <a:cubicBezTo>
                  <a:pt x="657499" y="365760"/>
                  <a:pt x="670380" y="352018"/>
                  <a:pt x="677819" y="335280"/>
                </a:cubicBezTo>
                <a:cubicBezTo>
                  <a:pt x="703442" y="277629"/>
                  <a:pt x="709223" y="192424"/>
                  <a:pt x="769259" y="152400"/>
                </a:cubicBezTo>
                <a:lnTo>
                  <a:pt x="860699" y="91440"/>
                </a:lnTo>
                <a:cubicBezTo>
                  <a:pt x="875939" y="81280"/>
                  <a:pt x="889043" y="66752"/>
                  <a:pt x="906419" y="60960"/>
                </a:cubicBezTo>
                <a:cubicBezTo>
                  <a:pt x="921659" y="55880"/>
                  <a:pt x="936693" y="50133"/>
                  <a:pt x="952139" y="45720"/>
                </a:cubicBezTo>
                <a:cubicBezTo>
                  <a:pt x="1086092" y="7448"/>
                  <a:pt x="949198" y="51780"/>
                  <a:pt x="1058819" y="15240"/>
                </a:cubicBezTo>
                <a:cubicBezTo>
                  <a:pt x="1302625" y="31494"/>
                  <a:pt x="1236619" y="53340"/>
                  <a:pt x="1272179" y="60960"/>
                </a:cubicBezTo>
                <a:close/>
              </a:path>
            </a:pathLst>
          </a:custGeom>
          <a:solidFill>
            <a:srgbClr val="C000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1200"/>
          </a:p>
        </p:txBody>
      </p:sp>
      <p:cxnSp>
        <p:nvCxnSpPr>
          <p:cNvPr id="10" name="直線箭頭接點 9"/>
          <p:cNvCxnSpPr/>
          <p:nvPr/>
        </p:nvCxnSpPr>
        <p:spPr>
          <a:xfrm flipH="1" flipV="1">
            <a:off x="6412579" y="5248582"/>
            <a:ext cx="23368" cy="1632258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箭頭接點 10"/>
          <p:cNvCxnSpPr/>
          <p:nvPr/>
        </p:nvCxnSpPr>
        <p:spPr>
          <a:xfrm>
            <a:off x="6447123" y="6880840"/>
            <a:ext cx="1178560" cy="900107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箭頭接點 11"/>
          <p:cNvCxnSpPr/>
          <p:nvPr/>
        </p:nvCxnSpPr>
        <p:spPr>
          <a:xfrm flipH="1">
            <a:off x="4900771" y="6880840"/>
            <a:ext cx="1535176" cy="550111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4592923" y="7177916"/>
            <a:ext cx="4023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600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x</a:t>
            </a:r>
            <a:endParaRPr kumimoji="1" lang="zh-TW" altLang="en-US" sz="1600" dirty="0">
              <a:solidFill>
                <a:srgbClr val="FF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7636859" y="7615254"/>
            <a:ext cx="4023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600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y</a:t>
            </a:r>
            <a:endParaRPr kumimoji="1" lang="zh-TW" altLang="en-US" sz="1600" dirty="0">
              <a:solidFill>
                <a:srgbClr val="FF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6245955" y="4865112"/>
            <a:ext cx="4023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600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z</a:t>
            </a:r>
            <a:endParaRPr kumimoji="1" lang="zh-TW" altLang="en-US" sz="1600" dirty="0">
              <a:solidFill>
                <a:srgbClr val="FF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16" name="直線箭頭接點 15"/>
          <p:cNvCxnSpPr/>
          <p:nvPr/>
        </p:nvCxnSpPr>
        <p:spPr>
          <a:xfrm flipV="1">
            <a:off x="9310388" y="3374700"/>
            <a:ext cx="1758061" cy="1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箭頭接點 16"/>
          <p:cNvCxnSpPr/>
          <p:nvPr/>
        </p:nvCxnSpPr>
        <p:spPr>
          <a:xfrm>
            <a:off x="9321563" y="3374699"/>
            <a:ext cx="1361358" cy="1675078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箭頭接點 17"/>
          <p:cNvCxnSpPr/>
          <p:nvPr/>
        </p:nvCxnSpPr>
        <p:spPr>
          <a:xfrm flipH="1">
            <a:off x="8820075" y="3374700"/>
            <a:ext cx="490314" cy="1434083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/>
          <p:cNvSpPr txBox="1"/>
          <p:nvPr/>
        </p:nvSpPr>
        <p:spPr>
          <a:xfrm>
            <a:off x="10644532" y="4932741"/>
            <a:ext cx="4023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600" dirty="0">
                <a:solidFill>
                  <a:schemeClr val="accent6"/>
                </a:solidFill>
                <a:latin typeface="Times New Roman" charset="0"/>
                <a:ea typeface="Times New Roman" charset="0"/>
                <a:cs typeface="Times New Roman" charset="0"/>
              </a:rPr>
              <a:t>x</a:t>
            </a:r>
            <a:endParaRPr kumimoji="1" lang="zh-TW" altLang="en-US" sz="1600" dirty="0">
              <a:solidFill>
                <a:schemeClr val="accent6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8659791" y="4808784"/>
            <a:ext cx="4023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600" dirty="0">
                <a:solidFill>
                  <a:schemeClr val="accent6"/>
                </a:solidFill>
                <a:latin typeface="Times New Roman" charset="0"/>
                <a:ea typeface="Times New Roman" charset="0"/>
                <a:cs typeface="Times New Roman" charset="0"/>
              </a:rPr>
              <a:t>y</a:t>
            </a:r>
            <a:endParaRPr kumimoji="1" lang="zh-TW" altLang="en-US" sz="1600" dirty="0">
              <a:solidFill>
                <a:schemeClr val="accent6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1" name="文字方塊 20"/>
          <p:cNvSpPr txBox="1"/>
          <p:nvPr/>
        </p:nvSpPr>
        <p:spPr>
          <a:xfrm rot="217898">
            <a:off x="11000704" y="3176333"/>
            <a:ext cx="4023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600" dirty="0">
                <a:solidFill>
                  <a:schemeClr val="accent6"/>
                </a:solidFill>
                <a:latin typeface="Times New Roman" charset="0"/>
                <a:ea typeface="Times New Roman" charset="0"/>
                <a:cs typeface="Times New Roman" charset="0"/>
              </a:rPr>
              <a:t>z</a:t>
            </a:r>
            <a:endParaRPr kumimoji="1" lang="zh-TW" altLang="en-US" sz="1600" dirty="0">
              <a:solidFill>
                <a:schemeClr val="accent6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22" name="直線箭頭接點 21"/>
          <p:cNvCxnSpPr/>
          <p:nvPr/>
        </p:nvCxnSpPr>
        <p:spPr>
          <a:xfrm flipV="1">
            <a:off x="6447124" y="3374700"/>
            <a:ext cx="2863263" cy="3520281"/>
          </a:xfrm>
          <a:prstGeom prst="straightConnector1">
            <a:avLst/>
          </a:prstGeom>
          <a:ln w="22225">
            <a:solidFill>
              <a:schemeClr val="tx1"/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/>
          <p:cNvSpPr txBox="1"/>
          <p:nvPr/>
        </p:nvSpPr>
        <p:spPr>
          <a:xfrm>
            <a:off x="9321563" y="2586622"/>
            <a:ext cx="21485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600" dirty="0">
                <a:solidFill>
                  <a:schemeClr val="accent6"/>
                </a:solidFill>
                <a:latin typeface="Times New Roman" charset="0"/>
                <a:ea typeface="Times New Roman" charset="0"/>
                <a:cs typeface="Times New Roman" charset="0"/>
              </a:rPr>
              <a:t>Coordinate LED </a:t>
            </a:r>
            <a:endParaRPr kumimoji="1" lang="zh-TW" altLang="en-US" sz="1600" dirty="0">
              <a:solidFill>
                <a:schemeClr val="accent6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5827809" y="4532213"/>
            <a:ext cx="15949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600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Coordinate PD</a:t>
            </a:r>
            <a:endParaRPr kumimoji="1" lang="zh-TW" altLang="en-US" sz="1600" dirty="0">
              <a:solidFill>
                <a:srgbClr val="FF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grpSp>
        <p:nvGrpSpPr>
          <p:cNvPr id="28" name="群組 27"/>
          <p:cNvGrpSpPr/>
          <p:nvPr/>
        </p:nvGrpSpPr>
        <p:grpSpPr>
          <a:xfrm rot="4366313">
            <a:off x="9074726" y="4145901"/>
            <a:ext cx="790794" cy="307386"/>
            <a:chOff x="7712301" y="1760345"/>
            <a:chExt cx="677337" cy="282515"/>
          </a:xfrm>
        </p:grpSpPr>
        <p:sp>
          <p:nvSpPr>
            <p:cNvPr id="29" name="橢圓 28"/>
            <p:cNvSpPr/>
            <p:nvPr/>
          </p:nvSpPr>
          <p:spPr>
            <a:xfrm>
              <a:off x="7712301" y="1760345"/>
              <a:ext cx="282515" cy="282515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sz="160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cxnSp>
          <p:nvCxnSpPr>
            <p:cNvPr id="30" name="直線箭頭接點 29"/>
            <p:cNvCxnSpPr/>
            <p:nvPr/>
          </p:nvCxnSpPr>
          <p:spPr>
            <a:xfrm rot="17233687" flipH="1">
              <a:off x="8164816" y="1803957"/>
              <a:ext cx="16659" cy="432985"/>
            </a:xfrm>
            <a:prstGeom prst="straightConnector1">
              <a:avLst/>
            </a:prstGeom>
            <a:ln w="44450">
              <a:solidFill>
                <a:schemeClr val="accent6">
                  <a:lumMod val="5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群組 30"/>
          <p:cNvGrpSpPr/>
          <p:nvPr/>
        </p:nvGrpSpPr>
        <p:grpSpPr>
          <a:xfrm rot="1081576">
            <a:off x="9830172" y="3672245"/>
            <a:ext cx="436426" cy="416820"/>
            <a:chOff x="7727691" y="1707232"/>
            <a:chExt cx="436426" cy="416820"/>
          </a:xfrm>
        </p:grpSpPr>
        <p:sp>
          <p:nvSpPr>
            <p:cNvPr id="32" name="橢圓 31"/>
            <p:cNvSpPr/>
            <p:nvPr/>
          </p:nvSpPr>
          <p:spPr>
            <a:xfrm>
              <a:off x="7727691" y="1707232"/>
              <a:ext cx="282515" cy="282515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sz="160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cxnSp>
          <p:nvCxnSpPr>
            <p:cNvPr id="33" name="直線箭頭接點 32"/>
            <p:cNvCxnSpPr/>
            <p:nvPr/>
          </p:nvCxnSpPr>
          <p:spPr>
            <a:xfrm>
              <a:off x="7968833" y="1948374"/>
              <a:ext cx="195284" cy="175678"/>
            </a:xfrm>
            <a:prstGeom prst="straightConnector1">
              <a:avLst/>
            </a:prstGeom>
            <a:ln w="44450">
              <a:solidFill>
                <a:schemeClr val="accent6">
                  <a:lumMod val="5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群組 33"/>
          <p:cNvGrpSpPr/>
          <p:nvPr/>
        </p:nvGrpSpPr>
        <p:grpSpPr>
          <a:xfrm rot="15177454">
            <a:off x="6804534" y="7375994"/>
            <a:ext cx="436426" cy="416820"/>
            <a:chOff x="7727691" y="1707232"/>
            <a:chExt cx="436426" cy="416820"/>
          </a:xfrm>
        </p:grpSpPr>
        <p:sp>
          <p:nvSpPr>
            <p:cNvPr id="35" name="橢圓 34"/>
            <p:cNvSpPr/>
            <p:nvPr/>
          </p:nvSpPr>
          <p:spPr>
            <a:xfrm>
              <a:off x="7727691" y="1707232"/>
              <a:ext cx="282515" cy="282515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sz="160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cxnSp>
          <p:nvCxnSpPr>
            <p:cNvPr id="36" name="直線箭頭接點 35"/>
            <p:cNvCxnSpPr/>
            <p:nvPr/>
          </p:nvCxnSpPr>
          <p:spPr>
            <a:xfrm>
              <a:off x="7968833" y="1948374"/>
              <a:ext cx="195284" cy="175678"/>
            </a:xfrm>
            <a:prstGeom prst="straightConnector1">
              <a:avLst/>
            </a:prstGeom>
            <a:ln w="44450">
              <a:solidFill>
                <a:srgbClr val="C0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群組 36"/>
          <p:cNvGrpSpPr/>
          <p:nvPr/>
        </p:nvGrpSpPr>
        <p:grpSpPr>
          <a:xfrm rot="13152515">
            <a:off x="5993650" y="7237639"/>
            <a:ext cx="436426" cy="416820"/>
            <a:chOff x="7727691" y="1707232"/>
            <a:chExt cx="436426" cy="416820"/>
          </a:xfrm>
        </p:grpSpPr>
        <p:sp>
          <p:nvSpPr>
            <p:cNvPr id="38" name="橢圓 37"/>
            <p:cNvSpPr/>
            <p:nvPr/>
          </p:nvSpPr>
          <p:spPr>
            <a:xfrm>
              <a:off x="7727691" y="1707232"/>
              <a:ext cx="282515" cy="282515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sz="160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cxnSp>
          <p:nvCxnSpPr>
            <p:cNvPr id="39" name="直線箭頭接點 38"/>
            <p:cNvCxnSpPr/>
            <p:nvPr/>
          </p:nvCxnSpPr>
          <p:spPr>
            <a:xfrm>
              <a:off x="7968833" y="1948374"/>
              <a:ext cx="195284" cy="175678"/>
            </a:xfrm>
            <a:prstGeom prst="straightConnector1">
              <a:avLst/>
            </a:prstGeom>
            <a:ln w="44450">
              <a:solidFill>
                <a:srgbClr val="C0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群組 39"/>
          <p:cNvGrpSpPr/>
          <p:nvPr/>
        </p:nvGrpSpPr>
        <p:grpSpPr>
          <a:xfrm rot="15177454">
            <a:off x="6650636" y="6253978"/>
            <a:ext cx="643769" cy="520786"/>
            <a:chOff x="7727691" y="1707232"/>
            <a:chExt cx="643769" cy="520786"/>
          </a:xfrm>
        </p:grpSpPr>
        <p:sp>
          <p:nvSpPr>
            <p:cNvPr id="41" name="橢圓 40"/>
            <p:cNvSpPr/>
            <p:nvPr/>
          </p:nvSpPr>
          <p:spPr>
            <a:xfrm>
              <a:off x="7727691" y="1707232"/>
              <a:ext cx="282515" cy="282515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sz="160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cxnSp>
          <p:nvCxnSpPr>
            <p:cNvPr id="42" name="直線箭頭接點 41"/>
            <p:cNvCxnSpPr/>
            <p:nvPr/>
          </p:nvCxnSpPr>
          <p:spPr>
            <a:xfrm rot="6422546" flipV="1">
              <a:off x="8039538" y="1896095"/>
              <a:ext cx="219318" cy="444527"/>
            </a:xfrm>
            <a:prstGeom prst="straightConnector1">
              <a:avLst/>
            </a:prstGeom>
            <a:ln w="44450">
              <a:solidFill>
                <a:srgbClr val="C0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群組 42"/>
          <p:cNvGrpSpPr/>
          <p:nvPr/>
        </p:nvGrpSpPr>
        <p:grpSpPr>
          <a:xfrm rot="15177454">
            <a:off x="5614160" y="6085747"/>
            <a:ext cx="436426" cy="416820"/>
            <a:chOff x="7727691" y="1707232"/>
            <a:chExt cx="436426" cy="416820"/>
          </a:xfrm>
        </p:grpSpPr>
        <p:sp>
          <p:nvSpPr>
            <p:cNvPr id="44" name="橢圓 43"/>
            <p:cNvSpPr/>
            <p:nvPr/>
          </p:nvSpPr>
          <p:spPr>
            <a:xfrm>
              <a:off x="7727691" y="1707232"/>
              <a:ext cx="282515" cy="282515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sz="160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cxnSp>
          <p:nvCxnSpPr>
            <p:cNvPr id="45" name="直線箭頭接點 44"/>
            <p:cNvCxnSpPr/>
            <p:nvPr/>
          </p:nvCxnSpPr>
          <p:spPr>
            <a:xfrm>
              <a:off x="7968833" y="1948374"/>
              <a:ext cx="195284" cy="175678"/>
            </a:xfrm>
            <a:prstGeom prst="straightConnector1">
              <a:avLst/>
            </a:prstGeom>
            <a:ln w="44450">
              <a:solidFill>
                <a:srgbClr val="C0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群組 45"/>
          <p:cNvGrpSpPr/>
          <p:nvPr/>
        </p:nvGrpSpPr>
        <p:grpSpPr>
          <a:xfrm rot="12149889">
            <a:off x="5409173" y="7453601"/>
            <a:ext cx="436426" cy="416820"/>
            <a:chOff x="7727691" y="1707232"/>
            <a:chExt cx="436426" cy="416820"/>
          </a:xfrm>
        </p:grpSpPr>
        <p:sp>
          <p:nvSpPr>
            <p:cNvPr id="47" name="橢圓 46"/>
            <p:cNvSpPr/>
            <p:nvPr/>
          </p:nvSpPr>
          <p:spPr>
            <a:xfrm>
              <a:off x="7727691" y="1707232"/>
              <a:ext cx="282515" cy="282515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sz="160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cxnSp>
          <p:nvCxnSpPr>
            <p:cNvPr id="48" name="直線箭頭接點 47"/>
            <p:cNvCxnSpPr/>
            <p:nvPr/>
          </p:nvCxnSpPr>
          <p:spPr>
            <a:xfrm>
              <a:off x="7968833" y="1948374"/>
              <a:ext cx="195284" cy="175678"/>
            </a:xfrm>
            <a:prstGeom prst="straightConnector1">
              <a:avLst/>
            </a:prstGeom>
            <a:ln w="44450">
              <a:solidFill>
                <a:srgbClr val="C0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文字方塊 48"/>
              <p:cNvSpPr txBox="1"/>
              <p:nvPr/>
            </p:nvSpPr>
            <p:spPr>
              <a:xfrm>
                <a:off x="4829269" y="6624688"/>
                <a:ext cx="159499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zh-TW" sz="1600" dirty="0">
                          <a:solidFill>
                            <a:srgbClr val="CF2F30"/>
                          </a:solidFill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P</m:t>
                      </m:r>
                      <m:sSub>
                        <m:sSubPr>
                          <m:ctrlPr>
                            <a:rPr kumimoji="1" lang="en-US" altLang="zh-TW" sz="1600" i="1" dirty="0">
                              <a:solidFill>
                                <a:srgbClr val="CF2F30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TW" sz="1600" dirty="0">
                              <a:solidFill>
                                <a:srgbClr val="CF2F30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D</m:t>
                          </m:r>
                        </m:e>
                        <m:sub>
                          <m:r>
                            <a:rPr kumimoji="1" lang="en-US" altLang="zh-TW" sz="1600" dirty="0">
                              <a:solidFill>
                                <a:srgbClr val="CF2F30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zh-TW" altLang="en-US" sz="1600" dirty="0">
                  <a:solidFill>
                    <a:srgbClr val="CF2F30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>
          <p:sp>
            <p:nvSpPr>
              <p:cNvPr id="49" name="文字方塊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9269" y="6624688"/>
                <a:ext cx="1594995" cy="33855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文字方塊 49"/>
              <p:cNvSpPr txBox="1"/>
              <p:nvPr/>
            </p:nvSpPr>
            <p:spPr>
              <a:xfrm>
                <a:off x="4730848" y="7934070"/>
                <a:ext cx="159499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zh-TW" sz="1600" dirty="0">
                          <a:solidFill>
                            <a:srgbClr val="CF2F30"/>
                          </a:solidFill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P</m:t>
                      </m:r>
                      <m:sSub>
                        <m:sSubPr>
                          <m:ctrlPr>
                            <a:rPr kumimoji="1" lang="en-US" altLang="zh-TW" sz="1600" i="1" dirty="0">
                              <a:solidFill>
                                <a:srgbClr val="CF2F30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TW" sz="1600" dirty="0">
                              <a:solidFill>
                                <a:srgbClr val="CF2F30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D</m:t>
                          </m:r>
                        </m:e>
                        <m:sub>
                          <m:r>
                            <a:rPr kumimoji="1" lang="en-US" altLang="zh-TW" sz="1600" dirty="0">
                              <a:solidFill>
                                <a:srgbClr val="CF2F30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zh-TW" altLang="en-US" sz="1600" dirty="0">
                  <a:solidFill>
                    <a:srgbClr val="CF2F30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>
          <p:sp>
            <p:nvSpPr>
              <p:cNvPr id="50" name="文字方塊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0848" y="7934070"/>
                <a:ext cx="1594995" cy="33855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文字方塊 50"/>
              <p:cNvSpPr txBox="1"/>
              <p:nvPr/>
            </p:nvSpPr>
            <p:spPr>
              <a:xfrm>
                <a:off x="5539015" y="7690576"/>
                <a:ext cx="159499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zh-TW" sz="1600" dirty="0">
                          <a:solidFill>
                            <a:srgbClr val="CF2F30"/>
                          </a:solidFill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P</m:t>
                      </m:r>
                      <m:sSub>
                        <m:sSubPr>
                          <m:ctrlPr>
                            <a:rPr kumimoji="1" lang="en-US" altLang="zh-TW" sz="1600" i="1" dirty="0">
                              <a:solidFill>
                                <a:srgbClr val="CF2F30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TW" sz="1600" dirty="0">
                              <a:solidFill>
                                <a:srgbClr val="CF2F30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D</m:t>
                          </m:r>
                        </m:e>
                        <m:sub>
                          <m:r>
                            <a:rPr kumimoji="1" lang="en-US" altLang="zh-TW" sz="1600" dirty="0">
                              <a:solidFill>
                                <a:srgbClr val="CF2F30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zh-TW" altLang="en-US" sz="1600" dirty="0">
                  <a:solidFill>
                    <a:srgbClr val="CF2F30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>
          <p:sp>
            <p:nvSpPr>
              <p:cNvPr id="51" name="文字方塊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9015" y="7690576"/>
                <a:ext cx="1594995" cy="338554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文字方塊 51"/>
              <p:cNvSpPr txBox="1"/>
              <p:nvPr/>
            </p:nvSpPr>
            <p:spPr>
              <a:xfrm>
                <a:off x="6325843" y="7820439"/>
                <a:ext cx="159499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zh-TW" sz="1600" dirty="0">
                          <a:solidFill>
                            <a:srgbClr val="CF2F30"/>
                          </a:solidFill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P</m:t>
                      </m:r>
                      <m:sSub>
                        <m:sSubPr>
                          <m:ctrlPr>
                            <a:rPr kumimoji="1" lang="en-US" altLang="zh-TW" sz="1600" i="1" dirty="0">
                              <a:solidFill>
                                <a:srgbClr val="CF2F30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TW" sz="1600" dirty="0">
                              <a:solidFill>
                                <a:srgbClr val="CF2F30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D</m:t>
                          </m:r>
                        </m:e>
                        <m:sub>
                          <m:r>
                            <a:rPr kumimoji="1" lang="en-US" altLang="zh-TW" sz="1600" dirty="0">
                              <a:solidFill>
                                <a:srgbClr val="CF2F30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zh-TW" altLang="en-US" sz="1600" dirty="0">
                  <a:solidFill>
                    <a:srgbClr val="CF2F30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>
          <p:sp>
            <p:nvSpPr>
              <p:cNvPr id="52" name="文字方塊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5843" y="7820439"/>
                <a:ext cx="1594995" cy="338554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文字方塊 52"/>
              <p:cNvSpPr txBox="1"/>
              <p:nvPr/>
            </p:nvSpPr>
            <p:spPr>
              <a:xfrm>
                <a:off x="6509803" y="6682173"/>
                <a:ext cx="159499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zh-TW" sz="1600" dirty="0">
                          <a:solidFill>
                            <a:srgbClr val="CF2F30"/>
                          </a:solidFill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P</m:t>
                      </m:r>
                      <m:sSub>
                        <m:sSubPr>
                          <m:ctrlPr>
                            <a:rPr kumimoji="1" lang="en-US" altLang="zh-TW" sz="1600" i="1" dirty="0">
                              <a:solidFill>
                                <a:srgbClr val="CF2F30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TW" sz="1600" dirty="0">
                              <a:solidFill>
                                <a:srgbClr val="CF2F30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D</m:t>
                          </m:r>
                        </m:e>
                        <m:sub>
                          <m:r>
                            <a:rPr kumimoji="1" lang="en-US" altLang="zh-TW" sz="1600" dirty="0">
                              <a:solidFill>
                                <a:srgbClr val="CF2F30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kumimoji="1" lang="zh-TW" altLang="en-US" sz="1600" dirty="0">
                  <a:solidFill>
                    <a:srgbClr val="CF2F30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>
          <p:sp>
            <p:nvSpPr>
              <p:cNvPr id="53" name="文字方塊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9803" y="6682173"/>
                <a:ext cx="1594995" cy="338554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文字方塊 53"/>
              <p:cNvSpPr txBox="1"/>
              <p:nvPr/>
            </p:nvSpPr>
            <p:spPr>
              <a:xfrm>
                <a:off x="9172344" y="3347600"/>
                <a:ext cx="159499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zh-TW" sz="16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LE</m:t>
                      </m:r>
                      <m:sSub>
                        <m:sSubPr>
                          <m:ctrlPr>
                            <a:rPr kumimoji="1" lang="en-US" altLang="zh-TW" sz="1600" i="1" dirty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TW" sz="1600" dirty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D</m:t>
                          </m:r>
                        </m:e>
                        <m:sub>
                          <m:r>
                            <a:rPr kumimoji="1" lang="en-US" altLang="zh-TW" sz="1600" dirty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zh-TW" altLang="en-US" sz="1600" dirty="0">
                  <a:solidFill>
                    <a:schemeClr val="accent6">
                      <a:lumMod val="50000"/>
                    </a:schemeClr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>
          <p:sp>
            <p:nvSpPr>
              <p:cNvPr id="54" name="文字方塊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2344" y="3347600"/>
                <a:ext cx="1594995" cy="338554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手繪多邊形 56"/>
          <p:cNvSpPr/>
          <p:nvPr/>
        </p:nvSpPr>
        <p:spPr>
          <a:xfrm>
            <a:off x="8558667" y="5615588"/>
            <a:ext cx="3725819" cy="3505200"/>
          </a:xfrm>
          <a:custGeom>
            <a:avLst/>
            <a:gdLst>
              <a:gd name="connsiteX0" fmla="*/ 1272179 w 3725819"/>
              <a:gd name="connsiteY0" fmla="*/ 60960 h 3505200"/>
              <a:gd name="connsiteX1" fmla="*/ 1272179 w 3725819"/>
              <a:gd name="connsiteY1" fmla="*/ 60960 h 3505200"/>
              <a:gd name="connsiteX2" fmla="*/ 1409339 w 3725819"/>
              <a:gd name="connsiteY2" fmla="*/ 106680 h 3505200"/>
              <a:gd name="connsiteX3" fmla="*/ 1470299 w 3725819"/>
              <a:gd name="connsiteY3" fmla="*/ 137160 h 3505200"/>
              <a:gd name="connsiteX4" fmla="*/ 1546499 w 3725819"/>
              <a:gd name="connsiteY4" fmla="*/ 152400 h 3505200"/>
              <a:gd name="connsiteX5" fmla="*/ 1607459 w 3725819"/>
              <a:gd name="connsiteY5" fmla="*/ 167640 h 3505200"/>
              <a:gd name="connsiteX6" fmla="*/ 1942739 w 3725819"/>
              <a:gd name="connsiteY6" fmla="*/ 152400 h 3505200"/>
              <a:gd name="connsiteX7" fmla="*/ 2064659 w 3725819"/>
              <a:gd name="connsiteY7" fmla="*/ 106680 h 3505200"/>
              <a:gd name="connsiteX8" fmla="*/ 2140859 w 3725819"/>
              <a:gd name="connsiteY8" fmla="*/ 76200 h 3505200"/>
              <a:gd name="connsiteX9" fmla="*/ 2201819 w 3725819"/>
              <a:gd name="connsiteY9" fmla="*/ 45720 h 3505200"/>
              <a:gd name="connsiteX10" fmla="*/ 2338979 w 3725819"/>
              <a:gd name="connsiteY10" fmla="*/ 15240 h 3505200"/>
              <a:gd name="connsiteX11" fmla="*/ 2399939 w 3725819"/>
              <a:gd name="connsiteY11" fmla="*/ 0 h 3505200"/>
              <a:gd name="connsiteX12" fmla="*/ 2689499 w 3725819"/>
              <a:gd name="connsiteY12" fmla="*/ 15240 h 3505200"/>
              <a:gd name="connsiteX13" fmla="*/ 2735219 w 3725819"/>
              <a:gd name="connsiteY13" fmla="*/ 45720 h 3505200"/>
              <a:gd name="connsiteX14" fmla="*/ 2826659 w 3725819"/>
              <a:gd name="connsiteY14" fmla="*/ 121920 h 3505200"/>
              <a:gd name="connsiteX15" fmla="*/ 2857139 w 3725819"/>
              <a:gd name="connsiteY15" fmla="*/ 167640 h 3505200"/>
              <a:gd name="connsiteX16" fmla="*/ 2887619 w 3725819"/>
              <a:gd name="connsiteY16" fmla="*/ 259080 h 3505200"/>
              <a:gd name="connsiteX17" fmla="*/ 2902859 w 3725819"/>
              <a:gd name="connsiteY17" fmla="*/ 304800 h 3505200"/>
              <a:gd name="connsiteX18" fmla="*/ 2918099 w 3725819"/>
              <a:gd name="connsiteY18" fmla="*/ 350520 h 3505200"/>
              <a:gd name="connsiteX19" fmla="*/ 2933339 w 3725819"/>
              <a:gd name="connsiteY19" fmla="*/ 411480 h 3505200"/>
              <a:gd name="connsiteX20" fmla="*/ 2963819 w 3725819"/>
              <a:gd name="connsiteY20" fmla="*/ 746760 h 3505200"/>
              <a:gd name="connsiteX21" fmla="*/ 2979059 w 3725819"/>
              <a:gd name="connsiteY21" fmla="*/ 822960 h 3505200"/>
              <a:gd name="connsiteX22" fmla="*/ 2994299 w 3725819"/>
              <a:gd name="connsiteY22" fmla="*/ 914400 h 3505200"/>
              <a:gd name="connsiteX23" fmla="*/ 3085739 w 3725819"/>
              <a:gd name="connsiteY23" fmla="*/ 1127760 h 3505200"/>
              <a:gd name="connsiteX24" fmla="*/ 3222899 w 3725819"/>
              <a:gd name="connsiteY24" fmla="*/ 1280160 h 3505200"/>
              <a:gd name="connsiteX25" fmla="*/ 3268619 w 3725819"/>
              <a:gd name="connsiteY25" fmla="*/ 1310640 h 3505200"/>
              <a:gd name="connsiteX26" fmla="*/ 3375299 w 3725819"/>
              <a:gd name="connsiteY26" fmla="*/ 1402080 h 3505200"/>
              <a:gd name="connsiteX27" fmla="*/ 3466739 w 3725819"/>
              <a:gd name="connsiteY27" fmla="*/ 1463040 h 3505200"/>
              <a:gd name="connsiteX28" fmla="*/ 3573419 w 3725819"/>
              <a:gd name="connsiteY28" fmla="*/ 1554480 h 3505200"/>
              <a:gd name="connsiteX29" fmla="*/ 3588659 w 3725819"/>
              <a:gd name="connsiteY29" fmla="*/ 1600200 h 3505200"/>
              <a:gd name="connsiteX30" fmla="*/ 3634379 w 3725819"/>
              <a:gd name="connsiteY30" fmla="*/ 1661160 h 3505200"/>
              <a:gd name="connsiteX31" fmla="*/ 3680099 w 3725819"/>
              <a:gd name="connsiteY31" fmla="*/ 1737360 h 3505200"/>
              <a:gd name="connsiteX32" fmla="*/ 3695339 w 3725819"/>
              <a:gd name="connsiteY32" fmla="*/ 1813560 h 3505200"/>
              <a:gd name="connsiteX33" fmla="*/ 3710579 w 3725819"/>
              <a:gd name="connsiteY33" fmla="*/ 1859280 h 3505200"/>
              <a:gd name="connsiteX34" fmla="*/ 3725819 w 3725819"/>
              <a:gd name="connsiteY34" fmla="*/ 1950720 h 3505200"/>
              <a:gd name="connsiteX35" fmla="*/ 3710579 w 3725819"/>
              <a:gd name="connsiteY35" fmla="*/ 2133600 h 3505200"/>
              <a:gd name="connsiteX36" fmla="*/ 3664859 w 3725819"/>
              <a:gd name="connsiteY36" fmla="*/ 2194560 h 3505200"/>
              <a:gd name="connsiteX37" fmla="*/ 3542939 w 3725819"/>
              <a:gd name="connsiteY37" fmla="*/ 2301240 h 3505200"/>
              <a:gd name="connsiteX38" fmla="*/ 3497219 w 3725819"/>
              <a:gd name="connsiteY38" fmla="*/ 2316480 h 3505200"/>
              <a:gd name="connsiteX39" fmla="*/ 3451499 w 3725819"/>
              <a:gd name="connsiteY39" fmla="*/ 2346960 h 3505200"/>
              <a:gd name="connsiteX40" fmla="*/ 3299099 w 3725819"/>
              <a:gd name="connsiteY40" fmla="*/ 2392680 h 3505200"/>
              <a:gd name="connsiteX41" fmla="*/ 3161939 w 3725819"/>
              <a:gd name="connsiteY41" fmla="*/ 2468880 h 3505200"/>
              <a:gd name="connsiteX42" fmla="*/ 3055259 w 3725819"/>
              <a:gd name="connsiteY42" fmla="*/ 2499360 h 3505200"/>
              <a:gd name="connsiteX43" fmla="*/ 2811419 w 3725819"/>
              <a:gd name="connsiteY43" fmla="*/ 2667000 h 3505200"/>
              <a:gd name="connsiteX44" fmla="*/ 2689499 w 3725819"/>
              <a:gd name="connsiteY44" fmla="*/ 2788920 h 3505200"/>
              <a:gd name="connsiteX45" fmla="*/ 2598059 w 3725819"/>
              <a:gd name="connsiteY45" fmla="*/ 2880360 h 3505200"/>
              <a:gd name="connsiteX46" fmla="*/ 2506619 w 3725819"/>
              <a:gd name="connsiteY46" fmla="*/ 2941320 h 3505200"/>
              <a:gd name="connsiteX47" fmla="*/ 2430419 w 3725819"/>
              <a:gd name="connsiteY47" fmla="*/ 3032760 h 3505200"/>
              <a:gd name="connsiteX48" fmla="*/ 2369459 w 3725819"/>
              <a:gd name="connsiteY48" fmla="*/ 3063240 h 3505200"/>
              <a:gd name="connsiteX49" fmla="*/ 2201819 w 3725819"/>
              <a:gd name="connsiteY49" fmla="*/ 3185160 h 3505200"/>
              <a:gd name="connsiteX50" fmla="*/ 2049419 w 3725819"/>
              <a:gd name="connsiteY50" fmla="*/ 3261360 h 3505200"/>
              <a:gd name="connsiteX51" fmla="*/ 1897019 w 3725819"/>
              <a:gd name="connsiteY51" fmla="*/ 3337560 h 3505200"/>
              <a:gd name="connsiteX52" fmla="*/ 1836059 w 3725819"/>
              <a:gd name="connsiteY52" fmla="*/ 3352800 h 3505200"/>
              <a:gd name="connsiteX53" fmla="*/ 1714139 w 3725819"/>
              <a:gd name="connsiteY53" fmla="*/ 3398520 h 3505200"/>
              <a:gd name="connsiteX54" fmla="*/ 1561739 w 3725819"/>
              <a:gd name="connsiteY54" fmla="*/ 3429000 h 3505200"/>
              <a:gd name="connsiteX55" fmla="*/ 1500779 w 3725819"/>
              <a:gd name="connsiteY55" fmla="*/ 3444240 h 3505200"/>
              <a:gd name="connsiteX56" fmla="*/ 1455059 w 3725819"/>
              <a:gd name="connsiteY56" fmla="*/ 3459480 h 3505200"/>
              <a:gd name="connsiteX57" fmla="*/ 1165499 w 3725819"/>
              <a:gd name="connsiteY57" fmla="*/ 3505200 h 3505200"/>
              <a:gd name="connsiteX58" fmla="*/ 845459 w 3725819"/>
              <a:gd name="connsiteY58" fmla="*/ 3489960 h 3505200"/>
              <a:gd name="connsiteX59" fmla="*/ 769259 w 3725819"/>
              <a:gd name="connsiteY59" fmla="*/ 3474720 h 3505200"/>
              <a:gd name="connsiteX60" fmla="*/ 708299 w 3725819"/>
              <a:gd name="connsiteY60" fmla="*/ 3444240 h 3505200"/>
              <a:gd name="connsiteX61" fmla="*/ 662579 w 3725819"/>
              <a:gd name="connsiteY61" fmla="*/ 3429000 h 3505200"/>
              <a:gd name="connsiteX62" fmla="*/ 510179 w 3725819"/>
              <a:gd name="connsiteY62" fmla="*/ 3337560 h 3505200"/>
              <a:gd name="connsiteX63" fmla="*/ 388259 w 3725819"/>
              <a:gd name="connsiteY63" fmla="*/ 3185160 h 3505200"/>
              <a:gd name="connsiteX64" fmla="*/ 327299 w 3725819"/>
              <a:gd name="connsiteY64" fmla="*/ 3124200 h 3505200"/>
              <a:gd name="connsiteX65" fmla="*/ 235859 w 3725819"/>
              <a:gd name="connsiteY65" fmla="*/ 2971800 h 3505200"/>
              <a:gd name="connsiteX66" fmla="*/ 190139 w 3725819"/>
              <a:gd name="connsiteY66" fmla="*/ 2895600 h 3505200"/>
              <a:gd name="connsiteX67" fmla="*/ 144419 w 3725819"/>
              <a:gd name="connsiteY67" fmla="*/ 2804160 h 3505200"/>
              <a:gd name="connsiteX68" fmla="*/ 83459 w 3725819"/>
              <a:gd name="connsiteY68" fmla="*/ 2697480 h 3505200"/>
              <a:gd name="connsiteX69" fmla="*/ 22499 w 3725819"/>
              <a:gd name="connsiteY69" fmla="*/ 2468880 h 3505200"/>
              <a:gd name="connsiteX70" fmla="*/ 22499 w 3725819"/>
              <a:gd name="connsiteY70" fmla="*/ 1813560 h 3505200"/>
              <a:gd name="connsiteX71" fmla="*/ 52979 w 3725819"/>
              <a:gd name="connsiteY71" fmla="*/ 1767840 h 3505200"/>
              <a:gd name="connsiteX72" fmla="*/ 98699 w 3725819"/>
              <a:gd name="connsiteY72" fmla="*/ 1706880 h 3505200"/>
              <a:gd name="connsiteX73" fmla="*/ 205379 w 3725819"/>
              <a:gd name="connsiteY73" fmla="*/ 1539240 h 3505200"/>
              <a:gd name="connsiteX74" fmla="*/ 251099 w 3725819"/>
              <a:gd name="connsiteY74" fmla="*/ 1493520 h 3505200"/>
              <a:gd name="connsiteX75" fmla="*/ 342539 w 3725819"/>
              <a:gd name="connsiteY75" fmla="*/ 1371600 h 3505200"/>
              <a:gd name="connsiteX76" fmla="*/ 373019 w 3725819"/>
              <a:gd name="connsiteY76" fmla="*/ 1325880 h 3505200"/>
              <a:gd name="connsiteX77" fmla="*/ 479699 w 3725819"/>
              <a:gd name="connsiteY77" fmla="*/ 1158240 h 3505200"/>
              <a:gd name="connsiteX78" fmla="*/ 510179 w 3725819"/>
              <a:gd name="connsiteY78" fmla="*/ 1066800 h 3505200"/>
              <a:gd name="connsiteX79" fmla="*/ 525419 w 3725819"/>
              <a:gd name="connsiteY79" fmla="*/ 1021080 h 3505200"/>
              <a:gd name="connsiteX80" fmla="*/ 540659 w 3725819"/>
              <a:gd name="connsiteY80" fmla="*/ 929640 h 3505200"/>
              <a:gd name="connsiteX81" fmla="*/ 571139 w 3725819"/>
              <a:gd name="connsiteY81" fmla="*/ 655320 h 3505200"/>
              <a:gd name="connsiteX82" fmla="*/ 586379 w 3725819"/>
              <a:gd name="connsiteY82" fmla="*/ 609600 h 3505200"/>
              <a:gd name="connsiteX83" fmla="*/ 616859 w 3725819"/>
              <a:gd name="connsiteY83" fmla="*/ 472440 h 3505200"/>
              <a:gd name="connsiteX84" fmla="*/ 647339 w 3725819"/>
              <a:gd name="connsiteY84" fmla="*/ 381000 h 3505200"/>
              <a:gd name="connsiteX85" fmla="*/ 677819 w 3725819"/>
              <a:gd name="connsiteY85" fmla="*/ 335280 h 3505200"/>
              <a:gd name="connsiteX86" fmla="*/ 769259 w 3725819"/>
              <a:gd name="connsiteY86" fmla="*/ 152400 h 3505200"/>
              <a:gd name="connsiteX87" fmla="*/ 860699 w 3725819"/>
              <a:gd name="connsiteY87" fmla="*/ 91440 h 3505200"/>
              <a:gd name="connsiteX88" fmla="*/ 906419 w 3725819"/>
              <a:gd name="connsiteY88" fmla="*/ 60960 h 3505200"/>
              <a:gd name="connsiteX89" fmla="*/ 952139 w 3725819"/>
              <a:gd name="connsiteY89" fmla="*/ 45720 h 3505200"/>
              <a:gd name="connsiteX90" fmla="*/ 1058819 w 3725819"/>
              <a:gd name="connsiteY90" fmla="*/ 15240 h 3505200"/>
              <a:gd name="connsiteX91" fmla="*/ 1272179 w 3725819"/>
              <a:gd name="connsiteY91" fmla="*/ 60960 h 350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</a:cxnLst>
            <a:rect l="l" t="t" r="r" b="b"/>
            <a:pathLst>
              <a:path w="3725819" h="3505200">
                <a:moveTo>
                  <a:pt x="1272179" y="60960"/>
                </a:moveTo>
                <a:lnTo>
                  <a:pt x="1272179" y="60960"/>
                </a:lnTo>
                <a:cubicBezTo>
                  <a:pt x="1317899" y="76200"/>
                  <a:pt x="1364358" y="89380"/>
                  <a:pt x="1409339" y="106680"/>
                </a:cubicBezTo>
                <a:cubicBezTo>
                  <a:pt x="1430543" y="114835"/>
                  <a:pt x="1448746" y="129976"/>
                  <a:pt x="1470299" y="137160"/>
                </a:cubicBezTo>
                <a:cubicBezTo>
                  <a:pt x="1494873" y="145351"/>
                  <a:pt x="1521213" y="146781"/>
                  <a:pt x="1546499" y="152400"/>
                </a:cubicBezTo>
                <a:cubicBezTo>
                  <a:pt x="1566946" y="156944"/>
                  <a:pt x="1587139" y="162560"/>
                  <a:pt x="1607459" y="167640"/>
                </a:cubicBezTo>
                <a:cubicBezTo>
                  <a:pt x="1719219" y="162560"/>
                  <a:pt x="1831193" y="160980"/>
                  <a:pt x="1942739" y="152400"/>
                </a:cubicBezTo>
                <a:cubicBezTo>
                  <a:pt x="1997758" y="148168"/>
                  <a:pt x="2015314" y="128611"/>
                  <a:pt x="2064659" y="106680"/>
                </a:cubicBezTo>
                <a:cubicBezTo>
                  <a:pt x="2089658" y="95569"/>
                  <a:pt x="2115860" y="87311"/>
                  <a:pt x="2140859" y="76200"/>
                </a:cubicBezTo>
                <a:cubicBezTo>
                  <a:pt x="2161619" y="66973"/>
                  <a:pt x="2180937" y="54669"/>
                  <a:pt x="2201819" y="45720"/>
                </a:cubicBezTo>
                <a:cubicBezTo>
                  <a:pt x="2253723" y="23475"/>
                  <a:pt x="2276186" y="27799"/>
                  <a:pt x="2338979" y="15240"/>
                </a:cubicBezTo>
                <a:cubicBezTo>
                  <a:pt x="2359518" y="11132"/>
                  <a:pt x="2379619" y="5080"/>
                  <a:pt x="2399939" y="0"/>
                </a:cubicBezTo>
                <a:cubicBezTo>
                  <a:pt x="2496459" y="5080"/>
                  <a:pt x="2593732" y="2181"/>
                  <a:pt x="2689499" y="15240"/>
                </a:cubicBezTo>
                <a:cubicBezTo>
                  <a:pt x="2707647" y="17715"/>
                  <a:pt x="2721148" y="33994"/>
                  <a:pt x="2735219" y="45720"/>
                </a:cubicBezTo>
                <a:cubicBezTo>
                  <a:pt x="2852562" y="143506"/>
                  <a:pt x="2713145" y="46244"/>
                  <a:pt x="2826659" y="121920"/>
                </a:cubicBezTo>
                <a:cubicBezTo>
                  <a:pt x="2836819" y="137160"/>
                  <a:pt x="2849700" y="150902"/>
                  <a:pt x="2857139" y="167640"/>
                </a:cubicBezTo>
                <a:cubicBezTo>
                  <a:pt x="2870188" y="197000"/>
                  <a:pt x="2877459" y="228600"/>
                  <a:pt x="2887619" y="259080"/>
                </a:cubicBezTo>
                <a:lnTo>
                  <a:pt x="2902859" y="304800"/>
                </a:lnTo>
                <a:cubicBezTo>
                  <a:pt x="2907939" y="320040"/>
                  <a:pt x="2914203" y="334935"/>
                  <a:pt x="2918099" y="350520"/>
                </a:cubicBezTo>
                <a:lnTo>
                  <a:pt x="2933339" y="411480"/>
                </a:lnTo>
                <a:cubicBezTo>
                  <a:pt x="2943111" y="548294"/>
                  <a:pt x="2944552" y="621524"/>
                  <a:pt x="2963819" y="746760"/>
                </a:cubicBezTo>
                <a:cubicBezTo>
                  <a:pt x="2967758" y="772362"/>
                  <a:pt x="2974425" y="797475"/>
                  <a:pt x="2979059" y="822960"/>
                </a:cubicBezTo>
                <a:cubicBezTo>
                  <a:pt x="2984587" y="853362"/>
                  <a:pt x="2985082" y="884906"/>
                  <a:pt x="2994299" y="914400"/>
                </a:cubicBezTo>
                <a:cubicBezTo>
                  <a:pt x="3000252" y="933449"/>
                  <a:pt x="3057134" y="1081993"/>
                  <a:pt x="3085739" y="1127760"/>
                </a:cubicBezTo>
                <a:cubicBezTo>
                  <a:pt x="3113847" y="1172732"/>
                  <a:pt x="3187279" y="1256413"/>
                  <a:pt x="3222899" y="1280160"/>
                </a:cubicBezTo>
                <a:cubicBezTo>
                  <a:pt x="3238139" y="1290320"/>
                  <a:pt x="3254548" y="1298914"/>
                  <a:pt x="3268619" y="1310640"/>
                </a:cubicBezTo>
                <a:cubicBezTo>
                  <a:pt x="3387016" y="1409304"/>
                  <a:pt x="3232612" y="1302199"/>
                  <a:pt x="3375299" y="1402080"/>
                </a:cubicBezTo>
                <a:cubicBezTo>
                  <a:pt x="3405309" y="1423087"/>
                  <a:pt x="3440836" y="1437137"/>
                  <a:pt x="3466739" y="1463040"/>
                </a:cubicBezTo>
                <a:cubicBezTo>
                  <a:pt x="3530420" y="1526721"/>
                  <a:pt x="3495217" y="1495828"/>
                  <a:pt x="3573419" y="1554480"/>
                </a:cubicBezTo>
                <a:cubicBezTo>
                  <a:pt x="3578499" y="1569720"/>
                  <a:pt x="3580689" y="1586252"/>
                  <a:pt x="3588659" y="1600200"/>
                </a:cubicBezTo>
                <a:cubicBezTo>
                  <a:pt x="3601261" y="1622253"/>
                  <a:pt x="3620290" y="1640026"/>
                  <a:pt x="3634379" y="1661160"/>
                </a:cubicBezTo>
                <a:cubicBezTo>
                  <a:pt x="3650810" y="1685806"/>
                  <a:pt x="3664859" y="1711960"/>
                  <a:pt x="3680099" y="1737360"/>
                </a:cubicBezTo>
                <a:cubicBezTo>
                  <a:pt x="3685179" y="1762760"/>
                  <a:pt x="3689057" y="1788430"/>
                  <a:pt x="3695339" y="1813560"/>
                </a:cubicBezTo>
                <a:cubicBezTo>
                  <a:pt x="3699235" y="1829145"/>
                  <a:pt x="3707094" y="1843598"/>
                  <a:pt x="3710579" y="1859280"/>
                </a:cubicBezTo>
                <a:cubicBezTo>
                  <a:pt x="3717282" y="1889445"/>
                  <a:pt x="3720739" y="1920240"/>
                  <a:pt x="3725819" y="1950720"/>
                </a:cubicBezTo>
                <a:cubicBezTo>
                  <a:pt x="3720739" y="2011680"/>
                  <a:pt x="3725415" y="2074255"/>
                  <a:pt x="3710579" y="2133600"/>
                </a:cubicBezTo>
                <a:cubicBezTo>
                  <a:pt x="3704419" y="2158242"/>
                  <a:pt x="3679622" y="2173891"/>
                  <a:pt x="3664859" y="2194560"/>
                </a:cubicBezTo>
                <a:cubicBezTo>
                  <a:pt x="3615062" y="2264276"/>
                  <a:pt x="3647614" y="2243087"/>
                  <a:pt x="3542939" y="2301240"/>
                </a:cubicBezTo>
                <a:cubicBezTo>
                  <a:pt x="3528896" y="2309042"/>
                  <a:pt x="3511587" y="2309296"/>
                  <a:pt x="3497219" y="2316480"/>
                </a:cubicBezTo>
                <a:cubicBezTo>
                  <a:pt x="3480836" y="2324671"/>
                  <a:pt x="3468334" y="2339745"/>
                  <a:pt x="3451499" y="2346960"/>
                </a:cubicBezTo>
                <a:cubicBezTo>
                  <a:pt x="3376281" y="2379196"/>
                  <a:pt x="3384468" y="2341458"/>
                  <a:pt x="3299099" y="2392680"/>
                </a:cubicBezTo>
                <a:cubicBezTo>
                  <a:pt x="3250929" y="2421582"/>
                  <a:pt x="3212954" y="2447016"/>
                  <a:pt x="3161939" y="2468880"/>
                </a:cubicBezTo>
                <a:cubicBezTo>
                  <a:pt x="3131330" y="2481998"/>
                  <a:pt x="3086193" y="2491626"/>
                  <a:pt x="3055259" y="2499360"/>
                </a:cubicBezTo>
                <a:cubicBezTo>
                  <a:pt x="2991053" y="2539489"/>
                  <a:pt x="2864839" y="2613580"/>
                  <a:pt x="2811419" y="2667000"/>
                </a:cubicBezTo>
                <a:cubicBezTo>
                  <a:pt x="2770779" y="2707640"/>
                  <a:pt x="2737320" y="2757039"/>
                  <a:pt x="2689499" y="2788920"/>
                </a:cubicBezTo>
                <a:cubicBezTo>
                  <a:pt x="2540857" y="2888015"/>
                  <a:pt x="2768188" y="2729134"/>
                  <a:pt x="2598059" y="2880360"/>
                </a:cubicBezTo>
                <a:cubicBezTo>
                  <a:pt x="2570680" y="2904697"/>
                  <a:pt x="2506619" y="2941320"/>
                  <a:pt x="2506619" y="2941320"/>
                </a:cubicBezTo>
                <a:cubicBezTo>
                  <a:pt x="2482315" y="2977776"/>
                  <a:pt x="2467755" y="3006091"/>
                  <a:pt x="2430419" y="3032760"/>
                </a:cubicBezTo>
                <a:cubicBezTo>
                  <a:pt x="2411932" y="3045965"/>
                  <a:pt x="2388362" y="3050638"/>
                  <a:pt x="2369459" y="3063240"/>
                </a:cubicBezTo>
                <a:cubicBezTo>
                  <a:pt x="2311968" y="3101567"/>
                  <a:pt x="2257538" y="3144299"/>
                  <a:pt x="2201819" y="3185160"/>
                </a:cubicBezTo>
                <a:cubicBezTo>
                  <a:pt x="2070262" y="3281635"/>
                  <a:pt x="2221742" y="3183031"/>
                  <a:pt x="2049419" y="3261360"/>
                </a:cubicBezTo>
                <a:cubicBezTo>
                  <a:pt x="1891929" y="3332946"/>
                  <a:pt x="2054132" y="3285189"/>
                  <a:pt x="1897019" y="3337560"/>
                </a:cubicBezTo>
                <a:cubicBezTo>
                  <a:pt x="1877148" y="3344184"/>
                  <a:pt x="1855930" y="3346176"/>
                  <a:pt x="1836059" y="3352800"/>
                </a:cubicBezTo>
                <a:cubicBezTo>
                  <a:pt x="1739436" y="3385008"/>
                  <a:pt x="1789046" y="3377118"/>
                  <a:pt x="1714139" y="3398520"/>
                </a:cubicBezTo>
                <a:cubicBezTo>
                  <a:pt x="1631542" y="3422119"/>
                  <a:pt x="1661534" y="3409041"/>
                  <a:pt x="1561739" y="3429000"/>
                </a:cubicBezTo>
                <a:cubicBezTo>
                  <a:pt x="1541200" y="3433108"/>
                  <a:pt x="1520918" y="3438486"/>
                  <a:pt x="1500779" y="3444240"/>
                </a:cubicBezTo>
                <a:cubicBezTo>
                  <a:pt x="1485333" y="3448653"/>
                  <a:pt x="1470811" y="3456330"/>
                  <a:pt x="1455059" y="3459480"/>
                </a:cubicBezTo>
                <a:cubicBezTo>
                  <a:pt x="1364096" y="3477673"/>
                  <a:pt x="1259339" y="3491794"/>
                  <a:pt x="1165499" y="3505200"/>
                </a:cubicBezTo>
                <a:cubicBezTo>
                  <a:pt x="1058819" y="3500120"/>
                  <a:pt x="951945" y="3498151"/>
                  <a:pt x="845459" y="3489960"/>
                </a:cubicBezTo>
                <a:cubicBezTo>
                  <a:pt x="819632" y="3487973"/>
                  <a:pt x="793833" y="3482911"/>
                  <a:pt x="769259" y="3474720"/>
                </a:cubicBezTo>
                <a:cubicBezTo>
                  <a:pt x="747706" y="3467536"/>
                  <a:pt x="729181" y="3453189"/>
                  <a:pt x="708299" y="3444240"/>
                </a:cubicBezTo>
                <a:cubicBezTo>
                  <a:pt x="693534" y="3437912"/>
                  <a:pt x="677344" y="3435328"/>
                  <a:pt x="662579" y="3429000"/>
                </a:cubicBezTo>
                <a:cubicBezTo>
                  <a:pt x="617310" y="3409599"/>
                  <a:pt x="542389" y="3366841"/>
                  <a:pt x="510179" y="3337560"/>
                </a:cubicBezTo>
                <a:cubicBezTo>
                  <a:pt x="444290" y="3277661"/>
                  <a:pt x="440774" y="3245177"/>
                  <a:pt x="388259" y="3185160"/>
                </a:cubicBezTo>
                <a:cubicBezTo>
                  <a:pt x="369336" y="3163533"/>
                  <a:pt x="344002" y="3147584"/>
                  <a:pt x="327299" y="3124200"/>
                </a:cubicBezTo>
                <a:cubicBezTo>
                  <a:pt x="292865" y="3075992"/>
                  <a:pt x="266339" y="3022600"/>
                  <a:pt x="235859" y="2971800"/>
                </a:cubicBezTo>
                <a:cubicBezTo>
                  <a:pt x="220619" y="2946400"/>
                  <a:pt x="203386" y="2922094"/>
                  <a:pt x="190139" y="2895600"/>
                </a:cubicBezTo>
                <a:cubicBezTo>
                  <a:pt x="174899" y="2865120"/>
                  <a:pt x="160969" y="2833949"/>
                  <a:pt x="144419" y="2804160"/>
                </a:cubicBezTo>
                <a:cubicBezTo>
                  <a:pt x="112346" y="2746429"/>
                  <a:pt x="108475" y="2766274"/>
                  <a:pt x="83459" y="2697480"/>
                </a:cubicBezTo>
                <a:cubicBezTo>
                  <a:pt x="66664" y="2651293"/>
                  <a:pt x="33413" y="2512534"/>
                  <a:pt x="22499" y="2468880"/>
                </a:cubicBezTo>
                <a:cubicBezTo>
                  <a:pt x="-4552" y="2198371"/>
                  <a:pt x="-10311" y="2207276"/>
                  <a:pt x="22499" y="1813560"/>
                </a:cubicBezTo>
                <a:cubicBezTo>
                  <a:pt x="24020" y="1795307"/>
                  <a:pt x="42333" y="1782745"/>
                  <a:pt x="52979" y="1767840"/>
                </a:cubicBezTo>
                <a:cubicBezTo>
                  <a:pt x="67742" y="1747171"/>
                  <a:pt x="83459" y="1727200"/>
                  <a:pt x="98699" y="1706880"/>
                </a:cubicBezTo>
                <a:cubicBezTo>
                  <a:pt x="124676" y="1628949"/>
                  <a:pt x="121147" y="1623472"/>
                  <a:pt x="205379" y="1539240"/>
                </a:cubicBezTo>
                <a:cubicBezTo>
                  <a:pt x="220619" y="1524000"/>
                  <a:pt x="237451" y="1510201"/>
                  <a:pt x="251099" y="1493520"/>
                </a:cubicBezTo>
                <a:cubicBezTo>
                  <a:pt x="283267" y="1454203"/>
                  <a:pt x="314360" y="1413868"/>
                  <a:pt x="342539" y="1371600"/>
                </a:cubicBezTo>
                <a:cubicBezTo>
                  <a:pt x="352699" y="1356360"/>
                  <a:pt x="361293" y="1339951"/>
                  <a:pt x="373019" y="1325880"/>
                </a:cubicBezTo>
                <a:cubicBezTo>
                  <a:pt x="440913" y="1244407"/>
                  <a:pt x="430086" y="1307078"/>
                  <a:pt x="479699" y="1158240"/>
                </a:cubicBezTo>
                <a:lnTo>
                  <a:pt x="510179" y="1066800"/>
                </a:lnTo>
                <a:cubicBezTo>
                  <a:pt x="515259" y="1051560"/>
                  <a:pt x="522778" y="1036926"/>
                  <a:pt x="525419" y="1021080"/>
                </a:cubicBezTo>
                <a:cubicBezTo>
                  <a:pt x="530499" y="990600"/>
                  <a:pt x="536826" y="960302"/>
                  <a:pt x="540659" y="929640"/>
                </a:cubicBezTo>
                <a:cubicBezTo>
                  <a:pt x="548536" y="866625"/>
                  <a:pt x="558743" y="723499"/>
                  <a:pt x="571139" y="655320"/>
                </a:cubicBezTo>
                <a:cubicBezTo>
                  <a:pt x="574013" y="639515"/>
                  <a:pt x="582483" y="625185"/>
                  <a:pt x="586379" y="609600"/>
                </a:cubicBezTo>
                <a:cubicBezTo>
                  <a:pt x="608132" y="522589"/>
                  <a:pt x="593392" y="550664"/>
                  <a:pt x="616859" y="472440"/>
                </a:cubicBezTo>
                <a:cubicBezTo>
                  <a:pt x="626091" y="441666"/>
                  <a:pt x="629517" y="407733"/>
                  <a:pt x="647339" y="381000"/>
                </a:cubicBezTo>
                <a:cubicBezTo>
                  <a:pt x="657499" y="365760"/>
                  <a:pt x="670380" y="352018"/>
                  <a:pt x="677819" y="335280"/>
                </a:cubicBezTo>
                <a:cubicBezTo>
                  <a:pt x="703442" y="277629"/>
                  <a:pt x="709223" y="192424"/>
                  <a:pt x="769259" y="152400"/>
                </a:cubicBezTo>
                <a:lnTo>
                  <a:pt x="860699" y="91440"/>
                </a:lnTo>
                <a:cubicBezTo>
                  <a:pt x="875939" y="81280"/>
                  <a:pt x="889043" y="66752"/>
                  <a:pt x="906419" y="60960"/>
                </a:cubicBezTo>
                <a:cubicBezTo>
                  <a:pt x="921659" y="55880"/>
                  <a:pt x="936693" y="50133"/>
                  <a:pt x="952139" y="45720"/>
                </a:cubicBezTo>
                <a:cubicBezTo>
                  <a:pt x="1086092" y="7448"/>
                  <a:pt x="949198" y="51780"/>
                  <a:pt x="1058819" y="15240"/>
                </a:cubicBezTo>
                <a:cubicBezTo>
                  <a:pt x="1302625" y="31494"/>
                  <a:pt x="1236619" y="53340"/>
                  <a:pt x="1272179" y="60960"/>
                </a:cubicBezTo>
                <a:close/>
              </a:path>
            </a:pathLst>
          </a:custGeom>
          <a:solidFill>
            <a:schemeClr val="accent6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16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8" name="文字方塊 57"/>
              <p:cNvSpPr txBox="1"/>
              <p:nvPr/>
            </p:nvSpPr>
            <p:spPr>
              <a:xfrm>
                <a:off x="3596623" y="2632871"/>
                <a:ext cx="2178738" cy="3606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TW" altLang="en-US" sz="1600" dirty="0">
                    <a:latin typeface="Kaiti TC" charset="-120"/>
                    <a:ea typeface="Kaiti TC" charset="-120"/>
                    <a:cs typeface="Kaiti TC" charset="-120"/>
                  </a:rPr>
                  <a:t>硬體參數：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sz="1600" i="1">
                            <a:latin typeface="Kaiti TC" charset="-120"/>
                            <a:ea typeface="Kaiti TC" charset="-120"/>
                            <a:cs typeface="Kaiti TC" charset="-120"/>
                          </a:rPr>
                        </m:ctrlPr>
                      </m:sSubPr>
                      <m:e>
                        <m:r>
                          <a:rPr kumimoji="1" lang="en-US" altLang="zh-TW" sz="1600" i="1">
                            <a:latin typeface="Kaiti TC" charset="-120"/>
                            <a:ea typeface="Kaiti TC" charset="-120"/>
                            <a:cs typeface="Kaiti TC" charset="-120"/>
                          </a:rPr>
                          <m:t>𝑚</m:t>
                        </m:r>
                      </m:e>
                      <m:sub>
                        <m:r>
                          <a:rPr kumimoji="1" lang="en-US" altLang="zh-TW" sz="1600" i="1">
                            <a:latin typeface="Kaiti TC" charset="-120"/>
                            <a:ea typeface="Kaiti TC" charset="-120"/>
                            <a:cs typeface="Kaiti TC" charset="-120"/>
                          </a:rPr>
                          <m:t>𝑝</m:t>
                        </m:r>
                      </m:sub>
                    </m:sSub>
                    <m:r>
                      <a:rPr kumimoji="1" lang="en-US" altLang="zh-TW" sz="1600" i="1">
                        <a:latin typeface="Kaiti TC" charset="-120"/>
                        <a:ea typeface="Kaiti TC" charset="-120"/>
                        <a:cs typeface="Kaiti TC" charset="-120"/>
                      </a:rPr>
                      <m:t>,</m:t>
                    </m:r>
                    <m:r>
                      <a:rPr kumimoji="1" lang="en-US" altLang="zh-TW" sz="1600" i="1">
                        <a:latin typeface="Kaiti TC" charset="-120"/>
                        <a:ea typeface="Kaiti TC" charset="-120"/>
                        <a:cs typeface="Kaiti TC" charset="-120"/>
                      </a:rPr>
                      <m:t>𝑅</m:t>
                    </m:r>
                    <m:sSub>
                      <m:sSubPr>
                        <m:ctrlPr>
                          <a:rPr kumimoji="1" lang="en-US" altLang="zh-TW" sz="1600" i="1">
                            <a:latin typeface="Kaiti TC" charset="-120"/>
                            <a:ea typeface="Kaiti TC" charset="-120"/>
                            <a:cs typeface="Kaiti TC" charset="-120"/>
                          </a:rPr>
                        </m:ctrlPr>
                      </m:sSubPr>
                      <m:e>
                        <m:r>
                          <a:rPr kumimoji="1" lang="en-US" altLang="zh-TW" sz="1600" i="1">
                            <a:latin typeface="Kaiti TC" charset="-120"/>
                            <a:ea typeface="Kaiti TC" charset="-120"/>
                            <a:cs typeface="Kaiti TC" charset="-120"/>
                          </a:rPr>
                          <m:t>𝑒</m:t>
                        </m:r>
                      </m:e>
                      <m:sub>
                        <m:r>
                          <a:rPr kumimoji="1" lang="en-US" altLang="zh-TW" sz="1600" i="1">
                            <a:latin typeface="Kaiti TC" charset="-120"/>
                            <a:ea typeface="Kaiti TC" charset="-120"/>
                            <a:cs typeface="Kaiti TC" charset="-120"/>
                          </a:rPr>
                          <m:t>𝑝</m:t>
                        </m:r>
                      </m:sub>
                    </m:sSub>
                    <m:r>
                      <a:rPr kumimoji="1" lang="en-US" altLang="zh-TW" sz="1600" i="1">
                        <a:latin typeface="Kaiti TC" charset="-120"/>
                        <a:ea typeface="Kaiti TC" charset="-120"/>
                        <a:cs typeface="Kaiti TC" charset="-120"/>
                      </a:rPr>
                      <m:t>,</m:t>
                    </m:r>
                    <m:sSub>
                      <m:sSubPr>
                        <m:ctrlPr>
                          <a:rPr kumimoji="1" lang="en-US" altLang="zh-TW" sz="1600" i="1">
                            <a:latin typeface="Kaiti TC" charset="-120"/>
                            <a:ea typeface="Kaiti TC" charset="-120"/>
                            <a:cs typeface="Kaiti TC" charset="-120"/>
                          </a:rPr>
                        </m:ctrlPr>
                      </m:sSubPr>
                      <m:e>
                        <m:r>
                          <a:rPr kumimoji="1" lang="en-US" altLang="zh-TW" sz="1600" i="1">
                            <a:latin typeface="Kaiti TC" charset="-120"/>
                            <a:ea typeface="Kaiti TC" charset="-120"/>
                            <a:cs typeface="Kaiti TC" charset="-120"/>
                          </a:rPr>
                          <m:t>𝐴</m:t>
                        </m:r>
                      </m:e>
                      <m:sub>
                        <m:r>
                          <a:rPr kumimoji="1" lang="en-US" altLang="zh-TW" sz="1600" i="1">
                            <a:latin typeface="Kaiti TC" charset="-120"/>
                            <a:ea typeface="Kaiti TC" charset="-120"/>
                            <a:cs typeface="Kaiti TC" charset="-120"/>
                          </a:rPr>
                          <m:t>𝑝</m:t>
                        </m:r>
                      </m:sub>
                    </m:sSub>
                  </m:oMath>
                </a14:m>
                <a:endParaRPr kumimoji="1" lang="zh-TW" altLang="en-US" sz="1600" dirty="0">
                  <a:latin typeface="Kaiti TC" charset="-120"/>
                  <a:ea typeface="Kaiti TC" charset="-120"/>
                  <a:cs typeface="Kaiti TC" charset="-120"/>
                </a:endParaRPr>
              </a:p>
            </p:txBody>
          </p:sp>
        </mc:Choice>
        <mc:Fallback>
          <p:sp>
            <p:nvSpPr>
              <p:cNvPr id="58" name="文字方塊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6623" y="2632871"/>
                <a:ext cx="2178738" cy="360612"/>
              </a:xfrm>
              <a:prstGeom prst="rect">
                <a:avLst/>
              </a:prstGeom>
              <a:blipFill rotWithShape="0">
                <a:blip r:embed="rId11"/>
                <a:stretch>
                  <a:fillRect l="-1681" t="-1695" b="-1864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0" name="群組 59"/>
          <p:cNvGrpSpPr/>
          <p:nvPr/>
        </p:nvGrpSpPr>
        <p:grpSpPr>
          <a:xfrm rot="16200000">
            <a:off x="3747490" y="3277073"/>
            <a:ext cx="637831" cy="524119"/>
            <a:chOff x="7871157" y="1850608"/>
            <a:chExt cx="571279" cy="469432"/>
          </a:xfrm>
        </p:grpSpPr>
        <p:sp>
          <p:nvSpPr>
            <p:cNvPr id="61" name="橢圓 60"/>
            <p:cNvSpPr/>
            <p:nvPr/>
          </p:nvSpPr>
          <p:spPr>
            <a:xfrm>
              <a:off x="7871157" y="1850608"/>
              <a:ext cx="147168" cy="147168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sz="160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cxnSp>
          <p:nvCxnSpPr>
            <p:cNvPr id="62" name="直線箭頭接點 61"/>
            <p:cNvCxnSpPr/>
            <p:nvPr/>
          </p:nvCxnSpPr>
          <p:spPr>
            <a:xfrm rot="5400000" flipV="1">
              <a:off x="8019801" y="1897405"/>
              <a:ext cx="371666" cy="473604"/>
            </a:xfrm>
            <a:prstGeom prst="straightConnector1">
              <a:avLst/>
            </a:prstGeom>
            <a:ln w="44450">
              <a:solidFill>
                <a:srgbClr val="C0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群組 62"/>
          <p:cNvGrpSpPr/>
          <p:nvPr/>
        </p:nvGrpSpPr>
        <p:grpSpPr>
          <a:xfrm>
            <a:off x="2580086" y="2604044"/>
            <a:ext cx="2443981" cy="2312364"/>
            <a:chOff x="2252678" y="727198"/>
            <a:chExt cx="5409198" cy="5117895"/>
          </a:xfrm>
        </p:grpSpPr>
        <p:sp>
          <p:nvSpPr>
            <p:cNvPr id="64" name="文字方塊 63"/>
            <p:cNvSpPr txBox="1"/>
            <p:nvPr/>
          </p:nvSpPr>
          <p:spPr>
            <a:xfrm>
              <a:off x="2252678" y="5095780"/>
              <a:ext cx="847449" cy="749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TW" sz="1600" dirty="0">
                  <a:solidFill>
                    <a:schemeClr val="bg1">
                      <a:lumMod val="50000"/>
                    </a:schemeClr>
                  </a:solidFill>
                  <a:latin typeface="Times New Roman" charset="0"/>
                  <a:ea typeface="Times New Roman" charset="0"/>
                  <a:cs typeface="Times New Roman" charset="0"/>
                </a:rPr>
                <a:t>x</a:t>
              </a:r>
              <a:endParaRPr kumimoji="1" lang="zh-TW" altLang="en-US" sz="1600" dirty="0">
                <a:solidFill>
                  <a:schemeClr val="bg1">
                    <a:lumMod val="5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cxnSp>
          <p:nvCxnSpPr>
            <p:cNvPr id="65" name="直線箭頭接點 64"/>
            <p:cNvCxnSpPr/>
            <p:nvPr/>
          </p:nvCxnSpPr>
          <p:spPr>
            <a:xfrm flipH="1" flipV="1">
              <a:off x="4256048" y="1489487"/>
              <a:ext cx="62796" cy="2636923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headEnd type="none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線箭頭接點 65"/>
            <p:cNvCxnSpPr/>
            <p:nvPr/>
          </p:nvCxnSpPr>
          <p:spPr>
            <a:xfrm>
              <a:off x="4342384" y="4126401"/>
              <a:ext cx="2436637" cy="1081797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headEnd type="none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線箭頭接點 66"/>
            <p:cNvCxnSpPr/>
            <p:nvPr/>
          </p:nvCxnSpPr>
          <p:spPr>
            <a:xfrm flipH="1">
              <a:off x="2584828" y="4111160"/>
              <a:ext cx="1703537" cy="1155124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headEnd type="none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文字方塊 67"/>
            <p:cNvSpPr txBox="1"/>
            <p:nvPr/>
          </p:nvSpPr>
          <p:spPr>
            <a:xfrm>
              <a:off x="3965840" y="727198"/>
              <a:ext cx="847449" cy="749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TW" sz="1600" dirty="0">
                  <a:solidFill>
                    <a:schemeClr val="bg1">
                      <a:lumMod val="50000"/>
                    </a:schemeClr>
                  </a:solidFill>
                  <a:latin typeface="Times New Roman" charset="0"/>
                  <a:ea typeface="Times New Roman" charset="0"/>
                  <a:cs typeface="Times New Roman" charset="0"/>
                </a:rPr>
                <a:t>z</a:t>
              </a:r>
              <a:endParaRPr kumimoji="1" lang="zh-TW" altLang="en-US" sz="1600" dirty="0">
                <a:solidFill>
                  <a:schemeClr val="bg1">
                    <a:lumMod val="5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69" name="文字方塊 68"/>
            <p:cNvSpPr txBox="1"/>
            <p:nvPr/>
          </p:nvSpPr>
          <p:spPr>
            <a:xfrm>
              <a:off x="6814427" y="5019827"/>
              <a:ext cx="847449" cy="749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TW" sz="1600" dirty="0">
                  <a:solidFill>
                    <a:schemeClr val="bg1">
                      <a:lumMod val="50000"/>
                    </a:schemeClr>
                  </a:solidFill>
                  <a:latin typeface="Times New Roman" charset="0"/>
                  <a:ea typeface="Times New Roman" charset="0"/>
                  <a:cs typeface="Times New Roman" charset="0"/>
                </a:rPr>
                <a:t>y</a:t>
              </a:r>
              <a:endParaRPr kumimoji="1" lang="zh-TW" altLang="en-US" sz="1600" dirty="0">
                <a:solidFill>
                  <a:schemeClr val="bg1">
                    <a:lumMod val="5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81" name="文字方塊 80"/>
              <p:cNvSpPr txBox="1"/>
              <p:nvPr/>
            </p:nvSpPr>
            <p:spPr>
              <a:xfrm>
                <a:off x="3139197" y="1917905"/>
                <a:ext cx="160261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TW" altLang="en-US" sz="1600" dirty="0">
                    <a:latin typeface="Kaiti TC" charset="-120"/>
                    <a:ea typeface="Kaiti TC" charset="-120"/>
                    <a:cs typeface="Kaiti TC" charset="-120"/>
                  </a:rPr>
                  <a:t>第</a:t>
                </a:r>
                <a14:m>
                  <m:oMath xmlns:m="http://schemas.openxmlformats.org/officeDocument/2006/math">
                    <m:r>
                      <a:rPr kumimoji="1" lang="en-US" altLang="zh-TW" sz="1600" i="1">
                        <a:latin typeface="Kaiti TC" charset="-120"/>
                        <a:ea typeface="Kaiti TC" charset="-120"/>
                        <a:cs typeface="Kaiti TC" charset="-120"/>
                      </a:rPr>
                      <m:t>𝑝</m:t>
                    </m:r>
                  </m:oMath>
                </a14:m>
                <a:r>
                  <a:rPr kumimoji="1" lang="zh-TW" altLang="en-US" sz="1600" dirty="0">
                    <a:latin typeface="Kaiti TC" charset="-120"/>
                    <a:ea typeface="Kaiti TC" charset="-120"/>
                    <a:cs typeface="Kaiti TC" charset="-120"/>
                  </a:rPr>
                  <a:t>個</a:t>
                </a:r>
                <a:r>
                  <a:rPr kumimoji="1" lang="en-US" altLang="zh-TW" sz="1600" dirty="0">
                    <a:latin typeface="Kaiti TC" charset="-120"/>
                    <a:ea typeface="Kaiti TC" charset="-120"/>
                    <a:cs typeface="Kaiti TC" charset="-120"/>
                  </a:rPr>
                  <a:t>PD</a:t>
                </a:r>
                <a:r>
                  <a:rPr kumimoji="1" lang="zh-TW" altLang="en-US" sz="1600" dirty="0">
                    <a:latin typeface="Kaiti TC" charset="-120"/>
                    <a:ea typeface="Kaiti TC" charset="-120"/>
                    <a:cs typeface="Kaiti TC" charset="-120"/>
                  </a:rPr>
                  <a:t>的參數</a:t>
                </a:r>
              </a:p>
            </p:txBody>
          </p:sp>
        </mc:Choice>
        <mc:Fallback>
          <p:sp>
            <p:nvSpPr>
              <p:cNvPr id="81" name="文字方塊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9197" y="1917905"/>
                <a:ext cx="1602618" cy="338554"/>
              </a:xfrm>
              <a:prstGeom prst="rect">
                <a:avLst/>
              </a:prstGeom>
              <a:blipFill rotWithShape="0">
                <a:blip r:embed="rId12"/>
                <a:stretch>
                  <a:fillRect l="-2281" t="-3636" r="-380" b="-2545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橢圓 82"/>
          <p:cNvSpPr/>
          <p:nvPr/>
        </p:nvSpPr>
        <p:spPr>
          <a:xfrm>
            <a:off x="5364579" y="5794700"/>
            <a:ext cx="1008371" cy="99529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1600"/>
          </a:p>
        </p:txBody>
      </p:sp>
    </p:spTree>
    <p:extLst>
      <p:ext uri="{BB962C8B-B14F-4D97-AF65-F5344CB8AC3E}">
        <p14:creationId xmlns:p14="http://schemas.microsoft.com/office/powerpoint/2010/main" val="15634266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群組 10"/>
          <p:cNvGrpSpPr/>
          <p:nvPr/>
        </p:nvGrpSpPr>
        <p:grpSpPr>
          <a:xfrm>
            <a:off x="7045713" y="3136536"/>
            <a:ext cx="3589519" cy="2944849"/>
            <a:chOff x="4880900" y="2331237"/>
            <a:chExt cx="3589519" cy="2944849"/>
          </a:xfrm>
        </p:grpSpPr>
        <p:grpSp>
          <p:nvGrpSpPr>
            <p:cNvPr id="12" name="群組 11"/>
            <p:cNvGrpSpPr/>
            <p:nvPr/>
          </p:nvGrpSpPr>
          <p:grpSpPr>
            <a:xfrm>
              <a:off x="4950670" y="2331237"/>
              <a:ext cx="3519749" cy="2944849"/>
              <a:chOff x="3929167" y="1970313"/>
              <a:chExt cx="3519749" cy="2944849"/>
            </a:xfrm>
          </p:grpSpPr>
          <p:grpSp>
            <p:nvGrpSpPr>
              <p:cNvPr id="14" name="群組 13"/>
              <p:cNvGrpSpPr/>
              <p:nvPr/>
            </p:nvGrpSpPr>
            <p:grpSpPr>
              <a:xfrm>
                <a:off x="5853921" y="1970313"/>
                <a:ext cx="1594995" cy="1604819"/>
                <a:chOff x="6969290" y="3952975"/>
                <a:chExt cx="1594995" cy="1604819"/>
              </a:xfrm>
            </p:grpSpPr>
            <p:grpSp>
              <p:nvGrpSpPr>
                <p:cNvPr id="24" name="群組 23"/>
                <p:cNvGrpSpPr/>
                <p:nvPr/>
              </p:nvGrpSpPr>
              <p:grpSpPr>
                <a:xfrm rot="4366313">
                  <a:off x="7141692" y="4666347"/>
                  <a:ext cx="1293868" cy="489026"/>
                  <a:chOff x="7727691" y="1707232"/>
                  <a:chExt cx="1293868" cy="489026"/>
                </a:xfrm>
              </p:grpSpPr>
              <p:sp>
                <p:nvSpPr>
                  <p:cNvPr id="26" name="橢圓 25"/>
                  <p:cNvSpPr/>
                  <p:nvPr/>
                </p:nvSpPr>
                <p:spPr>
                  <a:xfrm>
                    <a:off x="7727691" y="1707232"/>
                    <a:ext cx="282515" cy="282515"/>
                  </a:xfrm>
                  <a:prstGeom prst="ellipse">
                    <a:avLst/>
                  </a:prstGeom>
                  <a:solidFill>
                    <a:schemeClr val="accent6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TW" altLang="en-US"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cxnSp>
                <p:nvCxnSpPr>
                  <p:cNvPr id="27" name="直線箭頭接點 26"/>
                  <p:cNvCxnSpPr/>
                  <p:nvPr/>
                </p:nvCxnSpPr>
                <p:spPr>
                  <a:xfrm rot="17233687" flipH="1">
                    <a:off x="8432215" y="1606915"/>
                    <a:ext cx="88411" cy="1090276"/>
                  </a:xfrm>
                  <a:prstGeom prst="straightConnector1">
                    <a:avLst/>
                  </a:prstGeom>
                  <a:ln w="44450">
                    <a:solidFill>
                      <a:schemeClr val="accent6">
                        <a:lumMod val="50000"/>
                      </a:schemeClr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5" name="文字方塊 24"/>
                    <p:cNvSpPr txBox="1"/>
                    <p:nvPr/>
                  </p:nvSpPr>
                  <p:spPr>
                    <a:xfrm>
                      <a:off x="6969290" y="3952975"/>
                      <a:ext cx="1594995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kumimoji="1" lang="en-US" altLang="zh-TW" sz="1400" dirty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LE</m:t>
                            </m:r>
                            <m:sSub>
                              <m:sSubPr>
                                <m:ctrlPr>
                                  <a:rPr kumimoji="1" lang="en-US" altLang="zh-TW" sz="1400" i="1" dirty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charset="0"/>
                                    <a:ea typeface="Times New Roman" charset="0"/>
                                    <a:cs typeface="Times New Roman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kumimoji="1" lang="en-US" altLang="zh-TW" sz="1400" dirty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charset="0"/>
                                    <a:ea typeface="Times New Roman" charset="0"/>
                                    <a:cs typeface="Times New Roman" charset="0"/>
                                  </a:rPr>
                                  <m:t>D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kumimoji="1" lang="en-US" altLang="zh-TW" sz="1400" dirty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charset="0"/>
                                    <a:ea typeface="Times New Roman" charset="0"/>
                                    <a:cs typeface="Times New Roman" charset="0"/>
                                  </a:rPr>
                                  <m:t>l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zh-TW" altLang="en-US" sz="14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01" name="文字方塊 10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969290" y="3952975"/>
                      <a:ext cx="1594995" cy="307777"/>
                    </a:xfrm>
                    <a:prstGeom prst="rect">
                      <a:avLst/>
                    </a:prstGeom>
                    <a:blipFill rotWithShape="0"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TW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5" name="群組 14"/>
              <p:cNvGrpSpPr/>
              <p:nvPr/>
            </p:nvGrpSpPr>
            <p:grpSpPr>
              <a:xfrm rot="13335718">
                <a:off x="4068355" y="3990395"/>
                <a:ext cx="541604" cy="924767"/>
                <a:chOff x="7727691" y="1707232"/>
                <a:chExt cx="541604" cy="924767"/>
              </a:xfrm>
            </p:grpSpPr>
            <p:sp>
              <p:nvSpPr>
                <p:cNvPr id="22" name="橢圓 21"/>
                <p:cNvSpPr/>
                <p:nvPr/>
              </p:nvSpPr>
              <p:spPr>
                <a:xfrm>
                  <a:off x="7727691" y="1707232"/>
                  <a:ext cx="282515" cy="282515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  <p:cxnSp>
              <p:nvCxnSpPr>
                <p:cNvPr id="23" name="直線箭頭接點 22"/>
                <p:cNvCxnSpPr/>
                <p:nvPr/>
              </p:nvCxnSpPr>
              <p:spPr>
                <a:xfrm rot="8264282" flipH="1" flipV="1">
                  <a:off x="8233046" y="1832248"/>
                  <a:ext cx="36249" cy="799751"/>
                </a:xfrm>
                <a:prstGeom prst="straightConnector1">
                  <a:avLst/>
                </a:prstGeom>
                <a:ln w="44450">
                  <a:solidFill>
                    <a:srgbClr val="C0000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文字方塊 15"/>
                  <p:cNvSpPr txBox="1"/>
                  <p:nvPr/>
                </p:nvSpPr>
                <p:spPr>
                  <a:xfrm>
                    <a:off x="3929167" y="4559627"/>
                    <a:ext cx="1594995" cy="32694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kumimoji="1" lang="en-US" altLang="zh-TW" sz="1400" dirty="0">
                              <a:solidFill>
                                <a:srgbClr val="CF2F30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P</m:t>
                          </m:r>
                          <m:sSub>
                            <m:sSubPr>
                              <m:ctrlPr>
                                <a:rPr kumimoji="1" lang="en-US" altLang="zh-TW" sz="1400" i="1" dirty="0">
                                  <a:solidFill>
                                    <a:srgbClr val="CF2F30"/>
                                  </a:solidFill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zh-TW" sz="1400" dirty="0">
                                  <a:solidFill>
                                    <a:srgbClr val="CF2F30"/>
                                  </a:solidFill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D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kumimoji="1" lang="en-US" altLang="zh-TW" sz="1400" dirty="0">
                                  <a:solidFill>
                                    <a:srgbClr val="CF2F30"/>
                                  </a:solidFill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p</m:t>
                              </m:r>
                            </m:sub>
                          </m:sSub>
                        </m:oMath>
                      </m:oMathPara>
                    </a14:m>
                    <a:endParaRPr kumimoji="1" lang="zh-TW" altLang="en-US" sz="1400" dirty="0">
                      <a:solidFill>
                        <a:srgbClr val="CF2F30"/>
                      </a:solidFill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</mc:Choice>
            <mc:Fallback xmlns="">
              <p:sp>
                <p:nvSpPr>
                  <p:cNvPr id="99" name="文字方塊 9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29167" y="4559627"/>
                    <a:ext cx="1594995" cy="326949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 b="-1887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7" name="直線接點 16"/>
              <p:cNvCxnSpPr/>
              <p:nvPr/>
            </p:nvCxnSpPr>
            <p:spPr>
              <a:xfrm flipH="1">
                <a:off x="4253221" y="2348808"/>
                <a:ext cx="2243903" cy="2463662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弧線 17"/>
              <p:cNvSpPr/>
              <p:nvPr/>
            </p:nvSpPr>
            <p:spPr>
              <a:xfrm rot="8343782">
                <a:off x="5671510" y="2220697"/>
                <a:ext cx="1113855" cy="1096743"/>
              </a:xfrm>
              <a:prstGeom prst="arc">
                <a:avLst>
                  <a:gd name="adj1" fmla="val 16703910"/>
                  <a:gd name="adj2" fmla="val 0"/>
                </a:avLst>
              </a:prstGeom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文字方塊 18"/>
                  <p:cNvSpPr txBox="1"/>
                  <p:nvPr/>
                </p:nvSpPr>
                <p:spPr>
                  <a:xfrm>
                    <a:off x="5973128" y="2957702"/>
                    <a:ext cx="529504" cy="45082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TW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i="1">
                                  <a:latin typeface="Cambria Math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kumimoji="1" lang="en-US" altLang="zh-TW" i="1">
                                  <a:latin typeface="Cambria Math" charset="0"/>
                                </a:rPr>
                                <m:t>𝑙𝑝</m:t>
                              </m:r>
                            </m:sub>
                          </m:sSub>
                        </m:oMath>
                      </m:oMathPara>
                    </a14:m>
                    <a:endParaRPr kumimoji="1" lang="zh-TW" altLang="en-US" dirty="0"/>
                  </a:p>
                </p:txBody>
              </p:sp>
            </mc:Choice>
            <mc:Fallback xmlns="">
              <p:sp>
                <p:nvSpPr>
                  <p:cNvPr id="19" name="文字方塊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73128" y="2957702"/>
                    <a:ext cx="351315" cy="298415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 l="-13793" r="-6897" b="-20408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文字方塊 19"/>
                  <p:cNvSpPr txBox="1"/>
                  <p:nvPr/>
                </p:nvSpPr>
                <p:spPr>
                  <a:xfrm>
                    <a:off x="3990528" y="4149740"/>
                    <a:ext cx="880857" cy="45082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TW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i="1">
                                  <a:latin typeface="Cambria Math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kumimoji="1" lang="en-US" altLang="zh-TW" i="1">
                                  <a:latin typeface="Cambria Math" charset="0"/>
                                </a:rPr>
                                <m:t>𝑙𝑝</m:t>
                              </m:r>
                            </m:sub>
                          </m:sSub>
                        </m:oMath>
                      </m:oMathPara>
                    </a14:m>
                    <a:endParaRPr kumimoji="1" lang="zh-TW" altLang="en-US" dirty="0"/>
                  </a:p>
                </p:txBody>
              </p:sp>
            </mc:Choice>
            <mc:Fallback xmlns="">
              <p:sp>
                <p:nvSpPr>
                  <p:cNvPr id="20" name="文字方塊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90528" y="4149740"/>
                    <a:ext cx="880857" cy="298415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 b="-24490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文字方塊 20"/>
                  <p:cNvSpPr txBox="1"/>
                  <p:nvPr/>
                </p:nvSpPr>
                <p:spPr>
                  <a:xfrm>
                    <a:off x="4868741" y="3207366"/>
                    <a:ext cx="567784" cy="45082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TW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i="1">
                                  <a:latin typeface="Cambria Math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kumimoji="1" lang="en-US" altLang="zh-TW" i="1">
                                  <a:latin typeface="Cambria Math" charset="0"/>
                                </a:rPr>
                                <m:t>𝑙𝑝</m:t>
                              </m:r>
                            </m:sub>
                          </m:sSub>
                        </m:oMath>
                      </m:oMathPara>
                    </a14:m>
                    <a:endParaRPr kumimoji="1" lang="zh-TW" altLang="en-US" dirty="0"/>
                  </a:p>
                </p:txBody>
              </p:sp>
            </mc:Choice>
            <mc:Fallback xmlns="">
              <p:sp>
                <p:nvSpPr>
                  <p:cNvPr id="21" name="文字方塊 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68741" y="3207366"/>
                    <a:ext cx="376385" cy="298415"/>
                  </a:xfrm>
                  <a:prstGeom prst="rect">
                    <a:avLst/>
                  </a:prstGeom>
                  <a:blipFill rotWithShape="0">
                    <a:blip r:embed="rId12"/>
                    <a:stretch>
                      <a:fillRect l="-12903" r="-9677" b="-26531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3" name="弧線 12"/>
            <p:cNvSpPr/>
            <p:nvPr/>
          </p:nvSpPr>
          <p:spPr>
            <a:xfrm rot="20700000">
              <a:off x="4880900" y="4458348"/>
              <a:ext cx="819938" cy="807341"/>
            </a:xfrm>
            <a:prstGeom prst="arc">
              <a:avLst>
                <a:gd name="adj1" fmla="val 16703910"/>
                <a:gd name="adj2" fmla="val 0"/>
              </a:avLst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61802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橢圓 41"/>
          <p:cNvSpPr/>
          <p:nvPr/>
        </p:nvSpPr>
        <p:spPr>
          <a:xfrm rot="156709">
            <a:off x="3874149" y="4445857"/>
            <a:ext cx="4102608" cy="3974592"/>
          </a:xfrm>
          <a:prstGeom prst="ellipse">
            <a:avLst/>
          </a:prstGeom>
          <a:solidFill>
            <a:srgbClr val="FB0000">
              <a:alpha val="1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15" name="直線箭頭接點 14"/>
          <p:cNvCxnSpPr/>
          <p:nvPr/>
        </p:nvCxnSpPr>
        <p:spPr>
          <a:xfrm flipH="1" flipV="1">
            <a:off x="6010797" y="4943782"/>
            <a:ext cx="23368" cy="1632258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箭頭接點 15"/>
          <p:cNvCxnSpPr/>
          <p:nvPr/>
        </p:nvCxnSpPr>
        <p:spPr>
          <a:xfrm>
            <a:off x="6045341" y="6576040"/>
            <a:ext cx="1178560" cy="900107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箭頭接點 16"/>
          <p:cNvCxnSpPr/>
          <p:nvPr/>
        </p:nvCxnSpPr>
        <p:spPr>
          <a:xfrm flipH="1">
            <a:off x="4498989" y="6576040"/>
            <a:ext cx="1535176" cy="550111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4191141" y="6873116"/>
            <a:ext cx="402336" cy="5110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x</a:t>
            </a:r>
            <a:endParaRPr kumimoji="1" lang="zh-TW" altLang="en-US" dirty="0">
              <a:solidFill>
                <a:srgbClr val="FF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7235077" y="7310454"/>
            <a:ext cx="402336" cy="5110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y</a:t>
            </a:r>
            <a:endParaRPr kumimoji="1" lang="zh-TW" altLang="en-US" dirty="0">
              <a:solidFill>
                <a:srgbClr val="FF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5844173" y="4560312"/>
            <a:ext cx="402336" cy="5110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z</a:t>
            </a:r>
            <a:endParaRPr kumimoji="1" lang="zh-TW" altLang="en-US" dirty="0">
              <a:solidFill>
                <a:srgbClr val="FF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3" name="文字方塊 42"/>
          <p:cNvSpPr txBox="1"/>
          <p:nvPr/>
        </p:nvSpPr>
        <p:spPr>
          <a:xfrm>
            <a:off x="5293964" y="-694944"/>
            <a:ext cx="184731" cy="511037"/>
          </a:xfrm>
          <a:prstGeom prst="rect">
            <a:avLst/>
          </a:prstGeom>
          <a:solidFill>
            <a:srgbClr val="FB0000">
              <a:alpha val="12157"/>
            </a:srgbClr>
          </a:solidFill>
        </p:spPr>
        <p:txBody>
          <a:bodyPr wrap="none" rtlCol="0">
            <a:spAutoFit/>
          </a:bodyPr>
          <a:lstStyle/>
          <a:p>
            <a:endParaRPr kumimoji="1" lang="zh-TW" altLang="en-US" dirty="0"/>
          </a:p>
        </p:txBody>
      </p:sp>
      <p:cxnSp>
        <p:nvCxnSpPr>
          <p:cNvPr id="45" name="直線箭頭接點 44"/>
          <p:cNvCxnSpPr/>
          <p:nvPr/>
        </p:nvCxnSpPr>
        <p:spPr>
          <a:xfrm flipV="1">
            <a:off x="8908606" y="3069900"/>
            <a:ext cx="1758061" cy="1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箭頭接點 45"/>
          <p:cNvCxnSpPr/>
          <p:nvPr/>
        </p:nvCxnSpPr>
        <p:spPr>
          <a:xfrm>
            <a:off x="8919781" y="3069899"/>
            <a:ext cx="1361358" cy="1675078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箭頭接點 46"/>
          <p:cNvCxnSpPr/>
          <p:nvPr/>
        </p:nvCxnSpPr>
        <p:spPr>
          <a:xfrm flipH="1">
            <a:off x="8418293" y="3069900"/>
            <a:ext cx="490314" cy="1434083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字方塊 47"/>
          <p:cNvSpPr txBox="1"/>
          <p:nvPr/>
        </p:nvSpPr>
        <p:spPr>
          <a:xfrm>
            <a:off x="10242750" y="4627941"/>
            <a:ext cx="402336" cy="5110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>
                <a:solidFill>
                  <a:schemeClr val="accent6"/>
                </a:solidFill>
                <a:latin typeface="Times New Roman" charset="0"/>
                <a:ea typeface="Times New Roman" charset="0"/>
                <a:cs typeface="Times New Roman" charset="0"/>
              </a:rPr>
              <a:t>x</a:t>
            </a:r>
            <a:endParaRPr kumimoji="1" lang="zh-TW" altLang="en-US" dirty="0">
              <a:solidFill>
                <a:schemeClr val="accent6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9" name="文字方塊 48"/>
          <p:cNvSpPr txBox="1"/>
          <p:nvPr/>
        </p:nvSpPr>
        <p:spPr>
          <a:xfrm>
            <a:off x="8258009" y="4503984"/>
            <a:ext cx="402336" cy="5110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>
                <a:solidFill>
                  <a:schemeClr val="accent6"/>
                </a:solidFill>
                <a:latin typeface="Times New Roman" charset="0"/>
                <a:ea typeface="Times New Roman" charset="0"/>
                <a:cs typeface="Times New Roman" charset="0"/>
              </a:rPr>
              <a:t>y</a:t>
            </a:r>
            <a:endParaRPr kumimoji="1" lang="zh-TW" altLang="en-US" dirty="0">
              <a:solidFill>
                <a:schemeClr val="accent6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0" name="文字方塊 49"/>
          <p:cNvSpPr txBox="1"/>
          <p:nvPr/>
        </p:nvSpPr>
        <p:spPr>
          <a:xfrm rot="217898">
            <a:off x="10598922" y="2785291"/>
            <a:ext cx="402336" cy="5110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>
                <a:solidFill>
                  <a:schemeClr val="accent6"/>
                </a:solidFill>
                <a:latin typeface="Times New Roman" charset="0"/>
                <a:ea typeface="Times New Roman" charset="0"/>
                <a:cs typeface="Times New Roman" charset="0"/>
              </a:rPr>
              <a:t>z</a:t>
            </a:r>
            <a:endParaRPr kumimoji="1" lang="zh-TW" altLang="en-US" dirty="0">
              <a:solidFill>
                <a:schemeClr val="accent6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grpSp>
        <p:nvGrpSpPr>
          <p:cNvPr id="72" name="群組 71"/>
          <p:cNvGrpSpPr/>
          <p:nvPr/>
        </p:nvGrpSpPr>
        <p:grpSpPr>
          <a:xfrm>
            <a:off x="10138721" y="3402794"/>
            <a:ext cx="436426" cy="416820"/>
            <a:chOff x="7727691" y="1707232"/>
            <a:chExt cx="436426" cy="416820"/>
          </a:xfrm>
        </p:grpSpPr>
        <p:sp>
          <p:nvSpPr>
            <p:cNvPr id="66" name="橢圓 65"/>
            <p:cNvSpPr/>
            <p:nvPr/>
          </p:nvSpPr>
          <p:spPr>
            <a:xfrm>
              <a:off x="7727691" y="1707232"/>
              <a:ext cx="282515" cy="282515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cxnSp>
          <p:nvCxnSpPr>
            <p:cNvPr id="67" name="直線箭頭接點 66"/>
            <p:cNvCxnSpPr>
              <a:stCxn id="66" idx="5"/>
            </p:cNvCxnSpPr>
            <p:nvPr/>
          </p:nvCxnSpPr>
          <p:spPr>
            <a:xfrm>
              <a:off x="7968833" y="1948374"/>
              <a:ext cx="195284" cy="175678"/>
            </a:xfrm>
            <a:prstGeom prst="straightConnector1">
              <a:avLst/>
            </a:prstGeom>
            <a:ln w="44450">
              <a:solidFill>
                <a:schemeClr val="accent6">
                  <a:lumMod val="5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群組 75"/>
          <p:cNvGrpSpPr/>
          <p:nvPr/>
        </p:nvGrpSpPr>
        <p:grpSpPr>
          <a:xfrm rot="1081576">
            <a:off x="9428390" y="3367445"/>
            <a:ext cx="436426" cy="416820"/>
            <a:chOff x="7727691" y="1707232"/>
            <a:chExt cx="436426" cy="416820"/>
          </a:xfrm>
        </p:grpSpPr>
        <p:sp>
          <p:nvSpPr>
            <p:cNvPr id="77" name="橢圓 76"/>
            <p:cNvSpPr/>
            <p:nvPr/>
          </p:nvSpPr>
          <p:spPr>
            <a:xfrm>
              <a:off x="7727691" y="1707232"/>
              <a:ext cx="282515" cy="282515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cxnSp>
          <p:nvCxnSpPr>
            <p:cNvPr id="78" name="直線箭頭接點 77"/>
            <p:cNvCxnSpPr/>
            <p:nvPr/>
          </p:nvCxnSpPr>
          <p:spPr>
            <a:xfrm>
              <a:off x="7968833" y="1948374"/>
              <a:ext cx="195284" cy="175678"/>
            </a:xfrm>
            <a:prstGeom prst="straightConnector1">
              <a:avLst/>
            </a:prstGeom>
            <a:ln w="44450">
              <a:solidFill>
                <a:schemeClr val="accent6">
                  <a:lumMod val="5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群組 78"/>
          <p:cNvGrpSpPr/>
          <p:nvPr/>
        </p:nvGrpSpPr>
        <p:grpSpPr>
          <a:xfrm rot="15177454">
            <a:off x="6402752" y="7071194"/>
            <a:ext cx="436426" cy="416820"/>
            <a:chOff x="7727691" y="1707232"/>
            <a:chExt cx="436426" cy="416820"/>
          </a:xfrm>
        </p:grpSpPr>
        <p:sp>
          <p:nvSpPr>
            <p:cNvPr id="80" name="橢圓 79"/>
            <p:cNvSpPr/>
            <p:nvPr/>
          </p:nvSpPr>
          <p:spPr>
            <a:xfrm>
              <a:off x="7727691" y="1707232"/>
              <a:ext cx="282515" cy="282515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cxnSp>
          <p:nvCxnSpPr>
            <p:cNvPr id="81" name="直線箭頭接點 80"/>
            <p:cNvCxnSpPr/>
            <p:nvPr/>
          </p:nvCxnSpPr>
          <p:spPr>
            <a:xfrm>
              <a:off x="7968833" y="1948374"/>
              <a:ext cx="195284" cy="175678"/>
            </a:xfrm>
            <a:prstGeom prst="straightConnector1">
              <a:avLst/>
            </a:prstGeom>
            <a:ln w="44450">
              <a:solidFill>
                <a:srgbClr val="C0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群組 81"/>
          <p:cNvGrpSpPr/>
          <p:nvPr/>
        </p:nvGrpSpPr>
        <p:grpSpPr>
          <a:xfrm rot="13152515">
            <a:off x="5591868" y="6932839"/>
            <a:ext cx="436426" cy="416820"/>
            <a:chOff x="7727691" y="1707232"/>
            <a:chExt cx="436426" cy="416820"/>
          </a:xfrm>
        </p:grpSpPr>
        <p:sp>
          <p:nvSpPr>
            <p:cNvPr id="83" name="橢圓 82"/>
            <p:cNvSpPr/>
            <p:nvPr/>
          </p:nvSpPr>
          <p:spPr>
            <a:xfrm>
              <a:off x="7727691" y="1707232"/>
              <a:ext cx="282515" cy="282515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cxnSp>
          <p:nvCxnSpPr>
            <p:cNvPr id="84" name="直線箭頭接點 83"/>
            <p:cNvCxnSpPr/>
            <p:nvPr/>
          </p:nvCxnSpPr>
          <p:spPr>
            <a:xfrm>
              <a:off x="7968833" y="1948374"/>
              <a:ext cx="195284" cy="175678"/>
            </a:xfrm>
            <a:prstGeom prst="straightConnector1">
              <a:avLst/>
            </a:prstGeom>
            <a:ln w="44450">
              <a:solidFill>
                <a:srgbClr val="C0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群組 84"/>
          <p:cNvGrpSpPr/>
          <p:nvPr/>
        </p:nvGrpSpPr>
        <p:grpSpPr>
          <a:xfrm rot="15177454">
            <a:off x="5332029" y="6033530"/>
            <a:ext cx="436426" cy="416820"/>
            <a:chOff x="7727691" y="1707232"/>
            <a:chExt cx="436426" cy="416820"/>
          </a:xfrm>
        </p:grpSpPr>
        <p:sp>
          <p:nvSpPr>
            <p:cNvPr id="86" name="橢圓 85"/>
            <p:cNvSpPr/>
            <p:nvPr/>
          </p:nvSpPr>
          <p:spPr>
            <a:xfrm>
              <a:off x="7727691" y="1707232"/>
              <a:ext cx="282515" cy="282515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cxnSp>
          <p:nvCxnSpPr>
            <p:cNvPr id="87" name="直線箭頭接點 86"/>
            <p:cNvCxnSpPr/>
            <p:nvPr/>
          </p:nvCxnSpPr>
          <p:spPr>
            <a:xfrm>
              <a:off x="7968833" y="1948374"/>
              <a:ext cx="195284" cy="175678"/>
            </a:xfrm>
            <a:prstGeom prst="straightConnector1">
              <a:avLst/>
            </a:prstGeom>
            <a:ln w="44450">
              <a:solidFill>
                <a:srgbClr val="C0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群組 90"/>
          <p:cNvGrpSpPr/>
          <p:nvPr/>
        </p:nvGrpSpPr>
        <p:grpSpPr>
          <a:xfrm rot="12149889">
            <a:off x="5007391" y="7148801"/>
            <a:ext cx="436426" cy="416820"/>
            <a:chOff x="7727691" y="1707232"/>
            <a:chExt cx="436426" cy="416820"/>
          </a:xfrm>
        </p:grpSpPr>
        <p:sp>
          <p:nvSpPr>
            <p:cNvPr id="92" name="橢圓 91"/>
            <p:cNvSpPr/>
            <p:nvPr/>
          </p:nvSpPr>
          <p:spPr>
            <a:xfrm>
              <a:off x="7727691" y="1707232"/>
              <a:ext cx="282515" cy="282515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cxnSp>
          <p:nvCxnSpPr>
            <p:cNvPr id="93" name="直線箭頭接點 92"/>
            <p:cNvCxnSpPr/>
            <p:nvPr/>
          </p:nvCxnSpPr>
          <p:spPr>
            <a:xfrm>
              <a:off x="7968833" y="1948374"/>
              <a:ext cx="195284" cy="175678"/>
            </a:xfrm>
            <a:prstGeom prst="straightConnector1">
              <a:avLst/>
            </a:prstGeom>
            <a:ln w="44450">
              <a:solidFill>
                <a:srgbClr val="C0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文字方塊 94"/>
              <p:cNvSpPr txBox="1"/>
              <p:nvPr/>
            </p:nvSpPr>
            <p:spPr>
              <a:xfrm>
                <a:off x="4427487" y="6319888"/>
                <a:ext cx="159499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zh-TW" sz="1400" dirty="0">
                          <a:solidFill>
                            <a:srgbClr val="CF2F30"/>
                          </a:solidFill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P</m:t>
                      </m:r>
                      <m:sSub>
                        <m:sSubPr>
                          <m:ctrlPr>
                            <a:rPr kumimoji="1" lang="en-US" altLang="zh-TW" sz="1400" i="1" dirty="0">
                              <a:solidFill>
                                <a:srgbClr val="CF2F30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TW" sz="1400" dirty="0">
                              <a:solidFill>
                                <a:srgbClr val="CF2F30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D</m:t>
                          </m:r>
                        </m:e>
                        <m:sub>
                          <m:r>
                            <a:rPr kumimoji="1" lang="en-US" altLang="zh-TW" sz="1400" dirty="0">
                              <a:solidFill>
                                <a:srgbClr val="CF2F30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zh-TW" altLang="en-US" sz="1400" dirty="0">
                  <a:solidFill>
                    <a:srgbClr val="CF2F30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95" name="文字方塊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3155" y="4349006"/>
                <a:ext cx="1594995" cy="30777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文字方塊 95"/>
              <p:cNvSpPr txBox="1"/>
              <p:nvPr/>
            </p:nvSpPr>
            <p:spPr>
              <a:xfrm>
                <a:off x="4329066" y="7629270"/>
                <a:ext cx="159499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zh-TW" sz="1400" dirty="0">
                          <a:solidFill>
                            <a:srgbClr val="CF2F30"/>
                          </a:solidFill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P</m:t>
                      </m:r>
                      <m:sSub>
                        <m:sSubPr>
                          <m:ctrlPr>
                            <a:rPr kumimoji="1" lang="en-US" altLang="zh-TW" sz="1400" i="1" dirty="0">
                              <a:solidFill>
                                <a:srgbClr val="CF2F30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TW" sz="1400" dirty="0">
                              <a:solidFill>
                                <a:srgbClr val="CF2F30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D</m:t>
                          </m:r>
                        </m:e>
                        <m:sub>
                          <m:r>
                            <a:rPr kumimoji="1" lang="en-US" altLang="zh-TW" sz="1400" dirty="0">
                              <a:solidFill>
                                <a:srgbClr val="CF2F30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zh-TW" altLang="en-US" sz="1400" dirty="0">
                  <a:solidFill>
                    <a:srgbClr val="CF2F30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96" name="文字方塊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4734" y="5658388"/>
                <a:ext cx="1594995" cy="30777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文字方塊 96"/>
              <p:cNvSpPr txBox="1"/>
              <p:nvPr/>
            </p:nvSpPr>
            <p:spPr>
              <a:xfrm>
                <a:off x="5137233" y="7385776"/>
                <a:ext cx="159499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zh-TW" sz="1400" dirty="0">
                          <a:solidFill>
                            <a:srgbClr val="CF2F30"/>
                          </a:solidFill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P</m:t>
                      </m:r>
                      <m:sSub>
                        <m:sSubPr>
                          <m:ctrlPr>
                            <a:rPr kumimoji="1" lang="en-US" altLang="zh-TW" sz="1400" i="1" dirty="0">
                              <a:solidFill>
                                <a:srgbClr val="CF2F30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TW" sz="1400" dirty="0">
                              <a:solidFill>
                                <a:srgbClr val="CF2F30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D</m:t>
                          </m:r>
                        </m:e>
                        <m:sub>
                          <m:r>
                            <a:rPr kumimoji="1" lang="en-US" altLang="zh-TW" sz="1400" dirty="0">
                              <a:solidFill>
                                <a:srgbClr val="CF2F30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zh-TW" altLang="en-US" sz="1400" dirty="0">
                  <a:solidFill>
                    <a:srgbClr val="CF2F30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97" name="文字方塊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2901" y="5414894"/>
                <a:ext cx="1594995" cy="30777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文字方塊 97"/>
              <p:cNvSpPr txBox="1"/>
              <p:nvPr/>
            </p:nvSpPr>
            <p:spPr>
              <a:xfrm>
                <a:off x="5924061" y="7515639"/>
                <a:ext cx="159499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zh-TW" sz="1400" dirty="0">
                          <a:solidFill>
                            <a:srgbClr val="CF2F30"/>
                          </a:solidFill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P</m:t>
                      </m:r>
                      <m:sSub>
                        <m:sSubPr>
                          <m:ctrlPr>
                            <a:rPr kumimoji="1" lang="en-US" altLang="zh-TW" sz="1400" i="1" dirty="0">
                              <a:solidFill>
                                <a:srgbClr val="CF2F30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TW" sz="1400" dirty="0">
                              <a:solidFill>
                                <a:srgbClr val="CF2F30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D</m:t>
                          </m:r>
                        </m:e>
                        <m:sub>
                          <m:r>
                            <a:rPr kumimoji="1" lang="en-US" altLang="zh-TW" sz="1400" dirty="0">
                              <a:solidFill>
                                <a:srgbClr val="CF2F30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zh-TW" altLang="en-US" sz="1400" dirty="0">
                  <a:solidFill>
                    <a:srgbClr val="CF2F30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98" name="文字方塊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9729" y="5544757"/>
                <a:ext cx="1594995" cy="30777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文字方塊 99"/>
              <p:cNvSpPr txBox="1"/>
              <p:nvPr/>
            </p:nvSpPr>
            <p:spPr>
              <a:xfrm>
                <a:off x="8770562" y="3042800"/>
                <a:ext cx="159499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zh-TW" sz="14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LE</m:t>
                      </m:r>
                      <m:sSub>
                        <m:sSubPr>
                          <m:ctrlPr>
                            <a:rPr kumimoji="1" lang="en-US" altLang="zh-TW" sz="1400" i="1" dirty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TW" sz="1400" dirty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D</m:t>
                          </m:r>
                        </m:e>
                        <m:sub>
                          <m:r>
                            <a:rPr kumimoji="1" lang="en-US" altLang="zh-TW" sz="1400" dirty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zh-TW" altLang="en-US" sz="1400" dirty="0">
                  <a:solidFill>
                    <a:schemeClr val="accent6">
                      <a:lumMod val="50000"/>
                    </a:schemeClr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100" name="文字方塊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6230" y="1071918"/>
                <a:ext cx="1594995" cy="30777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文字方塊 101"/>
              <p:cNvSpPr txBox="1"/>
              <p:nvPr/>
            </p:nvSpPr>
            <p:spPr>
              <a:xfrm>
                <a:off x="9509476" y="3099287"/>
                <a:ext cx="159499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zh-TW" sz="14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LE</m:t>
                      </m:r>
                      <m:sSub>
                        <m:sSubPr>
                          <m:ctrlPr>
                            <a:rPr kumimoji="1" lang="en-US" altLang="zh-TW" sz="1400" i="1" dirty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TW" sz="1400" dirty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D</m:t>
                          </m:r>
                        </m:e>
                        <m:sub>
                          <m:r>
                            <a:rPr kumimoji="1" lang="en-US" altLang="zh-TW" sz="1400" dirty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zh-TW" altLang="en-US" sz="1400" dirty="0">
                  <a:solidFill>
                    <a:schemeClr val="accent6">
                      <a:lumMod val="50000"/>
                    </a:schemeClr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102" name="文字方塊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5144" y="1128405"/>
                <a:ext cx="1594995" cy="30777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矩形 2"/>
          <p:cNvSpPr/>
          <p:nvPr/>
        </p:nvSpPr>
        <p:spPr>
          <a:xfrm>
            <a:off x="8335313" y="2968408"/>
            <a:ext cx="3657600" cy="2632364"/>
          </a:xfrm>
          <a:prstGeom prst="rect">
            <a:avLst/>
          </a:prstGeom>
          <a:solidFill>
            <a:schemeClr val="bg1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68" name="矩形 67"/>
          <p:cNvSpPr/>
          <p:nvPr/>
        </p:nvSpPr>
        <p:spPr>
          <a:xfrm>
            <a:off x="3448849" y="4463411"/>
            <a:ext cx="5050976" cy="4060670"/>
          </a:xfrm>
          <a:prstGeom prst="rect">
            <a:avLst/>
          </a:prstGeom>
          <a:solidFill>
            <a:schemeClr val="bg1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grpSp>
        <p:nvGrpSpPr>
          <p:cNvPr id="23" name="群組 22"/>
          <p:cNvGrpSpPr/>
          <p:nvPr/>
        </p:nvGrpSpPr>
        <p:grpSpPr>
          <a:xfrm>
            <a:off x="6303391" y="3651926"/>
            <a:ext cx="3589519" cy="2944849"/>
            <a:chOff x="4880900" y="2331237"/>
            <a:chExt cx="3589519" cy="2944849"/>
          </a:xfrm>
        </p:grpSpPr>
        <p:grpSp>
          <p:nvGrpSpPr>
            <p:cNvPr id="22" name="群組 21"/>
            <p:cNvGrpSpPr/>
            <p:nvPr/>
          </p:nvGrpSpPr>
          <p:grpSpPr>
            <a:xfrm>
              <a:off x="4950670" y="2331237"/>
              <a:ext cx="3519749" cy="2944849"/>
              <a:chOff x="3929167" y="1970313"/>
              <a:chExt cx="3519749" cy="2944849"/>
            </a:xfrm>
          </p:grpSpPr>
          <p:grpSp>
            <p:nvGrpSpPr>
              <p:cNvPr id="5" name="群組 4"/>
              <p:cNvGrpSpPr/>
              <p:nvPr/>
            </p:nvGrpSpPr>
            <p:grpSpPr>
              <a:xfrm>
                <a:off x="5853921" y="1970313"/>
                <a:ext cx="1594995" cy="1604819"/>
                <a:chOff x="6969290" y="3952975"/>
                <a:chExt cx="1594995" cy="1604819"/>
              </a:xfrm>
            </p:grpSpPr>
            <p:grpSp>
              <p:nvGrpSpPr>
                <p:cNvPr id="73" name="群組 72"/>
                <p:cNvGrpSpPr/>
                <p:nvPr/>
              </p:nvGrpSpPr>
              <p:grpSpPr>
                <a:xfrm rot="4366313">
                  <a:off x="7141692" y="4666347"/>
                  <a:ext cx="1293868" cy="489026"/>
                  <a:chOff x="7727691" y="1707232"/>
                  <a:chExt cx="1293868" cy="489026"/>
                </a:xfrm>
              </p:grpSpPr>
              <p:sp>
                <p:nvSpPr>
                  <p:cNvPr id="74" name="橢圓 73"/>
                  <p:cNvSpPr/>
                  <p:nvPr/>
                </p:nvSpPr>
                <p:spPr>
                  <a:xfrm>
                    <a:off x="7727691" y="1707232"/>
                    <a:ext cx="282515" cy="282515"/>
                  </a:xfrm>
                  <a:prstGeom prst="ellipse">
                    <a:avLst/>
                  </a:prstGeom>
                  <a:solidFill>
                    <a:schemeClr val="accent6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TW" altLang="en-US"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cxnSp>
                <p:nvCxnSpPr>
                  <p:cNvPr id="75" name="直線箭頭接點 74"/>
                  <p:cNvCxnSpPr/>
                  <p:nvPr/>
                </p:nvCxnSpPr>
                <p:spPr>
                  <a:xfrm rot="17233687" flipH="1">
                    <a:off x="8432215" y="1606915"/>
                    <a:ext cx="88411" cy="1090276"/>
                  </a:xfrm>
                  <a:prstGeom prst="straightConnector1">
                    <a:avLst/>
                  </a:prstGeom>
                  <a:ln w="44450">
                    <a:solidFill>
                      <a:schemeClr val="accent6">
                        <a:lumMod val="50000"/>
                      </a:schemeClr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1" name="文字方塊 100"/>
                    <p:cNvSpPr txBox="1"/>
                    <p:nvPr/>
                  </p:nvSpPr>
                  <p:spPr>
                    <a:xfrm>
                      <a:off x="6969290" y="3952975"/>
                      <a:ext cx="1594995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kumimoji="1" lang="en-US" altLang="zh-TW" sz="1400" dirty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LE</m:t>
                            </m:r>
                            <m:sSub>
                              <m:sSubPr>
                                <m:ctrlPr>
                                  <a:rPr kumimoji="1" lang="en-US" altLang="zh-TW" sz="1400" i="1" dirty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charset="0"/>
                                    <a:ea typeface="Times New Roman" charset="0"/>
                                    <a:cs typeface="Times New Roman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kumimoji="1" lang="en-US" altLang="zh-TW" sz="1400" dirty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charset="0"/>
                                    <a:ea typeface="Times New Roman" charset="0"/>
                                    <a:cs typeface="Times New Roman" charset="0"/>
                                  </a:rPr>
                                  <m:t>D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kumimoji="1" lang="en-US" altLang="zh-TW" sz="1400" dirty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charset="0"/>
                                    <a:ea typeface="Times New Roman" charset="0"/>
                                    <a:cs typeface="Times New Roman" charset="0"/>
                                  </a:rPr>
                                  <m:t>l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zh-TW" altLang="en-US" sz="14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01" name="文字方塊 10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969290" y="3952975"/>
                      <a:ext cx="1594995" cy="307777"/>
                    </a:xfrm>
                    <a:prstGeom prst="rect">
                      <a:avLst/>
                    </a:prstGeom>
                    <a:blipFill rotWithShape="0"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TW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88" name="群組 87"/>
              <p:cNvGrpSpPr/>
              <p:nvPr/>
            </p:nvGrpSpPr>
            <p:grpSpPr>
              <a:xfrm rot="13335718">
                <a:off x="4068355" y="3990395"/>
                <a:ext cx="541604" cy="924767"/>
                <a:chOff x="7727691" y="1707232"/>
                <a:chExt cx="541604" cy="924767"/>
              </a:xfrm>
            </p:grpSpPr>
            <p:sp>
              <p:nvSpPr>
                <p:cNvPr id="89" name="橢圓 88"/>
                <p:cNvSpPr/>
                <p:nvPr/>
              </p:nvSpPr>
              <p:spPr>
                <a:xfrm>
                  <a:off x="7727691" y="1707232"/>
                  <a:ext cx="282515" cy="282515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  <p:cxnSp>
              <p:nvCxnSpPr>
                <p:cNvPr id="90" name="直線箭頭接點 89"/>
                <p:cNvCxnSpPr/>
                <p:nvPr/>
              </p:nvCxnSpPr>
              <p:spPr>
                <a:xfrm rot="8264282" flipH="1" flipV="1">
                  <a:off x="8233046" y="1832248"/>
                  <a:ext cx="36249" cy="799751"/>
                </a:xfrm>
                <a:prstGeom prst="straightConnector1">
                  <a:avLst/>
                </a:prstGeom>
                <a:ln w="44450">
                  <a:solidFill>
                    <a:srgbClr val="C0000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9" name="文字方塊 98"/>
                  <p:cNvSpPr txBox="1"/>
                  <p:nvPr/>
                </p:nvSpPr>
                <p:spPr>
                  <a:xfrm>
                    <a:off x="3929167" y="4559627"/>
                    <a:ext cx="1594995" cy="32694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kumimoji="1" lang="en-US" altLang="zh-TW" sz="1400" dirty="0">
                              <a:solidFill>
                                <a:srgbClr val="CF2F30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P</m:t>
                          </m:r>
                          <m:sSub>
                            <m:sSubPr>
                              <m:ctrlPr>
                                <a:rPr kumimoji="1" lang="en-US" altLang="zh-TW" sz="1400" i="1" dirty="0">
                                  <a:solidFill>
                                    <a:srgbClr val="CF2F30"/>
                                  </a:solidFill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zh-TW" sz="1400" dirty="0">
                                  <a:solidFill>
                                    <a:srgbClr val="CF2F30"/>
                                  </a:solidFill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D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kumimoji="1" lang="en-US" altLang="zh-TW" sz="1400" dirty="0">
                                  <a:solidFill>
                                    <a:srgbClr val="CF2F30"/>
                                  </a:solidFill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p</m:t>
                              </m:r>
                            </m:sub>
                          </m:sSub>
                        </m:oMath>
                      </m:oMathPara>
                    </a14:m>
                    <a:endParaRPr kumimoji="1" lang="zh-TW" altLang="en-US" sz="1400" dirty="0">
                      <a:solidFill>
                        <a:srgbClr val="CF2F30"/>
                      </a:solidFill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</mc:Choice>
            <mc:Fallback xmlns="">
              <p:sp>
                <p:nvSpPr>
                  <p:cNvPr id="99" name="文字方塊 9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29167" y="4559627"/>
                    <a:ext cx="1594995" cy="326949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 b="-1887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9" name="直線接點 68"/>
              <p:cNvCxnSpPr>
                <a:stCxn id="74" idx="3"/>
              </p:cNvCxnSpPr>
              <p:nvPr/>
            </p:nvCxnSpPr>
            <p:spPr>
              <a:xfrm flipH="1">
                <a:off x="4253221" y="2348808"/>
                <a:ext cx="2243903" cy="2463662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弧線 69"/>
              <p:cNvSpPr/>
              <p:nvPr/>
            </p:nvSpPr>
            <p:spPr>
              <a:xfrm rot="8343782">
                <a:off x="5671510" y="2220697"/>
                <a:ext cx="1113855" cy="1096743"/>
              </a:xfrm>
              <a:prstGeom prst="arc">
                <a:avLst>
                  <a:gd name="adj1" fmla="val 16703910"/>
                  <a:gd name="adj2" fmla="val 0"/>
                </a:avLst>
              </a:prstGeom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6" name="文字方塊 105"/>
                  <p:cNvSpPr txBox="1"/>
                  <p:nvPr/>
                </p:nvSpPr>
                <p:spPr>
                  <a:xfrm>
                    <a:off x="5973128" y="2957702"/>
                    <a:ext cx="529504" cy="45082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TW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i="1">
                                  <a:latin typeface="Cambria Math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kumimoji="1" lang="en-US" altLang="zh-TW" i="1">
                                  <a:latin typeface="Cambria Math" charset="0"/>
                                </a:rPr>
                                <m:t>𝑙𝑝</m:t>
                              </m:r>
                            </m:sub>
                          </m:sSub>
                        </m:oMath>
                      </m:oMathPara>
                    </a14:m>
                    <a:endParaRPr kumimoji="1" lang="zh-TW" altLang="en-US" dirty="0"/>
                  </a:p>
                </p:txBody>
              </p:sp>
            </mc:Choice>
            <mc:Fallback xmlns="">
              <p:sp>
                <p:nvSpPr>
                  <p:cNvPr id="106" name="文字方塊 10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73128" y="2957702"/>
                    <a:ext cx="351315" cy="298415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 l="-13793" r="-6897" b="-20408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8" name="文字方塊 107"/>
                  <p:cNvSpPr txBox="1"/>
                  <p:nvPr/>
                </p:nvSpPr>
                <p:spPr>
                  <a:xfrm>
                    <a:off x="3990528" y="4149740"/>
                    <a:ext cx="880857" cy="45082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TW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i="1">
                                  <a:latin typeface="Cambria Math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kumimoji="1" lang="en-US" altLang="zh-TW" i="1">
                                  <a:latin typeface="Cambria Math" charset="0"/>
                                </a:rPr>
                                <m:t>𝑙𝑝</m:t>
                              </m:r>
                            </m:sub>
                          </m:sSub>
                        </m:oMath>
                      </m:oMathPara>
                    </a14:m>
                    <a:endParaRPr kumimoji="1" lang="zh-TW" altLang="en-US" dirty="0"/>
                  </a:p>
                </p:txBody>
              </p:sp>
            </mc:Choice>
            <mc:Fallback xmlns="">
              <p:sp>
                <p:nvSpPr>
                  <p:cNvPr id="108" name="文字方塊 10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90528" y="4149740"/>
                    <a:ext cx="880857" cy="298415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 b="-26531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9" name="文字方塊 108"/>
                  <p:cNvSpPr txBox="1"/>
                  <p:nvPr/>
                </p:nvSpPr>
                <p:spPr>
                  <a:xfrm>
                    <a:off x="4868741" y="3207366"/>
                    <a:ext cx="567784" cy="45082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TW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i="1">
                                  <a:latin typeface="Cambria Math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kumimoji="1" lang="en-US" altLang="zh-TW" i="1">
                                  <a:latin typeface="Cambria Math" charset="0"/>
                                </a:rPr>
                                <m:t>𝑙𝑝</m:t>
                              </m:r>
                            </m:sub>
                          </m:sSub>
                        </m:oMath>
                      </m:oMathPara>
                    </a14:m>
                    <a:endParaRPr kumimoji="1" lang="zh-TW" altLang="en-US" dirty="0"/>
                  </a:p>
                </p:txBody>
              </p:sp>
            </mc:Choice>
            <mc:Fallback xmlns="">
              <p:sp>
                <p:nvSpPr>
                  <p:cNvPr id="109" name="文字方塊 10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68741" y="3207366"/>
                    <a:ext cx="376385" cy="298415"/>
                  </a:xfrm>
                  <a:prstGeom prst="rect">
                    <a:avLst/>
                  </a:prstGeom>
                  <a:blipFill rotWithShape="0">
                    <a:blip r:embed="rId12"/>
                    <a:stretch>
                      <a:fillRect l="-12903" r="-11290" b="-24490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12" name="弧線 111"/>
            <p:cNvSpPr/>
            <p:nvPr/>
          </p:nvSpPr>
          <p:spPr>
            <a:xfrm rot="20700000">
              <a:off x="4880900" y="4458348"/>
              <a:ext cx="819938" cy="807341"/>
            </a:xfrm>
            <a:prstGeom prst="arc">
              <a:avLst>
                <a:gd name="adj1" fmla="val 16703910"/>
                <a:gd name="adj2" fmla="val 0"/>
              </a:avLst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27727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6275" y="2222140"/>
            <a:ext cx="7658175" cy="6428509"/>
          </a:xfrm>
        </p:spPr>
      </p:pic>
      <p:sp>
        <p:nvSpPr>
          <p:cNvPr id="5" name="橢圓 4"/>
          <p:cNvSpPr/>
          <p:nvPr/>
        </p:nvSpPr>
        <p:spPr>
          <a:xfrm rot="156709">
            <a:off x="8502485" y="6190250"/>
            <a:ext cx="958146" cy="928248"/>
          </a:xfrm>
          <a:prstGeom prst="ellipse">
            <a:avLst/>
          </a:prstGeom>
          <a:solidFill>
            <a:schemeClr val="accent6"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latin typeface="Times New Roman" charset="0"/>
              <a:ea typeface="Times New Roman" charset="0"/>
              <a:cs typeface="Times New Roman" charset="0"/>
            </a:endParaRPr>
          </a:p>
        </p:txBody>
      </p:sp>
      <p:grpSp>
        <p:nvGrpSpPr>
          <p:cNvPr id="60" name="群組 59"/>
          <p:cNvGrpSpPr/>
          <p:nvPr/>
        </p:nvGrpSpPr>
        <p:grpSpPr>
          <a:xfrm>
            <a:off x="6256609" y="3107216"/>
            <a:ext cx="5380309" cy="2507261"/>
            <a:chOff x="3352277" y="1136334"/>
            <a:chExt cx="5380309" cy="2507261"/>
          </a:xfrm>
        </p:grpSpPr>
        <p:sp>
          <p:nvSpPr>
            <p:cNvPr id="6" name="橢圓 5"/>
            <p:cNvSpPr/>
            <p:nvPr/>
          </p:nvSpPr>
          <p:spPr>
            <a:xfrm rot="156709">
              <a:off x="3352277" y="2045369"/>
              <a:ext cx="864416" cy="837443"/>
            </a:xfrm>
            <a:prstGeom prst="ellipse">
              <a:avLst/>
            </a:prstGeom>
            <a:solidFill>
              <a:srgbClr val="FB0000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7" name="橢圓 6"/>
            <p:cNvSpPr/>
            <p:nvPr/>
          </p:nvSpPr>
          <p:spPr>
            <a:xfrm rot="156709">
              <a:off x="4779292" y="1408060"/>
              <a:ext cx="864416" cy="837443"/>
            </a:xfrm>
            <a:prstGeom prst="ellipse">
              <a:avLst/>
            </a:prstGeom>
            <a:solidFill>
              <a:srgbClr val="FB0000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8" name="橢圓 7"/>
            <p:cNvSpPr/>
            <p:nvPr/>
          </p:nvSpPr>
          <p:spPr>
            <a:xfrm rot="156709">
              <a:off x="4072710" y="1740570"/>
              <a:ext cx="864416" cy="837443"/>
            </a:xfrm>
            <a:prstGeom prst="ellipse">
              <a:avLst/>
            </a:prstGeom>
            <a:solidFill>
              <a:srgbClr val="FB0000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9" name="橢圓 8"/>
            <p:cNvSpPr/>
            <p:nvPr/>
          </p:nvSpPr>
          <p:spPr>
            <a:xfrm rot="156709">
              <a:off x="5508394" y="1136334"/>
              <a:ext cx="864416" cy="837443"/>
            </a:xfrm>
            <a:prstGeom prst="ellipse">
              <a:avLst/>
            </a:prstGeom>
            <a:solidFill>
              <a:srgbClr val="FB0000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10" name="橢圓 9"/>
            <p:cNvSpPr/>
            <p:nvPr/>
          </p:nvSpPr>
          <p:spPr>
            <a:xfrm rot="156709">
              <a:off x="4128135" y="2308607"/>
              <a:ext cx="864416" cy="837443"/>
            </a:xfrm>
            <a:prstGeom prst="ellipse">
              <a:avLst/>
            </a:prstGeom>
            <a:solidFill>
              <a:srgbClr val="FB0000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11" name="橢圓 10"/>
            <p:cNvSpPr/>
            <p:nvPr/>
          </p:nvSpPr>
          <p:spPr>
            <a:xfrm rot="156709">
              <a:off x="5555150" y="1671298"/>
              <a:ext cx="864416" cy="837443"/>
            </a:xfrm>
            <a:prstGeom prst="ellipse">
              <a:avLst/>
            </a:prstGeom>
            <a:solidFill>
              <a:srgbClr val="FB0000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12" name="橢圓 11"/>
            <p:cNvSpPr/>
            <p:nvPr/>
          </p:nvSpPr>
          <p:spPr>
            <a:xfrm rot="156709">
              <a:off x="4848568" y="2003808"/>
              <a:ext cx="864416" cy="837443"/>
            </a:xfrm>
            <a:prstGeom prst="ellipse">
              <a:avLst/>
            </a:prstGeom>
            <a:solidFill>
              <a:srgbClr val="FB0000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13" name="橢圓 12"/>
            <p:cNvSpPr/>
            <p:nvPr/>
          </p:nvSpPr>
          <p:spPr>
            <a:xfrm rot="156709">
              <a:off x="6284252" y="1399572"/>
              <a:ext cx="864416" cy="837443"/>
            </a:xfrm>
            <a:prstGeom prst="ellipse">
              <a:avLst/>
            </a:prstGeom>
            <a:solidFill>
              <a:srgbClr val="FB0000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18" name="橢圓 17"/>
            <p:cNvSpPr/>
            <p:nvPr/>
          </p:nvSpPr>
          <p:spPr>
            <a:xfrm rot="156709">
              <a:off x="4936195" y="2542914"/>
              <a:ext cx="864416" cy="837443"/>
            </a:xfrm>
            <a:prstGeom prst="ellipse">
              <a:avLst/>
            </a:prstGeom>
            <a:solidFill>
              <a:srgbClr val="FB0000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19" name="橢圓 18"/>
            <p:cNvSpPr/>
            <p:nvPr/>
          </p:nvSpPr>
          <p:spPr>
            <a:xfrm rot="156709">
              <a:off x="6363210" y="1905605"/>
              <a:ext cx="864416" cy="837443"/>
            </a:xfrm>
            <a:prstGeom prst="ellipse">
              <a:avLst/>
            </a:prstGeom>
            <a:solidFill>
              <a:srgbClr val="FB0000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20" name="橢圓 19"/>
            <p:cNvSpPr/>
            <p:nvPr/>
          </p:nvSpPr>
          <p:spPr>
            <a:xfrm rot="156709">
              <a:off x="5656628" y="2238115"/>
              <a:ext cx="864416" cy="837443"/>
            </a:xfrm>
            <a:prstGeom prst="ellipse">
              <a:avLst/>
            </a:prstGeom>
            <a:solidFill>
              <a:srgbClr val="FB0000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21" name="橢圓 20"/>
            <p:cNvSpPr/>
            <p:nvPr/>
          </p:nvSpPr>
          <p:spPr>
            <a:xfrm rot="156709">
              <a:off x="7092312" y="1633879"/>
              <a:ext cx="864416" cy="837443"/>
            </a:xfrm>
            <a:prstGeom prst="ellipse">
              <a:avLst/>
            </a:prstGeom>
            <a:solidFill>
              <a:srgbClr val="FB0000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22" name="橢圓 21"/>
            <p:cNvSpPr/>
            <p:nvPr/>
          </p:nvSpPr>
          <p:spPr>
            <a:xfrm rot="156709">
              <a:off x="5712053" y="2806152"/>
              <a:ext cx="864416" cy="837443"/>
            </a:xfrm>
            <a:prstGeom prst="ellipse">
              <a:avLst/>
            </a:prstGeom>
            <a:solidFill>
              <a:srgbClr val="FB0000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23" name="橢圓 22"/>
            <p:cNvSpPr/>
            <p:nvPr/>
          </p:nvSpPr>
          <p:spPr>
            <a:xfrm rot="156709">
              <a:off x="7139068" y="2168843"/>
              <a:ext cx="864416" cy="837443"/>
            </a:xfrm>
            <a:prstGeom prst="ellipse">
              <a:avLst/>
            </a:prstGeom>
            <a:solidFill>
              <a:srgbClr val="FB0000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24" name="橢圓 23"/>
            <p:cNvSpPr/>
            <p:nvPr/>
          </p:nvSpPr>
          <p:spPr>
            <a:xfrm rot="156709">
              <a:off x="6432486" y="2501353"/>
              <a:ext cx="864416" cy="837443"/>
            </a:xfrm>
            <a:prstGeom prst="ellipse">
              <a:avLst/>
            </a:prstGeom>
            <a:solidFill>
              <a:srgbClr val="FB0000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25" name="橢圓 24"/>
            <p:cNvSpPr/>
            <p:nvPr/>
          </p:nvSpPr>
          <p:spPr>
            <a:xfrm rot="156709">
              <a:off x="7868170" y="1897117"/>
              <a:ext cx="864416" cy="837443"/>
            </a:xfrm>
            <a:prstGeom prst="ellipse">
              <a:avLst/>
            </a:prstGeom>
            <a:solidFill>
              <a:srgbClr val="FB0000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  <p:grpSp>
        <p:nvGrpSpPr>
          <p:cNvPr id="59" name="群組 58"/>
          <p:cNvGrpSpPr/>
          <p:nvPr/>
        </p:nvGrpSpPr>
        <p:grpSpPr>
          <a:xfrm>
            <a:off x="6377968" y="4387649"/>
            <a:ext cx="5380309" cy="2507261"/>
            <a:chOff x="3473636" y="2416767"/>
            <a:chExt cx="5380309" cy="2507261"/>
          </a:xfrm>
        </p:grpSpPr>
        <p:sp>
          <p:nvSpPr>
            <p:cNvPr id="26" name="橢圓 25"/>
            <p:cNvSpPr/>
            <p:nvPr/>
          </p:nvSpPr>
          <p:spPr>
            <a:xfrm rot="156709">
              <a:off x="3473636" y="3325802"/>
              <a:ext cx="864416" cy="837443"/>
            </a:xfrm>
            <a:prstGeom prst="ellipse">
              <a:avLst/>
            </a:prstGeom>
            <a:solidFill>
              <a:srgbClr val="FB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27" name="橢圓 26"/>
            <p:cNvSpPr/>
            <p:nvPr/>
          </p:nvSpPr>
          <p:spPr>
            <a:xfrm rot="156709">
              <a:off x="4900651" y="2688493"/>
              <a:ext cx="864416" cy="837443"/>
            </a:xfrm>
            <a:prstGeom prst="ellipse">
              <a:avLst/>
            </a:prstGeom>
            <a:solidFill>
              <a:srgbClr val="FB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28" name="橢圓 27"/>
            <p:cNvSpPr/>
            <p:nvPr/>
          </p:nvSpPr>
          <p:spPr>
            <a:xfrm rot="156709">
              <a:off x="4194069" y="3021003"/>
              <a:ext cx="864416" cy="837443"/>
            </a:xfrm>
            <a:prstGeom prst="ellipse">
              <a:avLst/>
            </a:prstGeom>
            <a:solidFill>
              <a:srgbClr val="FB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29" name="橢圓 28"/>
            <p:cNvSpPr/>
            <p:nvPr/>
          </p:nvSpPr>
          <p:spPr>
            <a:xfrm rot="156709">
              <a:off x="5629753" y="2416767"/>
              <a:ext cx="864416" cy="837443"/>
            </a:xfrm>
            <a:prstGeom prst="ellipse">
              <a:avLst/>
            </a:prstGeom>
            <a:solidFill>
              <a:srgbClr val="FB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30" name="橢圓 29"/>
            <p:cNvSpPr/>
            <p:nvPr/>
          </p:nvSpPr>
          <p:spPr>
            <a:xfrm rot="156709">
              <a:off x="4249494" y="3589040"/>
              <a:ext cx="864416" cy="837443"/>
            </a:xfrm>
            <a:prstGeom prst="ellipse">
              <a:avLst/>
            </a:prstGeom>
            <a:solidFill>
              <a:srgbClr val="FB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31" name="橢圓 30"/>
            <p:cNvSpPr/>
            <p:nvPr/>
          </p:nvSpPr>
          <p:spPr>
            <a:xfrm rot="156709">
              <a:off x="5676509" y="2951731"/>
              <a:ext cx="864416" cy="837443"/>
            </a:xfrm>
            <a:prstGeom prst="ellipse">
              <a:avLst/>
            </a:prstGeom>
            <a:solidFill>
              <a:srgbClr val="FB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32" name="橢圓 31"/>
            <p:cNvSpPr/>
            <p:nvPr/>
          </p:nvSpPr>
          <p:spPr>
            <a:xfrm rot="156709">
              <a:off x="4969927" y="3284241"/>
              <a:ext cx="864416" cy="837443"/>
            </a:xfrm>
            <a:prstGeom prst="ellipse">
              <a:avLst/>
            </a:prstGeom>
            <a:solidFill>
              <a:srgbClr val="FB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33" name="橢圓 32"/>
            <p:cNvSpPr/>
            <p:nvPr/>
          </p:nvSpPr>
          <p:spPr>
            <a:xfrm rot="156709">
              <a:off x="6405611" y="2680005"/>
              <a:ext cx="864416" cy="837443"/>
            </a:xfrm>
            <a:prstGeom prst="ellipse">
              <a:avLst/>
            </a:prstGeom>
            <a:solidFill>
              <a:srgbClr val="FB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34" name="橢圓 33"/>
            <p:cNvSpPr/>
            <p:nvPr/>
          </p:nvSpPr>
          <p:spPr>
            <a:xfrm rot="156709">
              <a:off x="5057554" y="3823347"/>
              <a:ext cx="864416" cy="837443"/>
            </a:xfrm>
            <a:prstGeom prst="ellipse">
              <a:avLst/>
            </a:prstGeom>
            <a:solidFill>
              <a:srgbClr val="FB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35" name="橢圓 34"/>
            <p:cNvSpPr/>
            <p:nvPr/>
          </p:nvSpPr>
          <p:spPr>
            <a:xfrm rot="156709">
              <a:off x="6484569" y="3186038"/>
              <a:ext cx="864416" cy="837443"/>
            </a:xfrm>
            <a:prstGeom prst="ellipse">
              <a:avLst/>
            </a:prstGeom>
            <a:solidFill>
              <a:srgbClr val="FB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36" name="橢圓 35"/>
            <p:cNvSpPr/>
            <p:nvPr/>
          </p:nvSpPr>
          <p:spPr>
            <a:xfrm rot="156709">
              <a:off x="5777987" y="3518548"/>
              <a:ext cx="864416" cy="837443"/>
            </a:xfrm>
            <a:prstGeom prst="ellipse">
              <a:avLst/>
            </a:prstGeom>
            <a:solidFill>
              <a:srgbClr val="FB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37" name="橢圓 36"/>
            <p:cNvSpPr/>
            <p:nvPr/>
          </p:nvSpPr>
          <p:spPr>
            <a:xfrm rot="156709">
              <a:off x="7213671" y="2914312"/>
              <a:ext cx="864416" cy="837443"/>
            </a:xfrm>
            <a:prstGeom prst="ellipse">
              <a:avLst/>
            </a:prstGeom>
            <a:solidFill>
              <a:srgbClr val="FB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38" name="橢圓 37"/>
            <p:cNvSpPr/>
            <p:nvPr/>
          </p:nvSpPr>
          <p:spPr>
            <a:xfrm rot="156709">
              <a:off x="5833412" y="4086585"/>
              <a:ext cx="864416" cy="837443"/>
            </a:xfrm>
            <a:prstGeom prst="ellipse">
              <a:avLst/>
            </a:prstGeom>
            <a:solidFill>
              <a:srgbClr val="FB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39" name="橢圓 38"/>
            <p:cNvSpPr/>
            <p:nvPr/>
          </p:nvSpPr>
          <p:spPr>
            <a:xfrm rot="156709">
              <a:off x="7260427" y="3449276"/>
              <a:ext cx="864416" cy="837443"/>
            </a:xfrm>
            <a:prstGeom prst="ellipse">
              <a:avLst/>
            </a:prstGeom>
            <a:solidFill>
              <a:srgbClr val="FB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40" name="橢圓 39"/>
            <p:cNvSpPr/>
            <p:nvPr/>
          </p:nvSpPr>
          <p:spPr>
            <a:xfrm rot="156709">
              <a:off x="6553845" y="3781786"/>
              <a:ext cx="864416" cy="837443"/>
            </a:xfrm>
            <a:prstGeom prst="ellipse">
              <a:avLst/>
            </a:prstGeom>
            <a:solidFill>
              <a:srgbClr val="FB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41" name="橢圓 40"/>
            <p:cNvSpPr/>
            <p:nvPr/>
          </p:nvSpPr>
          <p:spPr>
            <a:xfrm rot="156709">
              <a:off x="7989529" y="3177550"/>
              <a:ext cx="864416" cy="837443"/>
            </a:xfrm>
            <a:prstGeom prst="ellipse">
              <a:avLst/>
            </a:prstGeom>
            <a:solidFill>
              <a:srgbClr val="FB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  <p:cxnSp>
        <p:nvCxnSpPr>
          <p:cNvPr id="62" name="直線接點 61"/>
          <p:cNvCxnSpPr/>
          <p:nvPr/>
        </p:nvCxnSpPr>
        <p:spPr>
          <a:xfrm>
            <a:off x="6359335" y="4286720"/>
            <a:ext cx="0" cy="1561869"/>
          </a:xfrm>
          <a:prstGeom prst="line">
            <a:avLst/>
          </a:prstGeom>
          <a:ln w="444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接點 62"/>
          <p:cNvCxnSpPr/>
          <p:nvPr/>
        </p:nvCxnSpPr>
        <p:spPr>
          <a:xfrm flipH="1">
            <a:off x="11549568" y="4088731"/>
            <a:ext cx="78999" cy="1585113"/>
          </a:xfrm>
          <a:prstGeom prst="line">
            <a:avLst/>
          </a:prstGeom>
          <a:ln w="444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接點 65"/>
          <p:cNvCxnSpPr/>
          <p:nvPr/>
        </p:nvCxnSpPr>
        <p:spPr>
          <a:xfrm flipH="1">
            <a:off x="6339386" y="3349298"/>
            <a:ext cx="2479506" cy="969194"/>
          </a:xfrm>
          <a:prstGeom prst="line">
            <a:avLst/>
          </a:prstGeom>
          <a:ln w="444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接點 67"/>
          <p:cNvCxnSpPr/>
          <p:nvPr/>
        </p:nvCxnSpPr>
        <p:spPr>
          <a:xfrm flipH="1" flipV="1">
            <a:off x="8785015" y="3364030"/>
            <a:ext cx="2870535" cy="784145"/>
          </a:xfrm>
          <a:prstGeom prst="line">
            <a:avLst/>
          </a:prstGeom>
          <a:ln w="444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接點 69"/>
          <p:cNvCxnSpPr/>
          <p:nvPr/>
        </p:nvCxnSpPr>
        <p:spPr>
          <a:xfrm flipH="1" flipV="1">
            <a:off x="6373293" y="5829118"/>
            <a:ext cx="2875616" cy="963045"/>
          </a:xfrm>
          <a:prstGeom prst="line">
            <a:avLst/>
          </a:prstGeom>
          <a:ln w="444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接點 71"/>
          <p:cNvCxnSpPr/>
          <p:nvPr/>
        </p:nvCxnSpPr>
        <p:spPr>
          <a:xfrm flipH="1">
            <a:off x="9170559" y="5683539"/>
            <a:ext cx="2405836" cy="1108625"/>
          </a:xfrm>
          <a:prstGeom prst="line">
            <a:avLst/>
          </a:prstGeom>
          <a:ln w="444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接點 73"/>
          <p:cNvCxnSpPr/>
          <p:nvPr/>
        </p:nvCxnSpPr>
        <p:spPr>
          <a:xfrm flipH="1" flipV="1">
            <a:off x="6356206" y="4318317"/>
            <a:ext cx="2875616" cy="963045"/>
          </a:xfrm>
          <a:prstGeom prst="line">
            <a:avLst/>
          </a:prstGeom>
          <a:ln w="444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接點 74"/>
          <p:cNvCxnSpPr/>
          <p:nvPr/>
        </p:nvCxnSpPr>
        <p:spPr>
          <a:xfrm flipH="1">
            <a:off x="9153472" y="4172738"/>
            <a:ext cx="2405836" cy="1108625"/>
          </a:xfrm>
          <a:prstGeom prst="line">
            <a:avLst/>
          </a:prstGeom>
          <a:ln w="444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7" name="內容版面配置區 3"/>
          <p:cNvPicPr>
            <a:picLocks noChangeAspect="1"/>
          </p:cNvPicPr>
          <p:nvPr/>
        </p:nvPicPr>
        <p:blipFill>
          <a:blip r:embed="rId2">
            <a:alphaModFix amt="4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9637" y="2228616"/>
            <a:ext cx="7658175" cy="6428509"/>
          </a:xfrm>
          <a:prstGeom prst="rect">
            <a:avLst/>
          </a:prstGeom>
        </p:spPr>
      </p:pic>
      <p:sp>
        <p:nvSpPr>
          <p:cNvPr id="76" name="文字方塊 75"/>
          <p:cNvSpPr txBox="1"/>
          <p:nvPr/>
        </p:nvSpPr>
        <p:spPr>
          <a:xfrm rot="841561">
            <a:off x="9618289" y="3043017"/>
            <a:ext cx="2148518" cy="929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>
                <a:solidFill>
                  <a:schemeClr val="accent6"/>
                </a:solidFill>
                <a:latin typeface="Times New Roman" charset="0"/>
                <a:ea typeface="Times New Roman" charset="0"/>
                <a:cs typeface="Times New Roman" charset="0"/>
              </a:rPr>
              <a:t>Region of Interests</a:t>
            </a:r>
            <a:endParaRPr kumimoji="1" lang="zh-TW" altLang="en-US" dirty="0">
              <a:solidFill>
                <a:schemeClr val="accent6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7974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13" r="48561"/>
          <a:stretch/>
        </p:blipFill>
        <p:spPr>
          <a:xfrm rot="16200000">
            <a:off x="4658893" y="5453697"/>
            <a:ext cx="4458428" cy="4224447"/>
          </a:xfrm>
        </p:spPr>
      </p:pic>
      <p:pic>
        <p:nvPicPr>
          <p:cNvPr id="6" name="內容版面配置區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758" t="7523"/>
          <a:stretch/>
        </p:blipFill>
        <p:spPr>
          <a:xfrm>
            <a:off x="9457531" y="3602514"/>
            <a:ext cx="4181336" cy="4196737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11193603" y="7565921"/>
            <a:ext cx="2148518" cy="5110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>
                <a:latin typeface="Times New Roman" charset="0"/>
                <a:ea typeface="Times New Roman" charset="0"/>
                <a:cs typeface="Times New Roman" charset="0"/>
              </a:rPr>
              <a:t>Degree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7831640" y="3204901"/>
            <a:ext cx="27945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400" dirty="0">
                <a:latin typeface="Times New Roman" charset="0"/>
                <a:ea typeface="Times New Roman" charset="0"/>
                <a:cs typeface="Times New Roman" charset="0"/>
              </a:rPr>
              <a:t>Intensity(W/</a:t>
            </a:r>
            <a:r>
              <a:rPr kumimoji="1" lang="en-US" altLang="zh-TW" sz="1400" dirty="0" err="1">
                <a:latin typeface="Times New Roman" charset="0"/>
                <a:ea typeface="Times New Roman" charset="0"/>
                <a:cs typeface="Times New Roman" charset="0"/>
              </a:rPr>
              <a:t>sr</a:t>
            </a:r>
            <a:r>
              <a:rPr kumimoji="1" lang="en-US" altLang="zh-TW" sz="1400" dirty="0">
                <a:latin typeface="Times New Roman" charset="0"/>
                <a:ea typeface="Times New Roman" charset="0"/>
                <a:cs typeface="Times New Roman" charset="0"/>
              </a:rPr>
              <a:t>)</a:t>
            </a:r>
          </a:p>
          <a:p>
            <a:r>
              <a:rPr kumimoji="1" lang="en-US" altLang="zh-TW" sz="1400" dirty="0">
                <a:latin typeface="Times New Roman" charset="0"/>
                <a:ea typeface="Times New Roman" charset="0"/>
                <a:cs typeface="Times New Roman" charset="0"/>
              </a:rPr>
              <a:t>When Radiation Power=10W</a:t>
            </a:r>
            <a:endParaRPr kumimoji="1" lang="zh-TW" altLang="en-US" sz="1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954805" y="7439860"/>
            <a:ext cx="3738985" cy="23552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31504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群組 18"/>
          <p:cNvGrpSpPr/>
          <p:nvPr/>
        </p:nvGrpSpPr>
        <p:grpSpPr>
          <a:xfrm>
            <a:off x="3351371" y="2653633"/>
            <a:ext cx="4173728" cy="3061422"/>
            <a:chOff x="20320" y="1658112"/>
            <a:chExt cx="4173728" cy="3061422"/>
          </a:xfrm>
        </p:grpSpPr>
        <p:sp>
          <p:nvSpPr>
            <p:cNvPr id="18" name="圓角矩形 17"/>
            <p:cNvSpPr/>
            <p:nvPr/>
          </p:nvSpPr>
          <p:spPr>
            <a:xfrm>
              <a:off x="20320" y="1658112"/>
              <a:ext cx="4173728" cy="2535936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4" name="文字方塊 3"/>
            <p:cNvSpPr txBox="1"/>
            <p:nvPr/>
          </p:nvSpPr>
          <p:spPr>
            <a:xfrm>
              <a:off x="837184" y="2507164"/>
              <a:ext cx="719328" cy="5110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TW" dirty="0"/>
                <a:t>LED</a:t>
              </a:r>
              <a:endParaRPr kumimoji="1" lang="zh-TW" altLang="en-US" dirty="0"/>
            </a:p>
          </p:txBody>
        </p:sp>
        <p:sp>
          <p:nvSpPr>
            <p:cNvPr id="7" name="文字方塊 6"/>
            <p:cNvSpPr txBox="1"/>
            <p:nvPr/>
          </p:nvSpPr>
          <p:spPr>
            <a:xfrm>
              <a:off x="20320" y="1865219"/>
              <a:ext cx="1633728" cy="17671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TW" dirty="0"/>
                <a:t>Modulator</a:t>
              </a:r>
            </a:p>
            <a:p>
              <a:pPr algn="ctr"/>
              <a:r>
                <a:rPr kumimoji="1" lang="en-US" altLang="zh-TW" dirty="0"/>
                <a:t>(On-Off Keying) </a:t>
              </a:r>
              <a:endParaRPr kumimoji="1" lang="zh-TW" altLang="en-US" dirty="0"/>
            </a:p>
          </p:txBody>
        </p:sp>
        <p:pic>
          <p:nvPicPr>
            <p:cNvPr id="9" name="圖片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9447" y="1792032"/>
              <a:ext cx="2533170" cy="1006890"/>
            </a:xfrm>
            <a:prstGeom prst="rect">
              <a:avLst/>
            </a:prstGeom>
          </p:spPr>
        </p:pic>
        <p:sp>
          <p:nvSpPr>
            <p:cNvPr id="11" name="文字方塊 10"/>
            <p:cNvSpPr txBox="1"/>
            <p:nvPr/>
          </p:nvSpPr>
          <p:spPr>
            <a:xfrm>
              <a:off x="308906" y="3371088"/>
              <a:ext cx="1220541" cy="13484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TW"/>
                <a:t>Modulated Signal</a:t>
              </a:r>
              <a:endParaRPr kumimoji="1" lang="zh-TW" altLang="en-US" dirty="0"/>
            </a:p>
          </p:txBody>
        </p:sp>
        <p:pic>
          <p:nvPicPr>
            <p:cNvPr id="12" name="圖片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56512" y="3429000"/>
              <a:ext cx="2345371" cy="551852"/>
            </a:xfrm>
            <a:prstGeom prst="rect">
              <a:avLst/>
            </a:prstGeom>
          </p:spPr>
        </p:pic>
        <p:sp>
          <p:nvSpPr>
            <p:cNvPr id="17" name="向下箭號 16"/>
            <p:cNvSpPr/>
            <p:nvPr/>
          </p:nvSpPr>
          <p:spPr>
            <a:xfrm>
              <a:off x="2540221" y="2915784"/>
              <a:ext cx="377952" cy="396353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  <p:sp>
        <p:nvSpPr>
          <p:cNvPr id="20" name="文字方塊 19"/>
          <p:cNvSpPr txBox="1"/>
          <p:nvPr/>
        </p:nvSpPr>
        <p:spPr>
          <a:xfrm>
            <a:off x="4873339" y="2107315"/>
            <a:ext cx="11297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3200"/>
              <a:t>LED1</a:t>
            </a:r>
            <a:endParaRPr kumimoji="1" lang="zh-TW" altLang="en-US" sz="3200" dirty="0"/>
          </a:p>
        </p:txBody>
      </p:sp>
      <p:sp>
        <p:nvSpPr>
          <p:cNvPr id="21" name="向下箭號 20"/>
          <p:cNvSpPr/>
          <p:nvPr/>
        </p:nvSpPr>
        <p:spPr>
          <a:xfrm rot="16200000">
            <a:off x="8604414" y="4569273"/>
            <a:ext cx="377952" cy="186848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2" name="文字方塊 21"/>
          <p:cNvSpPr txBox="1"/>
          <p:nvPr/>
        </p:nvSpPr>
        <p:spPr>
          <a:xfrm>
            <a:off x="7859148" y="4982624"/>
            <a:ext cx="1574322" cy="929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err="1"/>
              <a:t>LoS</a:t>
            </a:r>
            <a:r>
              <a:rPr kumimoji="1" lang="en-US" altLang="zh-TW" dirty="0"/>
              <a:t> Channel</a:t>
            </a:r>
            <a:endParaRPr kumimoji="1" lang="zh-TW" altLang="en-US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4860498" y="5211283"/>
            <a:ext cx="11297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3200" dirty="0"/>
              <a:t>LED2</a:t>
            </a:r>
            <a:endParaRPr kumimoji="1" lang="zh-TW" altLang="en-US" sz="3200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4860498" y="5655220"/>
            <a:ext cx="11297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3200" dirty="0"/>
              <a:t>LED3</a:t>
            </a:r>
            <a:endParaRPr kumimoji="1" lang="zh-TW" altLang="en-US" sz="3200" dirty="0"/>
          </a:p>
        </p:txBody>
      </p:sp>
      <p:sp>
        <p:nvSpPr>
          <p:cNvPr id="25" name="文字方塊 24"/>
          <p:cNvSpPr txBox="1"/>
          <p:nvPr/>
        </p:nvSpPr>
        <p:spPr>
          <a:xfrm rot="5400000">
            <a:off x="4870577" y="6093724"/>
            <a:ext cx="11297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mr-IN" altLang="zh-TW" sz="3200"/>
              <a:t>…</a:t>
            </a:r>
            <a:endParaRPr kumimoji="1" lang="zh-TW" altLang="en-US" sz="3200" dirty="0"/>
          </a:p>
        </p:txBody>
      </p:sp>
      <p:sp>
        <p:nvSpPr>
          <p:cNvPr id="27" name="圓角矩形 26"/>
          <p:cNvSpPr/>
          <p:nvPr/>
        </p:nvSpPr>
        <p:spPr>
          <a:xfrm>
            <a:off x="9914952" y="4165237"/>
            <a:ext cx="5047267" cy="2231341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4" name="文字方塊 33"/>
          <p:cNvSpPr txBox="1"/>
          <p:nvPr/>
        </p:nvSpPr>
        <p:spPr>
          <a:xfrm>
            <a:off x="11436920" y="3618918"/>
            <a:ext cx="11297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3200" dirty="0"/>
              <a:t>PD1</a:t>
            </a:r>
            <a:endParaRPr kumimoji="1" lang="zh-TW" altLang="en-US" sz="3200" dirty="0"/>
          </a:p>
        </p:txBody>
      </p:sp>
      <p:pic>
        <p:nvPicPr>
          <p:cNvPr id="35" name="圖片 3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036"/>
          <a:stretch/>
        </p:blipFill>
        <p:spPr>
          <a:xfrm>
            <a:off x="9976200" y="4336718"/>
            <a:ext cx="4778941" cy="1751570"/>
          </a:xfrm>
          <a:prstGeom prst="rect">
            <a:avLst/>
          </a:prstGeom>
        </p:spPr>
      </p:pic>
      <p:pic>
        <p:nvPicPr>
          <p:cNvPr id="36" name="圖片 35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583"/>
          <a:stretch/>
        </p:blipFill>
        <p:spPr>
          <a:xfrm>
            <a:off x="9727632" y="6529604"/>
            <a:ext cx="2519892" cy="2076837"/>
          </a:xfrm>
          <a:prstGeom prst="rect">
            <a:avLst/>
          </a:prstGeom>
        </p:spPr>
      </p:pic>
      <p:pic>
        <p:nvPicPr>
          <p:cNvPr id="37" name="圖片 3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8162" y="6626759"/>
            <a:ext cx="3580435" cy="1983913"/>
          </a:xfrm>
          <a:prstGeom prst="rect">
            <a:avLst/>
          </a:prstGeom>
        </p:spPr>
      </p:pic>
      <p:pic>
        <p:nvPicPr>
          <p:cNvPr id="38" name="圖片 3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8278" y="6633725"/>
            <a:ext cx="1987296" cy="1976946"/>
          </a:xfrm>
          <a:prstGeom prst="rect">
            <a:avLst/>
          </a:prstGeom>
        </p:spPr>
      </p:pic>
      <p:pic>
        <p:nvPicPr>
          <p:cNvPr id="40" name="圖片 3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7006" y="6626758"/>
            <a:ext cx="2745213" cy="1999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081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圓角矩形 33"/>
          <p:cNvSpPr/>
          <p:nvPr/>
        </p:nvSpPr>
        <p:spPr>
          <a:xfrm>
            <a:off x="3501739" y="2826863"/>
            <a:ext cx="3793744" cy="237489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3666331" y="3107059"/>
            <a:ext cx="11297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3200"/>
              <a:t>LED1</a:t>
            </a:r>
            <a:endParaRPr kumimoji="1" lang="zh-TW" altLang="en-US" sz="32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3666331" y="3789811"/>
            <a:ext cx="11297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3200" dirty="0"/>
              <a:t>LED2</a:t>
            </a:r>
            <a:endParaRPr kumimoji="1" lang="zh-TW" altLang="en-US" sz="32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3666331" y="4472563"/>
            <a:ext cx="11297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3200" dirty="0"/>
              <a:t>LED3</a:t>
            </a:r>
            <a:endParaRPr kumimoji="1" lang="zh-TW" altLang="en-US" sz="32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6155531" y="4472563"/>
            <a:ext cx="11297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3200"/>
              <a:t>PD3</a:t>
            </a:r>
            <a:endParaRPr kumimoji="1" lang="zh-TW" altLang="en-US" sz="32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6165691" y="3789810"/>
            <a:ext cx="11297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3200" dirty="0"/>
              <a:t>PD2</a:t>
            </a:r>
            <a:endParaRPr kumimoji="1" lang="zh-TW" altLang="en-US" sz="32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6155531" y="3107057"/>
            <a:ext cx="11297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3200" dirty="0"/>
              <a:t>PD1</a:t>
            </a:r>
            <a:endParaRPr kumimoji="1" lang="zh-TW" altLang="en-US" sz="3200" dirty="0"/>
          </a:p>
        </p:txBody>
      </p:sp>
      <p:cxnSp>
        <p:nvCxnSpPr>
          <p:cNvPr id="11" name="直線箭頭接點 10"/>
          <p:cNvCxnSpPr>
            <a:stCxn id="4" idx="3"/>
            <a:endCxn id="9" idx="1"/>
          </p:cNvCxnSpPr>
          <p:nvPr/>
        </p:nvCxnSpPr>
        <p:spPr>
          <a:xfrm flipV="1">
            <a:off x="4796123" y="3399444"/>
            <a:ext cx="1359408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箭頭接點 11"/>
          <p:cNvCxnSpPr/>
          <p:nvPr/>
        </p:nvCxnSpPr>
        <p:spPr>
          <a:xfrm flipV="1">
            <a:off x="4796123" y="4094831"/>
            <a:ext cx="1359408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箭頭接點 12"/>
          <p:cNvCxnSpPr/>
          <p:nvPr/>
        </p:nvCxnSpPr>
        <p:spPr>
          <a:xfrm flipV="1">
            <a:off x="4796123" y="4790218"/>
            <a:ext cx="1359408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箭頭接點 13"/>
          <p:cNvCxnSpPr/>
          <p:nvPr/>
        </p:nvCxnSpPr>
        <p:spPr>
          <a:xfrm>
            <a:off x="4796123" y="3444329"/>
            <a:ext cx="1369568" cy="539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箭頭接點 15"/>
          <p:cNvCxnSpPr/>
          <p:nvPr/>
        </p:nvCxnSpPr>
        <p:spPr>
          <a:xfrm>
            <a:off x="4796123" y="3511050"/>
            <a:ext cx="1359408" cy="1217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箭頭接點 17"/>
          <p:cNvCxnSpPr/>
          <p:nvPr/>
        </p:nvCxnSpPr>
        <p:spPr>
          <a:xfrm flipV="1">
            <a:off x="4806283" y="3510500"/>
            <a:ext cx="1359408" cy="478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箭頭接點 19"/>
          <p:cNvCxnSpPr>
            <a:endCxn id="7" idx="1"/>
          </p:cNvCxnSpPr>
          <p:nvPr/>
        </p:nvCxnSpPr>
        <p:spPr>
          <a:xfrm>
            <a:off x="4806283" y="4151906"/>
            <a:ext cx="1349248" cy="6130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箭頭接點 21"/>
          <p:cNvCxnSpPr/>
          <p:nvPr/>
        </p:nvCxnSpPr>
        <p:spPr>
          <a:xfrm flipV="1">
            <a:off x="4806283" y="4225981"/>
            <a:ext cx="1349248" cy="504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箭頭接點 22"/>
          <p:cNvCxnSpPr/>
          <p:nvPr/>
        </p:nvCxnSpPr>
        <p:spPr>
          <a:xfrm flipV="1">
            <a:off x="4806283" y="3588310"/>
            <a:ext cx="1339088" cy="1082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7185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9507062" y="6699728"/>
                <a:ext cx="693420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sz="3600" i="1">
                          <a:latin typeface="Cambria Math" charset="0"/>
                        </a:rPr>
                        <m:t>𝑃</m:t>
                      </m:r>
                    </m:oMath>
                  </m:oMathPara>
                </a14:m>
                <a:endParaRPr kumimoji="1" lang="zh-TW" altLang="en-US" sz="36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2731" y="4728847"/>
                <a:ext cx="693420" cy="55399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10019507" y="6692304"/>
                <a:ext cx="1386840" cy="12311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sz="8000" i="1">
                          <a:latin typeface="Cambria Math" charset="0"/>
                        </a:rPr>
                        <m:t>𝐻</m:t>
                      </m:r>
                    </m:oMath>
                  </m:oMathPara>
                </a14:m>
                <a:endParaRPr kumimoji="1" lang="zh-TW" altLang="en-US" sz="8000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5176" y="4721423"/>
                <a:ext cx="1386840" cy="123110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矩形 7"/>
          <p:cNvSpPr/>
          <p:nvPr/>
        </p:nvSpPr>
        <p:spPr>
          <a:xfrm>
            <a:off x="10354787" y="6709470"/>
            <a:ext cx="651510" cy="1137066"/>
          </a:xfrm>
          <a:prstGeom prst="rect">
            <a:avLst/>
          </a:prstGeom>
          <a:noFill/>
          <a:ln>
            <a:solidFill>
              <a:srgbClr val="FF0000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10034747" y="6713797"/>
            <a:ext cx="266700" cy="545821"/>
          </a:xfrm>
          <a:prstGeom prst="rect">
            <a:avLst/>
          </a:prstGeom>
          <a:noFill/>
          <a:ln>
            <a:solidFill>
              <a:srgbClr val="FF0000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9703277" y="6713797"/>
            <a:ext cx="266700" cy="545821"/>
          </a:xfrm>
          <a:prstGeom prst="rect">
            <a:avLst/>
          </a:prstGeom>
          <a:noFill/>
          <a:ln>
            <a:solidFill>
              <a:srgbClr val="FF0000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9851867" y="6709470"/>
                <a:ext cx="693420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sz="3600" i="1">
                          <a:latin typeface="Cambria Math" charset="0"/>
                        </a:rPr>
                        <m:t>𝐿</m:t>
                      </m:r>
                    </m:oMath>
                  </m:oMathPara>
                </a14:m>
                <a:endParaRPr kumimoji="1" lang="zh-TW" altLang="en-US" sz="3600" dirty="0"/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7536" y="4738589"/>
                <a:ext cx="693420" cy="55399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直線接點 18"/>
          <p:cNvCxnSpPr/>
          <p:nvPr/>
        </p:nvCxnSpPr>
        <p:spPr>
          <a:xfrm flipH="1" flipV="1">
            <a:off x="9836628" y="6486742"/>
            <a:ext cx="1905" cy="22822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直線接點 19"/>
          <p:cNvCxnSpPr/>
          <p:nvPr/>
        </p:nvCxnSpPr>
        <p:spPr>
          <a:xfrm flipH="1" flipV="1">
            <a:off x="10156668" y="6486742"/>
            <a:ext cx="1905" cy="22822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直線接點 20"/>
          <p:cNvCxnSpPr/>
          <p:nvPr/>
        </p:nvCxnSpPr>
        <p:spPr>
          <a:xfrm flipH="1" flipV="1">
            <a:off x="10674828" y="6471502"/>
            <a:ext cx="1905" cy="22822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文字方塊 24"/>
          <p:cNvSpPr txBox="1"/>
          <p:nvPr/>
        </p:nvSpPr>
        <p:spPr>
          <a:xfrm>
            <a:off x="9608027" y="6084615"/>
            <a:ext cx="350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dirty="0">
                <a:solidFill>
                  <a:schemeClr val="bg1">
                    <a:lumMod val="5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1</a:t>
            </a:r>
            <a:endParaRPr kumimoji="1" lang="zh-TW" altLang="en-US" sz="2400" dirty="0">
              <a:solidFill>
                <a:schemeClr val="bg1">
                  <a:lumMod val="50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10019507" y="6084615"/>
            <a:ext cx="350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dirty="0">
                <a:solidFill>
                  <a:schemeClr val="bg1">
                    <a:lumMod val="5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2</a:t>
            </a:r>
            <a:endParaRPr kumimoji="1" lang="zh-TW" altLang="en-US" sz="2400" dirty="0">
              <a:solidFill>
                <a:schemeClr val="bg1">
                  <a:lumMod val="50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10522427" y="6078536"/>
            <a:ext cx="350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dirty="0">
                <a:solidFill>
                  <a:schemeClr val="bg1">
                    <a:lumMod val="5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3</a:t>
            </a:r>
            <a:endParaRPr kumimoji="1" lang="zh-TW" altLang="en-US" sz="2400" dirty="0">
              <a:solidFill>
                <a:schemeClr val="bg1">
                  <a:lumMod val="50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0" name="橢圓 29"/>
          <p:cNvSpPr/>
          <p:nvPr/>
        </p:nvSpPr>
        <p:spPr>
          <a:xfrm>
            <a:off x="9592787" y="6111247"/>
            <a:ext cx="396240" cy="396240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1" name="橢圓 30"/>
          <p:cNvSpPr/>
          <p:nvPr/>
        </p:nvSpPr>
        <p:spPr>
          <a:xfrm>
            <a:off x="9989027" y="6111247"/>
            <a:ext cx="396240" cy="396240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5" name="橢圓 34"/>
          <p:cNvSpPr/>
          <p:nvPr/>
        </p:nvSpPr>
        <p:spPr>
          <a:xfrm>
            <a:off x="10491947" y="6111247"/>
            <a:ext cx="396240" cy="396240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字方塊 37"/>
              <p:cNvSpPr txBox="1"/>
              <p:nvPr/>
            </p:nvSpPr>
            <p:spPr>
              <a:xfrm>
                <a:off x="12672219" y="6483779"/>
                <a:ext cx="693420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sz="3600" i="1">
                          <a:latin typeface="Cambria Math" charset="0"/>
                        </a:rPr>
                        <m:t>𝑃</m:t>
                      </m:r>
                    </m:oMath>
                  </m:oMathPara>
                </a14:m>
                <a:endParaRPr kumimoji="1" lang="zh-TW" altLang="en-US" sz="3600" dirty="0"/>
              </a:p>
            </p:txBody>
          </p:sp>
        </mc:Choice>
        <mc:Fallback xmlns="">
          <p:sp>
            <p:nvSpPr>
              <p:cNvPr id="38" name="文字方塊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7888" y="4512898"/>
                <a:ext cx="693420" cy="55399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字方塊 38"/>
              <p:cNvSpPr txBox="1"/>
              <p:nvPr/>
            </p:nvSpPr>
            <p:spPr>
              <a:xfrm>
                <a:off x="13184664" y="6476355"/>
                <a:ext cx="1386840" cy="12311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sz="8000" i="1">
                          <a:latin typeface="Cambria Math" charset="0"/>
                        </a:rPr>
                        <m:t>𝑃</m:t>
                      </m:r>
                    </m:oMath>
                  </m:oMathPara>
                </a14:m>
                <a:endParaRPr kumimoji="1" lang="zh-TW" altLang="en-US" sz="8000" dirty="0"/>
              </a:p>
            </p:txBody>
          </p:sp>
        </mc:Choice>
        <mc:Fallback xmlns="">
          <p:sp>
            <p:nvSpPr>
              <p:cNvPr id="39" name="文字方塊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0333" y="4505474"/>
                <a:ext cx="1386840" cy="123110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字方塊 39"/>
              <p:cNvSpPr txBox="1"/>
              <p:nvPr/>
            </p:nvSpPr>
            <p:spPr>
              <a:xfrm>
                <a:off x="13017024" y="7072501"/>
                <a:ext cx="693420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sz="3600" i="1">
                          <a:latin typeface="Cambria Math" charset="0"/>
                        </a:rPr>
                        <m:t>𝑘</m:t>
                      </m:r>
                    </m:oMath>
                  </m:oMathPara>
                </a14:m>
                <a:endParaRPr kumimoji="1" lang="zh-TW" altLang="en-US" sz="3600" dirty="0"/>
              </a:p>
            </p:txBody>
          </p:sp>
        </mc:Choice>
        <mc:Fallback xmlns="">
          <p:sp>
            <p:nvSpPr>
              <p:cNvPr id="40" name="文字方塊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2693" y="5101620"/>
                <a:ext cx="693420" cy="553998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字方塊 40"/>
              <p:cNvSpPr txBox="1"/>
              <p:nvPr/>
            </p:nvSpPr>
            <p:spPr>
              <a:xfrm>
                <a:off x="14019054" y="7091908"/>
                <a:ext cx="693420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sz="3600" i="1">
                          <a:latin typeface="Cambria Math" charset="0"/>
                        </a:rPr>
                        <m:t>𝑙</m:t>
                      </m:r>
                    </m:oMath>
                  </m:oMathPara>
                </a14:m>
                <a:endParaRPr kumimoji="1" lang="zh-TW" altLang="en-US" sz="3600" dirty="0"/>
              </a:p>
            </p:txBody>
          </p:sp>
        </mc:Choice>
        <mc:Fallback xmlns="">
          <p:sp>
            <p:nvSpPr>
              <p:cNvPr id="41" name="文字方塊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14723" y="5121027"/>
                <a:ext cx="693420" cy="553998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矩形 41"/>
          <p:cNvSpPr/>
          <p:nvPr/>
        </p:nvSpPr>
        <p:spPr>
          <a:xfrm>
            <a:off x="13519944" y="6493521"/>
            <a:ext cx="651510" cy="1137066"/>
          </a:xfrm>
          <a:prstGeom prst="rect">
            <a:avLst/>
          </a:prstGeom>
          <a:noFill/>
          <a:ln>
            <a:solidFill>
              <a:srgbClr val="FF0000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3" name="矩形 42"/>
          <p:cNvSpPr/>
          <p:nvPr/>
        </p:nvSpPr>
        <p:spPr>
          <a:xfrm>
            <a:off x="13199904" y="7076590"/>
            <a:ext cx="278130" cy="553996"/>
          </a:xfrm>
          <a:prstGeom prst="rect">
            <a:avLst/>
          </a:prstGeom>
          <a:noFill/>
          <a:ln>
            <a:solidFill>
              <a:srgbClr val="FF0000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4" name="矩形 43"/>
          <p:cNvSpPr/>
          <p:nvPr/>
        </p:nvSpPr>
        <p:spPr>
          <a:xfrm>
            <a:off x="13199904" y="6497848"/>
            <a:ext cx="266700" cy="545821"/>
          </a:xfrm>
          <a:prstGeom prst="rect">
            <a:avLst/>
          </a:prstGeom>
          <a:noFill/>
          <a:ln>
            <a:solidFill>
              <a:srgbClr val="FF0000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5" name="矩形 44"/>
          <p:cNvSpPr/>
          <p:nvPr/>
        </p:nvSpPr>
        <p:spPr>
          <a:xfrm>
            <a:off x="12868434" y="6497848"/>
            <a:ext cx="266700" cy="545821"/>
          </a:xfrm>
          <a:prstGeom prst="rect">
            <a:avLst/>
          </a:prstGeom>
          <a:noFill/>
          <a:ln>
            <a:solidFill>
              <a:srgbClr val="FF0000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6" name="矩形 45"/>
          <p:cNvSpPr/>
          <p:nvPr/>
        </p:nvSpPr>
        <p:spPr>
          <a:xfrm>
            <a:off x="14224794" y="7076591"/>
            <a:ext cx="266700" cy="545821"/>
          </a:xfrm>
          <a:prstGeom prst="rect">
            <a:avLst/>
          </a:prstGeom>
          <a:noFill/>
          <a:ln>
            <a:solidFill>
              <a:srgbClr val="FF0000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字方塊 46"/>
              <p:cNvSpPr txBox="1"/>
              <p:nvPr/>
            </p:nvSpPr>
            <p:spPr>
              <a:xfrm>
                <a:off x="13017024" y="6493521"/>
                <a:ext cx="693420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sz="3600" i="1">
                          <a:latin typeface="Cambria Math" charset="0"/>
                        </a:rPr>
                        <m:t>𝐿</m:t>
                      </m:r>
                    </m:oMath>
                  </m:oMathPara>
                </a14:m>
                <a:endParaRPr kumimoji="1" lang="zh-TW" altLang="en-US" sz="3600" dirty="0"/>
              </a:p>
            </p:txBody>
          </p:sp>
        </mc:Choice>
        <mc:Fallback xmlns="">
          <p:sp>
            <p:nvSpPr>
              <p:cNvPr id="47" name="文字方塊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2693" y="4522640"/>
                <a:ext cx="693420" cy="553998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直線接點 47"/>
          <p:cNvCxnSpPr/>
          <p:nvPr/>
        </p:nvCxnSpPr>
        <p:spPr>
          <a:xfrm flipH="1" flipV="1">
            <a:off x="13001785" y="6270793"/>
            <a:ext cx="1905" cy="22822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9" name="直線接點 48"/>
          <p:cNvCxnSpPr/>
          <p:nvPr/>
        </p:nvCxnSpPr>
        <p:spPr>
          <a:xfrm flipH="1" flipV="1">
            <a:off x="13321825" y="6270793"/>
            <a:ext cx="1905" cy="22822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0" name="直線接點 49"/>
          <p:cNvCxnSpPr/>
          <p:nvPr/>
        </p:nvCxnSpPr>
        <p:spPr>
          <a:xfrm flipH="1" flipV="1">
            <a:off x="13839985" y="6255553"/>
            <a:ext cx="1905" cy="22822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1" name="直線接點 50"/>
          <p:cNvCxnSpPr/>
          <p:nvPr/>
        </p:nvCxnSpPr>
        <p:spPr>
          <a:xfrm flipH="1" flipV="1">
            <a:off x="13337065" y="7642393"/>
            <a:ext cx="1905" cy="22822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直線接點 51"/>
          <p:cNvCxnSpPr/>
          <p:nvPr/>
        </p:nvCxnSpPr>
        <p:spPr>
          <a:xfrm flipH="1" flipV="1">
            <a:off x="14356240" y="7646579"/>
            <a:ext cx="1905" cy="22822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3" name="文字方塊 52"/>
          <p:cNvSpPr txBox="1"/>
          <p:nvPr/>
        </p:nvSpPr>
        <p:spPr>
          <a:xfrm>
            <a:off x="12773184" y="5868666"/>
            <a:ext cx="350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dirty="0">
                <a:solidFill>
                  <a:schemeClr val="bg1">
                    <a:lumMod val="5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1</a:t>
            </a:r>
            <a:endParaRPr kumimoji="1" lang="zh-TW" altLang="en-US" sz="2400" dirty="0">
              <a:solidFill>
                <a:schemeClr val="bg1">
                  <a:lumMod val="50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4" name="文字方塊 53"/>
          <p:cNvSpPr txBox="1"/>
          <p:nvPr/>
        </p:nvSpPr>
        <p:spPr>
          <a:xfrm>
            <a:off x="13184664" y="5868666"/>
            <a:ext cx="350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dirty="0">
                <a:solidFill>
                  <a:schemeClr val="bg1">
                    <a:lumMod val="5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2</a:t>
            </a:r>
            <a:endParaRPr kumimoji="1" lang="zh-TW" altLang="en-US" sz="2400" dirty="0">
              <a:solidFill>
                <a:schemeClr val="bg1">
                  <a:lumMod val="50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5" name="文字方塊 54"/>
          <p:cNvSpPr txBox="1"/>
          <p:nvPr/>
        </p:nvSpPr>
        <p:spPr>
          <a:xfrm>
            <a:off x="13687584" y="5862587"/>
            <a:ext cx="350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dirty="0">
                <a:solidFill>
                  <a:schemeClr val="bg1">
                    <a:lumMod val="5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3</a:t>
            </a:r>
            <a:endParaRPr kumimoji="1" lang="zh-TW" altLang="en-US" sz="2400" dirty="0">
              <a:solidFill>
                <a:schemeClr val="bg1">
                  <a:lumMod val="50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6" name="文字方塊 55"/>
          <p:cNvSpPr txBox="1"/>
          <p:nvPr/>
        </p:nvSpPr>
        <p:spPr>
          <a:xfrm>
            <a:off x="13184664" y="7858275"/>
            <a:ext cx="350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dirty="0">
                <a:solidFill>
                  <a:schemeClr val="bg1">
                    <a:lumMod val="5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4</a:t>
            </a:r>
            <a:endParaRPr kumimoji="1" lang="zh-TW" altLang="en-US" sz="2400" dirty="0">
              <a:solidFill>
                <a:schemeClr val="bg1">
                  <a:lumMod val="50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7" name="文字方塊 56"/>
          <p:cNvSpPr txBox="1"/>
          <p:nvPr/>
        </p:nvSpPr>
        <p:spPr>
          <a:xfrm>
            <a:off x="14220984" y="7868017"/>
            <a:ext cx="350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dirty="0">
                <a:solidFill>
                  <a:schemeClr val="bg1">
                    <a:lumMod val="5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5</a:t>
            </a:r>
            <a:endParaRPr kumimoji="1" lang="zh-TW" altLang="en-US" sz="2400" dirty="0">
              <a:solidFill>
                <a:schemeClr val="bg1">
                  <a:lumMod val="50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8" name="橢圓 57"/>
          <p:cNvSpPr/>
          <p:nvPr/>
        </p:nvSpPr>
        <p:spPr>
          <a:xfrm>
            <a:off x="12757944" y="5895298"/>
            <a:ext cx="396240" cy="396240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9" name="橢圓 58"/>
          <p:cNvSpPr/>
          <p:nvPr/>
        </p:nvSpPr>
        <p:spPr>
          <a:xfrm>
            <a:off x="13154184" y="5895298"/>
            <a:ext cx="396240" cy="396240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60" name="橢圓 59"/>
          <p:cNvSpPr/>
          <p:nvPr/>
        </p:nvSpPr>
        <p:spPr>
          <a:xfrm>
            <a:off x="13657104" y="5895298"/>
            <a:ext cx="396240" cy="396240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61" name="橢圓 60"/>
          <p:cNvSpPr/>
          <p:nvPr/>
        </p:nvSpPr>
        <p:spPr>
          <a:xfrm>
            <a:off x="13170377" y="7892278"/>
            <a:ext cx="396240" cy="396240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62" name="橢圓 61"/>
          <p:cNvSpPr/>
          <p:nvPr/>
        </p:nvSpPr>
        <p:spPr>
          <a:xfrm>
            <a:off x="14175264" y="7892278"/>
            <a:ext cx="396240" cy="396240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文字方塊 62"/>
              <p:cNvSpPr txBox="1"/>
              <p:nvPr/>
            </p:nvSpPr>
            <p:spPr>
              <a:xfrm>
                <a:off x="7035325" y="7220041"/>
                <a:ext cx="693420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sz="3600" i="1">
                          <a:latin typeface="Cambria Math" charset="0"/>
                        </a:rPr>
                        <m:t>𝑝</m:t>
                      </m:r>
                    </m:oMath>
                  </m:oMathPara>
                </a14:m>
                <a:endParaRPr kumimoji="1" lang="zh-TW" altLang="en-US" sz="3600" dirty="0"/>
              </a:p>
            </p:txBody>
          </p:sp>
        </mc:Choice>
        <mc:Fallback xmlns="">
          <p:sp>
            <p:nvSpPr>
              <p:cNvPr id="63" name="文字方塊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0994" y="5249160"/>
                <a:ext cx="693420" cy="553998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字方塊 63"/>
              <p:cNvSpPr txBox="1"/>
              <p:nvPr/>
            </p:nvSpPr>
            <p:spPr>
              <a:xfrm>
                <a:off x="5841366" y="6618061"/>
                <a:ext cx="1386840" cy="12311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zh-TW" sz="8000">
                          <a:latin typeface="Cambria Math" charset="0"/>
                        </a:rPr>
                        <m:t>Θ</m:t>
                      </m:r>
                    </m:oMath>
                  </m:oMathPara>
                </a14:m>
                <a:endParaRPr kumimoji="1" lang="zh-TW" altLang="en-US" sz="8000" dirty="0"/>
              </a:p>
            </p:txBody>
          </p:sp>
        </mc:Choice>
        <mc:Fallback xmlns="">
          <p:sp>
            <p:nvSpPr>
              <p:cNvPr id="64" name="文字方塊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7035" y="4647180"/>
                <a:ext cx="1386840" cy="1231106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矩形 64"/>
          <p:cNvSpPr/>
          <p:nvPr/>
        </p:nvSpPr>
        <p:spPr>
          <a:xfrm>
            <a:off x="6191886" y="6665081"/>
            <a:ext cx="651510" cy="1137066"/>
          </a:xfrm>
          <a:prstGeom prst="rect">
            <a:avLst/>
          </a:prstGeom>
          <a:noFill/>
          <a:ln>
            <a:solidFill>
              <a:srgbClr val="FF0000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66" name="矩形 65"/>
          <p:cNvSpPr/>
          <p:nvPr/>
        </p:nvSpPr>
        <p:spPr>
          <a:xfrm>
            <a:off x="7228206" y="7263617"/>
            <a:ext cx="266700" cy="545821"/>
          </a:xfrm>
          <a:prstGeom prst="rect">
            <a:avLst/>
          </a:prstGeom>
          <a:noFill/>
          <a:ln>
            <a:solidFill>
              <a:srgbClr val="FF0000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67" name="矩形 66"/>
          <p:cNvSpPr/>
          <p:nvPr/>
        </p:nvSpPr>
        <p:spPr>
          <a:xfrm>
            <a:off x="6896736" y="7263617"/>
            <a:ext cx="266700" cy="545821"/>
          </a:xfrm>
          <a:prstGeom prst="rect">
            <a:avLst/>
          </a:prstGeom>
          <a:noFill/>
          <a:ln>
            <a:solidFill>
              <a:srgbClr val="FF0000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文字方塊 67"/>
              <p:cNvSpPr txBox="1"/>
              <p:nvPr/>
            </p:nvSpPr>
            <p:spPr>
              <a:xfrm>
                <a:off x="6677661" y="7316416"/>
                <a:ext cx="693420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sz="3600" i="1">
                          <a:latin typeface="Cambria Math" charset="0"/>
                        </a:rPr>
                        <m:t>𝑙</m:t>
                      </m:r>
                    </m:oMath>
                  </m:oMathPara>
                </a14:m>
                <a:endParaRPr kumimoji="1" lang="zh-TW" altLang="en-US" sz="3600" dirty="0"/>
              </a:p>
            </p:txBody>
          </p:sp>
        </mc:Choice>
        <mc:Fallback xmlns="">
          <p:sp>
            <p:nvSpPr>
              <p:cNvPr id="68" name="文字方塊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3330" y="5345535"/>
                <a:ext cx="693420" cy="553998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直線接點 68"/>
          <p:cNvCxnSpPr/>
          <p:nvPr/>
        </p:nvCxnSpPr>
        <p:spPr>
          <a:xfrm flipH="1" flipV="1">
            <a:off x="7030087" y="7813802"/>
            <a:ext cx="1905" cy="22822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0" name="直線接點 69"/>
          <p:cNvCxnSpPr/>
          <p:nvPr/>
        </p:nvCxnSpPr>
        <p:spPr>
          <a:xfrm flipH="1" flipV="1">
            <a:off x="7350127" y="7813802"/>
            <a:ext cx="1905" cy="22822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1" name="直線接點 70"/>
          <p:cNvCxnSpPr/>
          <p:nvPr/>
        </p:nvCxnSpPr>
        <p:spPr>
          <a:xfrm flipH="1" flipV="1">
            <a:off x="6511927" y="6427113"/>
            <a:ext cx="1905" cy="22822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2" name="文字方塊 71"/>
          <p:cNvSpPr txBox="1"/>
          <p:nvPr/>
        </p:nvSpPr>
        <p:spPr>
          <a:xfrm>
            <a:off x="6831966" y="7975555"/>
            <a:ext cx="350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dirty="0">
                <a:solidFill>
                  <a:schemeClr val="bg1">
                    <a:lumMod val="5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2</a:t>
            </a:r>
            <a:endParaRPr kumimoji="1" lang="zh-TW" altLang="en-US" sz="2400" dirty="0">
              <a:solidFill>
                <a:schemeClr val="bg1">
                  <a:lumMod val="50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73" name="文字方塊 72"/>
          <p:cNvSpPr txBox="1"/>
          <p:nvPr/>
        </p:nvSpPr>
        <p:spPr>
          <a:xfrm>
            <a:off x="7243446" y="7975555"/>
            <a:ext cx="350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dirty="0">
                <a:solidFill>
                  <a:schemeClr val="bg1">
                    <a:lumMod val="5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3</a:t>
            </a:r>
            <a:endParaRPr kumimoji="1" lang="zh-TW" altLang="en-US" sz="2400" dirty="0">
              <a:solidFill>
                <a:schemeClr val="bg1">
                  <a:lumMod val="50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74" name="文字方塊 73"/>
          <p:cNvSpPr txBox="1"/>
          <p:nvPr/>
        </p:nvSpPr>
        <p:spPr>
          <a:xfrm>
            <a:off x="6359526" y="6034147"/>
            <a:ext cx="350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dirty="0">
                <a:solidFill>
                  <a:schemeClr val="bg1">
                    <a:lumMod val="5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1</a:t>
            </a:r>
            <a:endParaRPr kumimoji="1" lang="zh-TW" altLang="en-US" sz="2400" dirty="0">
              <a:solidFill>
                <a:schemeClr val="bg1">
                  <a:lumMod val="50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75" name="橢圓 74"/>
          <p:cNvSpPr/>
          <p:nvPr/>
        </p:nvSpPr>
        <p:spPr>
          <a:xfrm>
            <a:off x="6816726" y="8002187"/>
            <a:ext cx="396240" cy="396240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76" name="橢圓 75"/>
          <p:cNvSpPr/>
          <p:nvPr/>
        </p:nvSpPr>
        <p:spPr>
          <a:xfrm>
            <a:off x="7212966" y="8002187"/>
            <a:ext cx="396240" cy="396240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77" name="橢圓 76"/>
          <p:cNvSpPr/>
          <p:nvPr/>
        </p:nvSpPr>
        <p:spPr>
          <a:xfrm>
            <a:off x="6329046" y="6066858"/>
            <a:ext cx="396240" cy="396240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78" name="矩形 77"/>
          <p:cNvSpPr/>
          <p:nvPr/>
        </p:nvSpPr>
        <p:spPr>
          <a:xfrm>
            <a:off x="10030699" y="7303661"/>
            <a:ext cx="278130" cy="553996"/>
          </a:xfrm>
          <a:prstGeom prst="rect">
            <a:avLst/>
          </a:prstGeom>
          <a:noFill/>
          <a:ln>
            <a:solidFill>
              <a:srgbClr val="FF0000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79" name="直線接點 78"/>
          <p:cNvCxnSpPr/>
          <p:nvPr/>
        </p:nvCxnSpPr>
        <p:spPr>
          <a:xfrm flipH="1" flipV="1">
            <a:off x="10167860" y="7869464"/>
            <a:ext cx="1905" cy="22822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0" name="文字方塊 79"/>
          <p:cNvSpPr txBox="1"/>
          <p:nvPr/>
        </p:nvSpPr>
        <p:spPr>
          <a:xfrm>
            <a:off x="10015459" y="8085346"/>
            <a:ext cx="350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dirty="0">
                <a:solidFill>
                  <a:schemeClr val="bg1">
                    <a:lumMod val="5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4</a:t>
            </a:r>
            <a:endParaRPr kumimoji="1" lang="zh-TW" altLang="en-US" sz="2400" dirty="0">
              <a:solidFill>
                <a:schemeClr val="bg1">
                  <a:lumMod val="50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81" name="橢圓 80"/>
          <p:cNvSpPr/>
          <p:nvPr/>
        </p:nvSpPr>
        <p:spPr>
          <a:xfrm>
            <a:off x="10001172" y="8119349"/>
            <a:ext cx="396240" cy="396240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82" name="矩形 81"/>
          <p:cNvSpPr/>
          <p:nvPr/>
        </p:nvSpPr>
        <p:spPr>
          <a:xfrm>
            <a:off x="5854701" y="7257941"/>
            <a:ext cx="278130" cy="553996"/>
          </a:xfrm>
          <a:prstGeom prst="rect">
            <a:avLst/>
          </a:prstGeom>
          <a:noFill/>
          <a:ln>
            <a:solidFill>
              <a:srgbClr val="FF0000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83" name="直線接點 82"/>
          <p:cNvCxnSpPr/>
          <p:nvPr/>
        </p:nvCxnSpPr>
        <p:spPr>
          <a:xfrm flipH="1" flipV="1">
            <a:off x="5991862" y="7823744"/>
            <a:ext cx="1905" cy="22822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4" name="文字方塊 83"/>
          <p:cNvSpPr txBox="1"/>
          <p:nvPr/>
        </p:nvSpPr>
        <p:spPr>
          <a:xfrm>
            <a:off x="5839461" y="8039626"/>
            <a:ext cx="350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dirty="0">
                <a:solidFill>
                  <a:schemeClr val="bg1">
                    <a:lumMod val="5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4</a:t>
            </a:r>
            <a:endParaRPr kumimoji="1" lang="zh-TW" altLang="en-US" sz="2400" dirty="0">
              <a:solidFill>
                <a:schemeClr val="bg1">
                  <a:lumMod val="50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85" name="橢圓 84"/>
          <p:cNvSpPr/>
          <p:nvPr/>
        </p:nvSpPr>
        <p:spPr>
          <a:xfrm>
            <a:off x="5825174" y="8073629"/>
            <a:ext cx="396240" cy="396240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文字方塊 85"/>
              <p:cNvSpPr txBox="1"/>
              <p:nvPr/>
            </p:nvSpPr>
            <p:spPr>
              <a:xfrm>
                <a:off x="9847105" y="7316416"/>
                <a:ext cx="693420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sz="3600" i="1">
                          <a:latin typeface="Cambria Math" charset="0"/>
                        </a:rPr>
                        <m:t>𝑘</m:t>
                      </m:r>
                    </m:oMath>
                  </m:oMathPara>
                </a14:m>
                <a:endParaRPr kumimoji="1" lang="zh-TW" altLang="en-US" sz="3600" dirty="0"/>
              </a:p>
            </p:txBody>
          </p:sp>
        </mc:Choice>
        <mc:Fallback xmlns="">
          <p:sp>
            <p:nvSpPr>
              <p:cNvPr id="86" name="文字方塊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2774" y="5345535"/>
                <a:ext cx="693420" cy="553998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文字方塊 86"/>
              <p:cNvSpPr txBox="1"/>
              <p:nvPr/>
            </p:nvSpPr>
            <p:spPr>
              <a:xfrm>
                <a:off x="5686109" y="7255439"/>
                <a:ext cx="693420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sz="3600" i="1">
                          <a:latin typeface="Cambria Math" charset="0"/>
                        </a:rPr>
                        <m:t>𝑘</m:t>
                      </m:r>
                    </m:oMath>
                  </m:oMathPara>
                </a14:m>
                <a:endParaRPr kumimoji="1" lang="zh-TW" altLang="en-US" sz="3600" dirty="0"/>
              </a:p>
            </p:txBody>
          </p:sp>
        </mc:Choice>
        <mc:Fallback xmlns="">
          <p:sp>
            <p:nvSpPr>
              <p:cNvPr id="87" name="文字方塊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1778" y="5284558"/>
                <a:ext cx="693420" cy="553998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文字方塊 87"/>
              <p:cNvSpPr txBox="1"/>
              <p:nvPr/>
            </p:nvSpPr>
            <p:spPr>
              <a:xfrm>
                <a:off x="10193815" y="3316054"/>
                <a:ext cx="693420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sz="3600" i="1">
                          <a:latin typeface="Cambria Math" charset="0"/>
                        </a:rPr>
                        <m:t>𝑃</m:t>
                      </m:r>
                    </m:oMath>
                  </m:oMathPara>
                </a14:m>
                <a:endParaRPr kumimoji="1" lang="zh-TW" altLang="en-US" sz="3600" dirty="0"/>
              </a:p>
            </p:txBody>
          </p:sp>
        </mc:Choice>
        <mc:Fallback xmlns="">
          <p:sp>
            <p:nvSpPr>
              <p:cNvPr id="88" name="文字方塊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9484" y="1345173"/>
                <a:ext cx="693420" cy="553998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文字方塊 88"/>
              <p:cNvSpPr txBox="1"/>
              <p:nvPr/>
            </p:nvSpPr>
            <p:spPr>
              <a:xfrm>
                <a:off x="10706260" y="3308630"/>
                <a:ext cx="1386840" cy="12311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sz="8000" i="1">
                          <a:latin typeface="Cambria Math" charset="0"/>
                        </a:rPr>
                        <m:t>𝑃</m:t>
                      </m:r>
                    </m:oMath>
                  </m:oMathPara>
                </a14:m>
                <a:endParaRPr kumimoji="1" lang="zh-TW" altLang="en-US" sz="8000" dirty="0"/>
              </a:p>
            </p:txBody>
          </p:sp>
        </mc:Choice>
        <mc:Fallback xmlns="">
          <p:sp>
            <p:nvSpPr>
              <p:cNvPr id="89" name="文字方塊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1929" y="1337749"/>
                <a:ext cx="1386840" cy="1231106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文字方塊 89"/>
              <p:cNvSpPr txBox="1"/>
              <p:nvPr/>
            </p:nvSpPr>
            <p:spPr>
              <a:xfrm>
                <a:off x="10538620" y="3904776"/>
                <a:ext cx="693420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sz="3600" i="1">
                          <a:latin typeface="Cambria Math" charset="0"/>
                        </a:rPr>
                        <m:t>𝑘</m:t>
                      </m:r>
                    </m:oMath>
                  </m:oMathPara>
                </a14:m>
                <a:endParaRPr kumimoji="1" lang="zh-TW" altLang="en-US" sz="3600" dirty="0"/>
              </a:p>
            </p:txBody>
          </p:sp>
        </mc:Choice>
        <mc:Fallback xmlns="">
          <p:sp>
            <p:nvSpPr>
              <p:cNvPr id="90" name="文字方塊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4289" y="1933895"/>
                <a:ext cx="693420" cy="553998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文字方塊 90"/>
              <p:cNvSpPr txBox="1"/>
              <p:nvPr/>
            </p:nvSpPr>
            <p:spPr>
              <a:xfrm>
                <a:off x="11540650" y="3924183"/>
                <a:ext cx="693420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sz="3600" i="1">
                          <a:latin typeface="Cambria Math" charset="0"/>
                        </a:rPr>
                        <m:t>𝑙</m:t>
                      </m:r>
                    </m:oMath>
                  </m:oMathPara>
                </a14:m>
                <a:endParaRPr kumimoji="1" lang="zh-TW" altLang="en-US" sz="3600" dirty="0"/>
              </a:p>
            </p:txBody>
          </p:sp>
        </mc:Choice>
        <mc:Fallback xmlns="">
          <p:sp>
            <p:nvSpPr>
              <p:cNvPr id="91" name="文字方塊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6319" y="1953302"/>
                <a:ext cx="693420" cy="553998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" name="矩形 91"/>
          <p:cNvSpPr/>
          <p:nvPr/>
        </p:nvSpPr>
        <p:spPr>
          <a:xfrm>
            <a:off x="11041540" y="3325796"/>
            <a:ext cx="651510" cy="1137066"/>
          </a:xfrm>
          <a:prstGeom prst="rect">
            <a:avLst/>
          </a:prstGeom>
          <a:noFill/>
          <a:ln>
            <a:solidFill>
              <a:srgbClr val="FF0000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93" name="矩形 92"/>
          <p:cNvSpPr/>
          <p:nvPr/>
        </p:nvSpPr>
        <p:spPr>
          <a:xfrm>
            <a:off x="10721500" y="3908865"/>
            <a:ext cx="278130" cy="553996"/>
          </a:xfrm>
          <a:prstGeom prst="rect">
            <a:avLst/>
          </a:prstGeom>
          <a:noFill/>
          <a:ln>
            <a:solidFill>
              <a:srgbClr val="FF0000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94" name="矩形 93"/>
          <p:cNvSpPr/>
          <p:nvPr/>
        </p:nvSpPr>
        <p:spPr>
          <a:xfrm>
            <a:off x="10721500" y="3330123"/>
            <a:ext cx="266700" cy="545821"/>
          </a:xfrm>
          <a:prstGeom prst="rect">
            <a:avLst/>
          </a:prstGeom>
          <a:noFill/>
          <a:ln>
            <a:solidFill>
              <a:srgbClr val="FF0000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95" name="矩形 94"/>
          <p:cNvSpPr/>
          <p:nvPr/>
        </p:nvSpPr>
        <p:spPr>
          <a:xfrm>
            <a:off x="10390030" y="3330123"/>
            <a:ext cx="266700" cy="545821"/>
          </a:xfrm>
          <a:prstGeom prst="rect">
            <a:avLst/>
          </a:prstGeom>
          <a:noFill/>
          <a:ln>
            <a:solidFill>
              <a:srgbClr val="FF0000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96" name="矩形 95"/>
          <p:cNvSpPr/>
          <p:nvPr/>
        </p:nvSpPr>
        <p:spPr>
          <a:xfrm>
            <a:off x="11746390" y="3908866"/>
            <a:ext cx="266700" cy="545821"/>
          </a:xfrm>
          <a:prstGeom prst="rect">
            <a:avLst/>
          </a:prstGeom>
          <a:noFill/>
          <a:ln>
            <a:solidFill>
              <a:srgbClr val="FF0000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文字方塊 96"/>
              <p:cNvSpPr txBox="1"/>
              <p:nvPr/>
            </p:nvSpPr>
            <p:spPr>
              <a:xfrm>
                <a:off x="10538620" y="3325796"/>
                <a:ext cx="693420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sz="3600" i="1">
                          <a:latin typeface="Cambria Math" charset="0"/>
                        </a:rPr>
                        <m:t>𝐿</m:t>
                      </m:r>
                    </m:oMath>
                  </m:oMathPara>
                </a14:m>
                <a:endParaRPr kumimoji="1" lang="zh-TW" altLang="en-US" sz="3600" dirty="0"/>
              </a:p>
            </p:txBody>
          </p:sp>
        </mc:Choice>
        <mc:Fallback xmlns="">
          <p:sp>
            <p:nvSpPr>
              <p:cNvPr id="97" name="文字方塊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4289" y="1354915"/>
                <a:ext cx="693420" cy="553998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0" name="直線接點 99"/>
          <p:cNvCxnSpPr/>
          <p:nvPr/>
        </p:nvCxnSpPr>
        <p:spPr>
          <a:xfrm flipH="1" flipV="1">
            <a:off x="11375868" y="4472775"/>
            <a:ext cx="1905" cy="22822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1" name="直線接點 100"/>
          <p:cNvCxnSpPr/>
          <p:nvPr/>
        </p:nvCxnSpPr>
        <p:spPr>
          <a:xfrm flipH="1" flipV="1">
            <a:off x="10858661" y="4474668"/>
            <a:ext cx="1905" cy="22822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2" name="直線接點 101"/>
          <p:cNvCxnSpPr/>
          <p:nvPr/>
        </p:nvCxnSpPr>
        <p:spPr>
          <a:xfrm flipH="1" flipV="1">
            <a:off x="11877836" y="4463614"/>
            <a:ext cx="1905" cy="22822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3" name="文字方塊 102"/>
          <p:cNvSpPr txBox="1"/>
          <p:nvPr/>
        </p:nvSpPr>
        <p:spPr>
          <a:xfrm>
            <a:off x="10721500" y="2274221"/>
            <a:ext cx="350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dirty="0">
                <a:solidFill>
                  <a:schemeClr val="bg1">
                    <a:lumMod val="5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3</a:t>
            </a:r>
            <a:endParaRPr kumimoji="1" lang="zh-TW" altLang="en-US" sz="2400" dirty="0">
              <a:solidFill>
                <a:schemeClr val="bg1">
                  <a:lumMod val="50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04" name="文字方塊 103"/>
          <p:cNvSpPr txBox="1"/>
          <p:nvPr/>
        </p:nvSpPr>
        <p:spPr>
          <a:xfrm>
            <a:off x="11224420" y="4666901"/>
            <a:ext cx="350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dirty="0">
                <a:solidFill>
                  <a:schemeClr val="bg1">
                    <a:lumMod val="5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1</a:t>
            </a:r>
            <a:endParaRPr kumimoji="1" lang="zh-TW" altLang="en-US" sz="2400" dirty="0">
              <a:solidFill>
                <a:schemeClr val="bg1">
                  <a:lumMod val="50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05" name="文字方塊 104"/>
          <p:cNvSpPr txBox="1"/>
          <p:nvPr/>
        </p:nvSpPr>
        <p:spPr>
          <a:xfrm>
            <a:off x="10325260" y="2268142"/>
            <a:ext cx="350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dirty="0">
                <a:solidFill>
                  <a:schemeClr val="bg1">
                    <a:lumMod val="5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2</a:t>
            </a:r>
            <a:endParaRPr kumimoji="1" lang="zh-TW" altLang="en-US" sz="2400" dirty="0">
              <a:solidFill>
                <a:schemeClr val="bg1">
                  <a:lumMod val="50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06" name="文字方塊 105"/>
          <p:cNvSpPr txBox="1"/>
          <p:nvPr/>
        </p:nvSpPr>
        <p:spPr>
          <a:xfrm>
            <a:off x="10706260" y="4675310"/>
            <a:ext cx="350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dirty="0">
                <a:solidFill>
                  <a:schemeClr val="bg1">
                    <a:lumMod val="5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5</a:t>
            </a:r>
            <a:endParaRPr kumimoji="1" lang="zh-TW" altLang="en-US" sz="2400" dirty="0">
              <a:solidFill>
                <a:schemeClr val="bg1">
                  <a:lumMod val="50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07" name="文字方塊 106"/>
          <p:cNvSpPr txBox="1"/>
          <p:nvPr/>
        </p:nvSpPr>
        <p:spPr>
          <a:xfrm>
            <a:off x="11742580" y="4685052"/>
            <a:ext cx="350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dirty="0">
                <a:solidFill>
                  <a:schemeClr val="bg1">
                    <a:lumMod val="5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6</a:t>
            </a:r>
            <a:endParaRPr kumimoji="1" lang="zh-TW" altLang="en-US" sz="2400" dirty="0">
              <a:solidFill>
                <a:schemeClr val="bg1">
                  <a:lumMod val="50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08" name="橢圓 107"/>
          <p:cNvSpPr/>
          <p:nvPr/>
        </p:nvSpPr>
        <p:spPr>
          <a:xfrm>
            <a:off x="10691020" y="2300853"/>
            <a:ext cx="396240" cy="396240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09" name="橢圓 108"/>
          <p:cNvSpPr/>
          <p:nvPr/>
        </p:nvSpPr>
        <p:spPr>
          <a:xfrm>
            <a:off x="11193940" y="4693533"/>
            <a:ext cx="396240" cy="396240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10" name="橢圓 109"/>
          <p:cNvSpPr/>
          <p:nvPr/>
        </p:nvSpPr>
        <p:spPr>
          <a:xfrm>
            <a:off x="10294780" y="2300853"/>
            <a:ext cx="396240" cy="396240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11" name="橢圓 110"/>
          <p:cNvSpPr/>
          <p:nvPr/>
        </p:nvSpPr>
        <p:spPr>
          <a:xfrm>
            <a:off x="10675780" y="4693502"/>
            <a:ext cx="396240" cy="396240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12" name="橢圓 111"/>
          <p:cNvSpPr/>
          <p:nvPr/>
        </p:nvSpPr>
        <p:spPr>
          <a:xfrm>
            <a:off x="11696860" y="4709313"/>
            <a:ext cx="396240" cy="396240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13" name="矩形 112"/>
          <p:cNvSpPr/>
          <p:nvPr/>
        </p:nvSpPr>
        <p:spPr>
          <a:xfrm>
            <a:off x="11041540" y="2997862"/>
            <a:ext cx="651510" cy="276723"/>
          </a:xfrm>
          <a:prstGeom prst="rect">
            <a:avLst/>
          </a:prstGeom>
          <a:noFill/>
          <a:ln>
            <a:solidFill>
              <a:srgbClr val="FF0000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118" name="直線接點 117"/>
          <p:cNvCxnSpPr/>
          <p:nvPr/>
        </p:nvCxnSpPr>
        <p:spPr>
          <a:xfrm flipH="1" flipV="1">
            <a:off x="10525287" y="2702401"/>
            <a:ext cx="1" cy="61200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0" name="直線接點 119"/>
          <p:cNvCxnSpPr/>
          <p:nvPr/>
        </p:nvCxnSpPr>
        <p:spPr>
          <a:xfrm flipH="1" flipV="1">
            <a:off x="10845327" y="2717641"/>
            <a:ext cx="1" cy="61200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1" name="直線接點 120"/>
          <p:cNvCxnSpPr/>
          <p:nvPr/>
        </p:nvCxnSpPr>
        <p:spPr>
          <a:xfrm flipH="1" flipV="1">
            <a:off x="11345390" y="2725744"/>
            <a:ext cx="1905" cy="22822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2" name="文字方塊 121"/>
          <p:cNvSpPr txBox="1"/>
          <p:nvPr/>
        </p:nvSpPr>
        <p:spPr>
          <a:xfrm>
            <a:off x="11209180" y="2277132"/>
            <a:ext cx="350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dirty="0">
                <a:solidFill>
                  <a:schemeClr val="bg1">
                    <a:lumMod val="5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4</a:t>
            </a:r>
            <a:endParaRPr kumimoji="1" lang="zh-TW" altLang="en-US" sz="2400" dirty="0">
              <a:solidFill>
                <a:schemeClr val="bg1">
                  <a:lumMod val="50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23" name="橢圓 122"/>
          <p:cNvSpPr/>
          <p:nvPr/>
        </p:nvSpPr>
        <p:spPr>
          <a:xfrm>
            <a:off x="11163460" y="2301393"/>
            <a:ext cx="396240" cy="396240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pic>
        <p:nvPicPr>
          <p:cNvPr id="125" name="圖片 124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00" t="26192" r="8120" b="9156"/>
          <a:stretch/>
        </p:blipFill>
        <p:spPr>
          <a:xfrm>
            <a:off x="11087260" y="3074527"/>
            <a:ext cx="561528" cy="197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599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表格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06345052"/>
                  </p:ext>
                </p:extLst>
              </p:nvPr>
            </p:nvGraphicFramePr>
            <p:xfrm>
              <a:off x="3443176" y="3506703"/>
              <a:ext cx="9437913" cy="606892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62877"/>
                    <a:gridCol w="1562877"/>
                    <a:gridCol w="1919773"/>
                    <a:gridCol w="1205981"/>
                    <a:gridCol w="2108719"/>
                    <a:gridCol w="1077686"/>
                  </a:tblGrid>
                  <a:tr h="8423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 smtClean="0">
                              <a:latin typeface="Kaiti TC" charset="-120"/>
                              <a:ea typeface="Kaiti TC" charset="-120"/>
                              <a:cs typeface="Kaiti TC" charset="-120"/>
                            </a:rPr>
                            <a:t>符號</a:t>
                          </a:r>
                          <a:endParaRPr lang="zh-TW" altLang="en-US" dirty="0">
                            <a:latin typeface="Kaiti TC" charset="-120"/>
                            <a:ea typeface="Kaiti TC" charset="-120"/>
                            <a:cs typeface="Kaiti TC" charset="-120"/>
                          </a:endParaRPr>
                        </a:p>
                      </a:txBody>
                      <a:tcPr anchor="ctr"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dirty="0" smtClean="0">
                              <a:latin typeface="Kaiti TC" charset="-120"/>
                              <a:ea typeface="Kaiti TC" charset="-120"/>
                              <a:cs typeface="Kaiti TC" charset="-120"/>
                            </a:rPr>
                            <a:t>定義</a:t>
                          </a:r>
                        </a:p>
                      </a:txBody>
                      <a:tcPr anchor="ctr"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 smtClean="0">
                              <a:latin typeface="Kaiti TC" charset="-120"/>
                              <a:ea typeface="Kaiti TC" charset="-120"/>
                              <a:cs typeface="Kaiti TC" charset="-120"/>
                            </a:rPr>
                            <a:t>輻射測量學</a:t>
                          </a: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 smtClean="0">
                              <a:latin typeface="Kaiti TC" charset="-120"/>
                              <a:ea typeface="Kaiti TC" charset="-120"/>
                              <a:cs typeface="Kaiti TC" charset="-120"/>
                            </a:rPr>
                            <a:t>單位</a:t>
                          </a:r>
                          <a:endParaRPr lang="zh-TW" altLang="en-US" dirty="0">
                            <a:latin typeface="Kaiti TC" charset="-120"/>
                            <a:ea typeface="Kaiti TC" charset="-120"/>
                            <a:cs typeface="Kaiti TC" charset="-120"/>
                          </a:endParaRPr>
                        </a:p>
                      </a:txBody>
                      <a:tcPr anchor="ctr"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 smtClean="0">
                              <a:latin typeface="Kaiti TC" charset="-120"/>
                              <a:ea typeface="Kaiti TC" charset="-120"/>
                              <a:cs typeface="Kaiti TC" charset="-120"/>
                            </a:rPr>
                            <a:t>光度測量學</a:t>
                          </a: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 smtClean="0">
                              <a:latin typeface="Kaiti TC" charset="-120"/>
                              <a:ea typeface="Kaiti TC" charset="-120"/>
                              <a:cs typeface="Kaiti TC" charset="-120"/>
                            </a:rPr>
                            <a:t>單位</a:t>
                          </a:r>
                          <a:endParaRPr lang="zh-TW" altLang="en-US" dirty="0">
                            <a:latin typeface="Kaiti TC" charset="-120"/>
                            <a:ea typeface="Kaiti TC" charset="-120"/>
                            <a:cs typeface="Kaiti TC" charset="-12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842367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 charset="0"/>
                                    <a:ea typeface="Kaiti TC" charset="-120"/>
                                    <a:cs typeface="Kaiti TC" charset="-120"/>
                                  </a:rPr>
                                  <m:t>𝑄</m:t>
                                </m:r>
                              </m:oMath>
                            </m:oMathPara>
                          </a14:m>
                          <a:endParaRPr lang="zh-TW" altLang="en-US" dirty="0">
                            <a:latin typeface="Kaiti TC" charset="-120"/>
                            <a:ea typeface="Kaiti TC" charset="-120"/>
                            <a:cs typeface="Kaiti TC" charset="-120"/>
                          </a:endParaRPr>
                        </a:p>
                      </a:txBody>
                      <a:tcPr anchor="ctr"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latin typeface="Kaiti TC" charset="-120"/>
                              <a:ea typeface="Kaiti TC" charset="-120"/>
                              <a:cs typeface="Kaiti TC" charset="-120"/>
                            </a:rPr>
                            <a:t>Radiant Energy</a:t>
                          </a:r>
                        </a:p>
                        <a:p>
                          <a:pPr algn="ctr"/>
                          <a:r>
                            <a:rPr lang="zh-TW" altLang="en-US" dirty="0" smtClean="0">
                              <a:latin typeface="Kaiti TC" charset="-120"/>
                              <a:ea typeface="Kaiti TC" charset="-120"/>
                              <a:cs typeface="Kaiti TC" charset="-120"/>
                            </a:rPr>
                            <a:t>輻射能量</a:t>
                          </a:r>
                          <a:endParaRPr lang="zh-TW" altLang="en-US" dirty="0">
                            <a:latin typeface="Kaiti TC" charset="-120"/>
                            <a:ea typeface="Kaiti TC" charset="-120"/>
                            <a:cs typeface="Kaiti TC" charset="-120"/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>
                              <a:latin typeface="Kaiti TC" charset="-120"/>
                              <a:ea typeface="Kaiti TC" charset="-120"/>
                              <a:cs typeface="Kaiti TC" charset="-120"/>
                            </a:rPr>
                            <a:t>Joule(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b="0" i="1" smtClean="0">
                                  <a:latin typeface="Cambria Math" charset="0"/>
                                  <a:ea typeface="Kaiti TC" charset="-120"/>
                                  <a:cs typeface="Kaiti TC" charset="-120"/>
                                </a:rPr>
                                <m:t>𝐽</m:t>
                              </m:r>
                            </m:oMath>
                          </a14:m>
                          <a:r>
                            <a:rPr lang="en-US" altLang="zh-TW" dirty="0" smtClean="0">
                              <a:latin typeface="Kaiti TC" charset="-120"/>
                              <a:ea typeface="Kaiti TC" charset="-120"/>
                              <a:cs typeface="Kaiti TC" charset="-120"/>
                            </a:rPr>
                            <a:t>)</a:t>
                          </a:r>
                          <a:endParaRPr lang="zh-TW" altLang="en-US" dirty="0">
                            <a:latin typeface="Kaiti TC" charset="-120"/>
                            <a:ea typeface="Kaiti TC" charset="-120"/>
                            <a:cs typeface="Kaiti TC" charset="-120"/>
                          </a:endParaRPr>
                        </a:p>
                      </a:txBody>
                      <a:tcPr anchor="ctr"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latin typeface="Kaiti TC" charset="-120"/>
                              <a:ea typeface="Kaiti TC" charset="-120"/>
                              <a:cs typeface="Kaiti TC" charset="-120"/>
                            </a:rPr>
                            <a:t>Luminous</a:t>
                          </a:r>
                          <a:r>
                            <a:rPr lang="en-US" altLang="zh-TW" baseline="0" dirty="0" smtClean="0">
                              <a:latin typeface="Kaiti TC" charset="-120"/>
                              <a:ea typeface="Kaiti TC" charset="-120"/>
                              <a:cs typeface="Kaiti TC" charset="-120"/>
                            </a:rPr>
                            <a:t> Energy</a:t>
                          </a:r>
                        </a:p>
                        <a:p>
                          <a:pPr algn="ctr"/>
                          <a:r>
                            <a:rPr lang="zh-TW" altLang="en-US" dirty="0" smtClean="0">
                              <a:latin typeface="Kaiti TC" charset="-120"/>
                              <a:ea typeface="Kaiti TC" charset="-120"/>
                              <a:cs typeface="Kaiti TC" charset="-120"/>
                            </a:rPr>
                            <a:t>光能</a:t>
                          </a:r>
                          <a:endParaRPr lang="zh-TW" altLang="en-US" dirty="0">
                            <a:latin typeface="Kaiti TC" charset="-120"/>
                            <a:ea typeface="Kaiti TC" charset="-120"/>
                            <a:cs typeface="Kaiti TC" charset="-120"/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latin typeface="Kaiti TC" charset="-120"/>
                              <a:ea typeface="Kaiti TC" charset="-120"/>
                              <a:cs typeface="Kaiti TC" charset="-120"/>
                            </a:rPr>
                            <a:t>Talbot</a:t>
                          </a:r>
                          <a:endParaRPr lang="zh-TW" altLang="en-US" dirty="0">
                            <a:latin typeface="Kaiti TC" charset="-120"/>
                            <a:ea typeface="Kaiti TC" charset="-120"/>
                            <a:cs typeface="Kaiti TC" charset="-12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842367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zh-TW" b="0" i="0" smtClean="0">
                                    <a:latin typeface="Cambria Math" charset="0"/>
                                    <a:ea typeface="Kaiti TC" charset="-120"/>
                                    <a:cs typeface="Kaiti TC" charset="-120"/>
                                  </a:rPr>
                                  <m:t>Φ</m:t>
                                </m:r>
                              </m:oMath>
                            </m:oMathPara>
                          </a14:m>
                          <a:endParaRPr lang="zh-TW" altLang="en-US" dirty="0">
                            <a:latin typeface="Kaiti TC" charset="-120"/>
                            <a:ea typeface="Kaiti TC" charset="-120"/>
                            <a:cs typeface="Kaiti TC" charset="-120"/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zh-TW" b="0" i="0" smtClean="0">
                                    <a:latin typeface="Cambria Math" charset="0"/>
                                    <a:ea typeface="Kaiti TC" charset="-120"/>
                                    <a:cs typeface="Kaiti TC" charset="-120"/>
                                  </a:rPr>
                                  <m:t>Φ</m:t>
                                </m:r>
                                <m:r>
                                  <a:rPr lang="en-US" altLang="zh-TW" b="0" i="1" smtClean="0">
                                    <a:latin typeface="Cambria Math" charset="0"/>
                                    <a:ea typeface="Kaiti TC" charset="-120"/>
                                    <a:cs typeface="Kaiti TC" charset="-12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zh-TW" b="0" i="1" smtClean="0">
                                        <a:latin typeface="Cambria Math" charset="0"/>
                                        <a:ea typeface="Kaiti TC" charset="-120"/>
                                        <a:cs typeface="Kaiti TC" charset="-12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b="0" i="1" smtClean="0">
                                        <a:latin typeface="Cambria Math" charset="0"/>
                                        <a:ea typeface="Kaiti TC" charset="-120"/>
                                        <a:cs typeface="Kaiti TC" charset="-120"/>
                                      </a:rPr>
                                      <m:t>𝑑𝑄</m:t>
                                    </m:r>
                                  </m:num>
                                  <m:den>
                                    <m:r>
                                      <a:rPr lang="en-US" altLang="zh-TW" b="0" i="1" smtClean="0">
                                        <a:latin typeface="Cambria Math" charset="0"/>
                                        <a:ea typeface="Kaiti TC" charset="-120"/>
                                        <a:cs typeface="Kaiti TC" charset="-120"/>
                                      </a:rPr>
                                      <m:t>𝑑𝑡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zh-TW" altLang="en-US" dirty="0">
                            <a:latin typeface="Kaiti TC" charset="-120"/>
                            <a:ea typeface="Kaiti TC" charset="-120"/>
                            <a:cs typeface="Kaiti TC" charset="-120"/>
                          </a:endParaRPr>
                        </a:p>
                      </a:txBody>
                      <a:tcPr anchor="ctr"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latin typeface="Kaiti TC" charset="-120"/>
                              <a:ea typeface="Kaiti TC" charset="-120"/>
                              <a:cs typeface="Kaiti TC" charset="-120"/>
                            </a:rPr>
                            <a:t>Radiant Flux</a:t>
                          </a:r>
                        </a:p>
                        <a:p>
                          <a:pPr algn="ctr"/>
                          <a:r>
                            <a:rPr lang="zh-TW" altLang="en-US" dirty="0" smtClean="0">
                              <a:latin typeface="Kaiti TC" charset="-120"/>
                              <a:ea typeface="Kaiti TC" charset="-120"/>
                              <a:cs typeface="Kaiti TC" charset="-120"/>
                            </a:rPr>
                            <a:t>輻射通量</a:t>
                          </a:r>
                          <a:r>
                            <a:rPr lang="en-US" altLang="zh-TW" dirty="0" smtClean="0">
                              <a:latin typeface="Kaiti TC" charset="-120"/>
                              <a:ea typeface="Kaiti TC" charset="-120"/>
                              <a:cs typeface="Kaiti TC" charset="-120"/>
                            </a:rPr>
                            <a:t>(</a:t>
                          </a:r>
                          <a:r>
                            <a:rPr lang="zh-TW" altLang="en-US" dirty="0" smtClean="0">
                              <a:latin typeface="Kaiti TC" charset="-120"/>
                              <a:ea typeface="Kaiti TC" charset="-120"/>
                              <a:cs typeface="Kaiti TC" charset="-120"/>
                            </a:rPr>
                            <a:t>功率</a:t>
                          </a:r>
                          <a:r>
                            <a:rPr lang="en-US" altLang="zh-TW" dirty="0" smtClean="0">
                              <a:latin typeface="Kaiti TC" charset="-120"/>
                              <a:ea typeface="Kaiti TC" charset="-120"/>
                              <a:cs typeface="Kaiti TC" charset="-120"/>
                            </a:rPr>
                            <a:t>)</a:t>
                          </a:r>
                          <a:endParaRPr lang="zh-TW" altLang="en-US" dirty="0">
                            <a:latin typeface="Kaiti TC" charset="-120"/>
                            <a:ea typeface="Kaiti TC" charset="-120"/>
                            <a:cs typeface="Kaiti TC" charset="-120"/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>
                              <a:latin typeface="Kaiti TC" charset="-120"/>
                              <a:ea typeface="Kaiti TC" charset="-120"/>
                              <a:cs typeface="Kaiti TC" charset="-120"/>
                            </a:rPr>
                            <a:t>Watt(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b="0" i="1" smtClean="0">
                                  <a:latin typeface="Cambria Math" charset="0"/>
                                  <a:ea typeface="Kaiti TC" charset="-120"/>
                                  <a:cs typeface="Kaiti TC" charset="-120"/>
                                </a:rPr>
                                <m:t>𝑊</m:t>
                              </m:r>
                            </m:oMath>
                          </a14:m>
                          <a:r>
                            <a:rPr lang="en-US" altLang="zh-TW" dirty="0" smtClean="0">
                              <a:latin typeface="Kaiti TC" charset="-120"/>
                              <a:ea typeface="Kaiti TC" charset="-120"/>
                              <a:cs typeface="Kaiti TC" charset="-120"/>
                            </a:rPr>
                            <a:t>)</a:t>
                          </a:r>
                          <a:endParaRPr lang="zh-TW" altLang="en-US" dirty="0">
                            <a:latin typeface="Kaiti TC" charset="-120"/>
                            <a:ea typeface="Kaiti TC" charset="-120"/>
                            <a:cs typeface="Kaiti TC" charset="-120"/>
                          </a:endParaRPr>
                        </a:p>
                      </a:txBody>
                      <a:tcPr anchor="ctr"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latin typeface="Kaiti TC" charset="-120"/>
                              <a:ea typeface="Kaiti TC" charset="-120"/>
                              <a:cs typeface="Kaiti TC" charset="-120"/>
                            </a:rPr>
                            <a:t>Luminous Flux</a:t>
                          </a:r>
                        </a:p>
                        <a:p>
                          <a:pPr algn="ctr"/>
                          <a:r>
                            <a:rPr lang="zh-TW" altLang="en-US" dirty="0" smtClean="0">
                              <a:latin typeface="Kaiti TC" charset="-120"/>
                              <a:ea typeface="Kaiti TC" charset="-120"/>
                              <a:cs typeface="Kaiti TC" charset="-120"/>
                            </a:rPr>
                            <a:t>光通量</a:t>
                          </a:r>
                          <a:endParaRPr lang="zh-TW" altLang="en-US" dirty="0">
                            <a:latin typeface="Kaiti TC" charset="-120"/>
                            <a:ea typeface="Kaiti TC" charset="-120"/>
                            <a:cs typeface="Kaiti TC" charset="-120"/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latin typeface="Kaiti TC" charset="-120"/>
                              <a:ea typeface="Kaiti TC" charset="-120"/>
                              <a:cs typeface="Kaiti TC" charset="-120"/>
                            </a:rPr>
                            <a:t>Lumen</a:t>
                          </a:r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>
                              <a:latin typeface="Kaiti TC" charset="-120"/>
                              <a:ea typeface="Kaiti TC" charset="-120"/>
                              <a:cs typeface="Kaiti TC" charset="-120"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b="0" i="1" smtClean="0">
                                  <a:latin typeface="Cambria Math" charset="0"/>
                                  <a:ea typeface="Kaiti TC" charset="-120"/>
                                  <a:cs typeface="Kaiti TC" charset="-120"/>
                                </a:rPr>
                                <m:t>𝑙𝑚</m:t>
                              </m:r>
                            </m:oMath>
                          </a14:m>
                          <a:r>
                            <a:rPr lang="en-US" altLang="zh-TW" dirty="0" smtClean="0">
                              <a:latin typeface="Kaiti TC" charset="-120"/>
                              <a:ea typeface="Kaiti TC" charset="-120"/>
                              <a:cs typeface="Kaiti TC" charset="-120"/>
                            </a:rPr>
                            <a:t>)</a:t>
                          </a:r>
                          <a:endParaRPr lang="zh-TW" altLang="en-US" dirty="0">
                            <a:latin typeface="Kaiti TC" charset="-120"/>
                            <a:ea typeface="Kaiti TC" charset="-120"/>
                            <a:cs typeface="Kaiti TC" charset="-12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</a:tr>
                  <a:tr h="8423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 charset="0"/>
                                    <a:ea typeface="Kaiti TC" charset="-120"/>
                                    <a:cs typeface="Kaiti TC" charset="-120"/>
                                  </a:rPr>
                                  <m:t>𝐼</m:t>
                                </m:r>
                              </m:oMath>
                            </m:oMathPara>
                          </a14:m>
                          <a:endParaRPr lang="zh-TW" altLang="en-US" dirty="0">
                            <a:latin typeface="Kaiti TC" charset="-120"/>
                            <a:ea typeface="Kaiti TC" charset="-120"/>
                            <a:cs typeface="Kaiti TC" charset="-12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zh-TW" b="0" i="0" smtClean="0">
                                    <a:latin typeface="Cambria Math" charset="0"/>
                                    <a:ea typeface="Kaiti TC" charset="-120"/>
                                    <a:cs typeface="Kaiti TC" charset="-120"/>
                                  </a:rPr>
                                  <m:t>I</m:t>
                                </m:r>
                                <m:r>
                                  <a:rPr lang="en-US" altLang="zh-TW" b="0" i="1" smtClean="0">
                                    <a:latin typeface="Cambria Math" charset="0"/>
                                    <a:ea typeface="Kaiti TC" charset="-120"/>
                                    <a:cs typeface="Kaiti TC" charset="-12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zh-TW" b="0" i="1" smtClean="0">
                                        <a:latin typeface="Cambria Math" charset="0"/>
                                        <a:ea typeface="Kaiti TC" charset="-120"/>
                                        <a:cs typeface="Kaiti TC" charset="-12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b="0" i="1" smtClean="0">
                                        <a:latin typeface="Cambria Math" charset="0"/>
                                        <a:ea typeface="Kaiti TC" charset="-120"/>
                                        <a:cs typeface="Kaiti TC" charset="-120"/>
                                      </a:rPr>
                                      <m:t>𝑑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TW" b="0" i="0" smtClean="0">
                                        <a:latin typeface="Cambria Math" charset="0"/>
                                        <a:ea typeface="Kaiti TC" charset="-120"/>
                                        <a:cs typeface="Kaiti TC" charset="-120"/>
                                      </a:rPr>
                                      <m:t>Φ</m:t>
                                    </m:r>
                                  </m:num>
                                  <m:den>
                                    <m:r>
                                      <a:rPr lang="en-US" altLang="zh-TW" b="0" i="1" smtClean="0">
                                        <a:latin typeface="Cambria Math" charset="0"/>
                                        <a:ea typeface="Kaiti TC" charset="-120"/>
                                        <a:cs typeface="Kaiti TC" charset="-120"/>
                                      </a:rPr>
                                      <m:t>𝑑</m:t>
                                    </m:r>
                                    <m:r>
                                      <a:rPr lang="en-US" altLang="zh-TW" b="0" i="1" smtClean="0">
                                        <a:latin typeface="Cambria Math" charset="0"/>
                                        <a:ea typeface="Kaiti TC" charset="-120"/>
                                        <a:cs typeface="Kaiti TC" charset="-120"/>
                                      </a:rPr>
                                      <m:t>𝜔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zh-TW" altLang="en-US" dirty="0">
                            <a:latin typeface="Kaiti TC" charset="-120"/>
                            <a:ea typeface="Kaiti TC" charset="-120"/>
                            <a:cs typeface="Kaiti TC" charset="-120"/>
                          </a:endParaRPr>
                        </a:p>
                      </a:txBody>
                      <a:tcPr anchor="ctr"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latin typeface="Kaiti TC" charset="-120"/>
                              <a:ea typeface="Kaiti TC" charset="-120"/>
                              <a:cs typeface="Kaiti TC" charset="-120"/>
                            </a:rPr>
                            <a:t>Radiant Intensity</a:t>
                          </a:r>
                        </a:p>
                        <a:p>
                          <a:pPr algn="ctr"/>
                          <a:r>
                            <a:rPr lang="zh-TW" altLang="en-US" dirty="0" smtClean="0">
                              <a:latin typeface="Kaiti TC" charset="-120"/>
                              <a:ea typeface="Kaiti TC" charset="-120"/>
                              <a:cs typeface="Kaiti TC" charset="-120"/>
                            </a:rPr>
                            <a:t>輻射強度</a:t>
                          </a:r>
                          <a:endParaRPr lang="zh-TW" altLang="en-US" dirty="0">
                            <a:latin typeface="Kaiti TC" charset="-120"/>
                            <a:ea typeface="Kaiti TC" charset="-120"/>
                            <a:cs typeface="Kaiti TC" charset="-120"/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 charset="0"/>
                                    <a:ea typeface="Kaiti TC" charset="-120"/>
                                    <a:cs typeface="Kaiti TC" charset="-120"/>
                                  </a:rPr>
                                  <m:t>𝑊</m:t>
                                </m:r>
                                <m:r>
                                  <a:rPr lang="en-US" altLang="zh-TW" b="0" i="1" smtClean="0">
                                    <a:latin typeface="Cambria Math" charset="0"/>
                                    <a:ea typeface="Kaiti TC" charset="-120"/>
                                    <a:cs typeface="Kaiti TC" charset="-120"/>
                                  </a:rPr>
                                  <m:t>/</m:t>
                                </m:r>
                                <m:r>
                                  <a:rPr lang="en-US" altLang="zh-TW" b="0" i="1" smtClean="0">
                                    <a:latin typeface="Cambria Math" charset="0"/>
                                    <a:ea typeface="Kaiti TC" charset="-120"/>
                                    <a:cs typeface="Kaiti TC" charset="-120"/>
                                  </a:rPr>
                                  <m:t>𝑠𝑟</m:t>
                                </m:r>
                              </m:oMath>
                            </m:oMathPara>
                          </a14:m>
                          <a:endParaRPr lang="zh-TW" altLang="en-US" dirty="0">
                            <a:latin typeface="Kaiti TC" charset="-120"/>
                            <a:ea typeface="Kaiti TC" charset="-120"/>
                            <a:cs typeface="Kaiti TC" charset="-120"/>
                          </a:endParaRPr>
                        </a:p>
                      </a:txBody>
                      <a:tcPr anchor="ctr"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latin typeface="Kaiti TC" charset="-120"/>
                              <a:ea typeface="Kaiti TC" charset="-120"/>
                              <a:cs typeface="Kaiti TC" charset="-120"/>
                            </a:rPr>
                            <a:t>Luminous</a:t>
                          </a:r>
                          <a:r>
                            <a:rPr lang="en-US" altLang="zh-TW" baseline="0" dirty="0" smtClean="0">
                              <a:latin typeface="Kaiti TC" charset="-120"/>
                              <a:ea typeface="Kaiti TC" charset="-120"/>
                              <a:cs typeface="Kaiti TC" charset="-120"/>
                            </a:rPr>
                            <a:t> Intensity</a:t>
                          </a:r>
                        </a:p>
                        <a:p>
                          <a:pPr algn="ctr"/>
                          <a:r>
                            <a:rPr lang="zh-TW" altLang="en-US" baseline="0" dirty="0" smtClean="0">
                              <a:latin typeface="Kaiti TC" charset="-120"/>
                              <a:ea typeface="Kaiti TC" charset="-120"/>
                              <a:cs typeface="Kaiti TC" charset="-120"/>
                            </a:rPr>
                            <a:t>光度</a:t>
                          </a:r>
                          <a:endParaRPr lang="zh-TW" altLang="en-US" dirty="0">
                            <a:latin typeface="Kaiti TC" charset="-120"/>
                            <a:ea typeface="Kaiti TC" charset="-120"/>
                            <a:cs typeface="Kaiti TC" charset="-120"/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latin typeface="Kaiti TC" charset="-120"/>
                              <a:ea typeface="Kaiti TC" charset="-120"/>
                              <a:cs typeface="Kaiti TC" charset="-120"/>
                            </a:rPr>
                            <a:t>Candela</a:t>
                          </a:r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>
                              <a:latin typeface="Kaiti TC" charset="-120"/>
                              <a:ea typeface="Kaiti TC" charset="-120"/>
                              <a:cs typeface="Kaiti TC" charset="-120"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b="0" i="1" smtClean="0">
                                  <a:latin typeface="Cambria Math" charset="0"/>
                                  <a:ea typeface="Kaiti TC" charset="-120"/>
                                  <a:cs typeface="Kaiti TC" charset="-120"/>
                                </a:rPr>
                                <m:t>𝑐𝑑</m:t>
                              </m:r>
                            </m:oMath>
                          </a14:m>
                          <a:r>
                            <a:rPr lang="en-US" altLang="zh-TW" dirty="0" smtClean="0">
                              <a:latin typeface="Kaiti TC" charset="-120"/>
                              <a:ea typeface="Kaiti TC" charset="-120"/>
                              <a:cs typeface="Kaiti TC" charset="-120"/>
                            </a:rPr>
                            <a:t>)</a:t>
                          </a:r>
                          <a:endParaRPr lang="zh-TW" altLang="en-US" dirty="0">
                            <a:latin typeface="Kaiti TC" charset="-120"/>
                            <a:ea typeface="Kaiti TC" charset="-120"/>
                            <a:cs typeface="Kaiti TC" charset="-12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</a:tr>
                  <a:tr h="842367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 charset="0"/>
                                    <a:ea typeface="Kaiti TC" charset="-120"/>
                                    <a:cs typeface="Kaiti TC" charset="-120"/>
                                  </a:rPr>
                                  <m:t>𝐸</m:t>
                                </m:r>
                              </m:oMath>
                            </m:oMathPara>
                          </a14:m>
                          <a:endParaRPr lang="zh-TW" altLang="en-US" dirty="0">
                            <a:latin typeface="Kaiti TC" charset="-120"/>
                            <a:ea typeface="Kaiti TC" charset="-120"/>
                            <a:cs typeface="Kaiti TC" charset="-12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zh-TW" b="0" i="0" smtClean="0">
                                    <a:latin typeface="Cambria Math" charset="0"/>
                                    <a:ea typeface="Kaiti TC" charset="-120"/>
                                    <a:cs typeface="Kaiti TC" charset="-120"/>
                                  </a:rPr>
                                  <m:t>E</m:t>
                                </m:r>
                                <m:r>
                                  <a:rPr lang="en-US" altLang="zh-TW" b="0" i="1" smtClean="0">
                                    <a:latin typeface="Cambria Math" charset="0"/>
                                    <a:ea typeface="Kaiti TC" charset="-120"/>
                                    <a:cs typeface="Kaiti TC" charset="-12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zh-TW" b="0" i="1" smtClean="0">
                                        <a:latin typeface="Cambria Math" charset="0"/>
                                        <a:ea typeface="Kaiti TC" charset="-120"/>
                                        <a:cs typeface="Kaiti TC" charset="-12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b="0" i="1" smtClean="0">
                                        <a:latin typeface="Cambria Math" charset="0"/>
                                        <a:ea typeface="Kaiti TC" charset="-120"/>
                                        <a:cs typeface="Kaiti TC" charset="-120"/>
                                      </a:rPr>
                                      <m:t>𝑑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TW" b="0" i="0" smtClean="0">
                                        <a:latin typeface="Cambria Math" charset="0"/>
                                        <a:ea typeface="Kaiti TC" charset="-120"/>
                                        <a:cs typeface="Kaiti TC" charset="-120"/>
                                      </a:rPr>
                                      <m:t>Φ</m:t>
                                    </m:r>
                                  </m:num>
                                  <m:den>
                                    <m:r>
                                      <a:rPr lang="en-US" altLang="zh-TW" b="0" i="1" smtClean="0">
                                        <a:latin typeface="Cambria Math" charset="0"/>
                                        <a:ea typeface="Kaiti TC" charset="-120"/>
                                        <a:cs typeface="Kaiti TC" charset="-120"/>
                                      </a:rPr>
                                      <m:t>𝑑</m:t>
                                    </m:r>
                                    <m:sSup>
                                      <m:sSupPr>
                                        <m:ctrlPr>
                                          <a:rPr lang="en-US" altLang="zh-TW" b="0" i="1" smtClean="0">
                                            <a:latin typeface="Cambria Math" charset="0"/>
                                            <a:ea typeface="Kaiti TC" charset="-120"/>
                                            <a:cs typeface="Kaiti TC" charset="-12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b="0" i="1" smtClean="0">
                                            <a:latin typeface="Cambria Math" charset="0"/>
                                            <a:ea typeface="Kaiti TC" charset="-120"/>
                                            <a:cs typeface="Kaiti TC" charset="-120"/>
                                          </a:rPr>
                                          <m:t>𝑚</m:t>
                                        </m:r>
                                      </m:e>
                                      <m:sup>
                                        <m:r>
                                          <a:rPr lang="en-US" altLang="zh-TW" b="0" i="1" smtClean="0">
                                            <a:latin typeface="Cambria Math" charset="0"/>
                                            <a:ea typeface="Kaiti TC" charset="-120"/>
                                            <a:cs typeface="Kaiti TC" charset="-12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zh-TW" altLang="en-US" dirty="0">
                            <a:latin typeface="Kaiti TC" charset="-120"/>
                            <a:ea typeface="Kaiti TC" charset="-120"/>
                            <a:cs typeface="Kaiti TC" charset="-120"/>
                          </a:endParaRPr>
                        </a:p>
                      </a:txBody>
                      <a:tcPr anchor="ctr"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latin typeface="Kaiti TC" charset="-120"/>
                              <a:ea typeface="Kaiti TC" charset="-120"/>
                              <a:cs typeface="Kaiti TC" charset="-120"/>
                            </a:rPr>
                            <a:t>Irradiance</a:t>
                          </a:r>
                        </a:p>
                        <a:p>
                          <a:pPr algn="ctr"/>
                          <a:r>
                            <a:rPr lang="zh-TW" altLang="en-US" dirty="0" smtClean="0">
                              <a:latin typeface="Kaiti TC" charset="-120"/>
                              <a:ea typeface="Kaiti TC" charset="-120"/>
                              <a:cs typeface="Kaiti TC" charset="-120"/>
                            </a:rPr>
                            <a:t>輻照度</a:t>
                          </a:r>
                          <a:endParaRPr lang="zh-TW" altLang="en-US" dirty="0">
                            <a:latin typeface="Kaiti TC" charset="-120"/>
                            <a:ea typeface="Kaiti TC" charset="-120"/>
                            <a:cs typeface="Kaiti TC" charset="-120"/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 charset="0"/>
                                    <a:ea typeface="Kaiti TC" charset="-120"/>
                                    <a:cs typeface="Kaiti TC" charset="-120"/>
                                  </a:rPr>
                                  <m:t>𝑊</m:t>
                                </m:r>
                                <m:r>
                                  <a:rPr lang="en-US" altLang="zh-TW" b="0" i="1" smtClean="0">
                                    <a:latin typeface="Cambria Math" charset="0"/>
                                    <a:ea typeface="Kaiti TC" charset="-120"/>
                                    <a:cs typeface="Kaiti TC" charset="-120"/>
                                  </a:rPr>
                                  <m:t>/</m:t>
                                </m:r>
                                <m:sSup>
                                  <m:sSupPr>
                                    <m:ctrlPr>
                                      <a:rPr lang="en-US" altLang="zh-TW" b="0" i="1" smtClean="0">
                                        <a:latin typeface="Cambria Math" charset="0"/>
                                        <a:ea typeface="Kaiti TC" charset="-120"/>
                                        <a:cs typeface="Kaiti TC" charset="-12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b="0" i="1" smtClean="0">
                                        <a:latin typeface="Cambria Math" charset="0"/>
                                        <a:ea typeface="Kaiti TC" charset="-120"/>
                                        <a:cs typeface="Kaiti TC" charset="-120"/>
                                      </a:rPr>
                                      <m:t>𝑚</m:t>
                                    </m:r>
                                  </m:e>
                                  <m:sup>
                                    <m:r>
                                      <a:rPr lang="en-US" altLang="zh-TW" b="0" i="1" smtClean="0">
                                        <a:latin typeface="Cambria Math" charset="0"/>
                                        <a:ea typeface="Kaiti TC" charset="-120"/>
                                        <a:cs typeface="Kaiti TC" charset="-12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TW" altLang="en-US" dirty="0">
                            <a:latin typeface="Kaiti TC" charset="-120"/>
                            <a:ea typeface="Kaiti TC" charset="-120"/>
                            <a:cs typeface="Kaiti TC" charset="-120"/>
                          </a:endParaRPr>
                        </a:p>
                      </a:txBody>
                      <a:tcPr anchor="ctr"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latin typeface="Kaiti TC" charset="-120"/>
                              <a:ea typeface="Kaiti TC" charset="-120"/>
                              <a:cs typeface="Kaiti TC" charset="-120"/>
                            </a:rPr>
                            <a:t>Luminance</a:t>
                          </a:r>
                        </a:p>
                        <a:p>
                          <a:pPr algn="ctr"/>
                          <a:r>
                            <a:rPr lang="zh-TW" altLang="en-US" dirty="0" smtClean="0">
                              <a:latin typeface="Kaiti TC" charset="-120"/>
                              <a:ea typeface="Kaiti TC" charset="-120"/>
                              <a:cs typeface="Kaiti TC" charset="-120"/>
                            </a:rPr>
                            <a:t>輝度</a:t>
                          </a:r>
                          <a:endParaRPr lang="zh-TW" altLang="en-US" dirty="0">
                            <a:latin typeface="Kaiti TC" charset="-120"/>
                            <a:ea typeface="Kaiti TC" charset="-120"/>
                            <a:cs typeface="Kaiti TC" charset="-120"/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 charset="0"/>
                                    <a:ea typeface="Kaiti TC" charset="-120"/>
                                    <a:cs typeface="Kaiti TC" charset="-120"/>
                                  </a:rPr>
                                  <m:t>𝑐𝑑</m:t>
                                </m:r>
                                <m:r>
                                  <a:rPr lang="en-US" altLang="zh-TW" b="0" i="1" smtClean="0">
                                    <a:latin typeface="Cambria Math" charset="0"/>
                                    <a:ea typeface="Kaiti TC" charset="-120"/>
                                    <a:cs typeface="Kaiti TC" charset="-120"/>
                                  </a:rPr>
                                  <m:t>/</m:t>
                                </m:r>
                                <m:sSup>
                                  <m:sSupPr>
                                    <m:ctrlPr>
                                      <a:rPr lang="en-US" altLang="zh-TW" b="0" i="1" smtClean="0">
                                        <a:latin typeface="Cambria Math" charset="0"/>
                                        <a:ea typeface="Kaiti TC" charset="-120"/>
                                        <a:cs typeface="Kaiti TC" charset="-12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b="0" i="1" smtClean="0">
                                        <a:latin typeface="Cambria Math" charset="0"/>
                                        <a:ea typeface="Kaiti TC" charset="-120"/>
                                        <a:cs typeface="Kaiti TC" charset="-120"/>
                                      </a:rPr>
                                      <m:t>𝑚</m:t>
                                    </m:r>
                                  </m:e>
                                  <m:sup>
                                    <m:r>
                                      <a:rPr lang="en-US" altLang="zh-TW" b="0" i="1" smtClean="0">
                                        <a:latin typeface="Cambria Math" charset="0"/>
                                        <a:ea typeface="Kaiti TC" charset="-120"/>
                                        <a:cs typeface="Kaiti TC" charset="-12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TW" altLang="en-US" dirty="0">
                            <a:latin typeface="Kaiti TC" charset="-120"/>
                            <a:ea typeface="Kaiti TC" charset="-120"/>
                            <a:cs typeface="Kaiti TC" charset="-12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表格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06345052"/>
                  </p:ext>
                </p:extLst>
              </p:nvPr>
            </p:nvGraphicFramePr>
            <p:xfrm>
              <a:off x="538844" y="1535821"/>
              <a:ext cx="9437913" cy="4211835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62877"/>
                    <a:gridCol w="1562877"/>
                    <a:gridCol w="1919773"/>
                    <a:gridCol w="1205981"/>
                    <a:gridCol w="2108719"/>
                    <a:gridCol w="1077686"/>
                  </a:tblGrid>
                  <a:tr h="8423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 smtClean="0">
                              <a:latin typeface="Kaiti TC" charset="-120"/>
                              <a:ea typeface="Kaiti TC" charset="-120"/>
                              <a:cs typeface="Kaiti TC" charset="-120"/>
                            </a:rPr>
                            <a:t>符號</a:t>
                          </a:r>
                          <a:endParaRPr lang="zh-TW" altLang="en-US" dirty="0">
                            <a:latin typeface="Kaiti TC" charset="-120"/>
                            <a:ea typeface="Kaiti TC" charset="-120"/>
                            <a:cs typeface="Kaiti TC" charset="-120"/>
                          </a:endParaRPr>
                        </a:p>
                      </a:txBody>
                      <a:tcPr anchor="ctr"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dirty="0" smtClean="0">
                              <a:latin typeface="Kaiti TC" charset="-120"/>
                              <a:ea typeface="Kaiti TC" charset="-120"/>
                              <a:cs typeface="Kaiti TC" charset="-120"/>
                            </a:rPr>
                            <a:t>定義</a:t>
                          </a:r>
                        </a:p>
                      </a:txBody>
                      <a:tcPr anchor="ctr"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 smtClean="0">
                              <a:latin typeface="Kaiti TC" charset="-120"/>
                              <a:ea typeface="Kaiti TC" charset="-120"/>
                              <a:cs typeface="Kaiti TC" charset="-120"/>
                            </a:rPr>
                            <a:t>輻射</a:t>
                          </a:r>
                          <a:r>
                            <a:rPr lang="zh-TW" altLang="en-US" dirty="0" smtClean="0">
                              <a:latin typeface="Kaiti TC" charset="-120"/>
                              <a:ea typeface="Kaiti TC" charset="-120"/>
                              <a:cs typeface="Kaiti TC" charset="-120"/>
                            </a:rPr>
                            <a:t>測量學</a:t>
                          </a:r>
                          <a:endParaRPr lang="zh-TW" altLang="en-US" dirty="0" smtClean="0">
                            <a:latin typeface="Kaiti TC" charset="-120"/>
                            <a:ea typeface="Kaiti TC" charset="-120"/>
                            <a:cs typeface="Kaiti TC" charset="-120"/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 smtClean="0">
                              <a:latin typeface="Kaiti TC" charset="-120"/>
                              <a:ea typeface="Kaiti TC" charset="-120"/>
                              <a:cs typeface="Kaiti TC" charset="-120"/>
                            </a:rPr>
                            <a:t>單位</a:t>
                          </a:r>
                          <a:endParaRPr lang="zh-TW" altLang="en-US" dirty="0">
                            <a:latin typeface="Kaiti TC" charset="-120"/>
                            <a:ea typeface="Kaiti TC" charset="-120"/>
                            <a:cs typeface="Kaiti TC" charset="-120"/>
                          </a:endParaRPr>
                        </a:p>
                      </a:txBody>
                      <a:tcPr anchor="ctr"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 smtClean="0">
                              <a:latin typeface="Kaiti TC" charset="-120"/>
                              <a:ea typeface="Kaiti TC" charset="-120"/>
                              <a:cs typeface="Kaiti TC" charset="-120"/>
                            </a:rPr>
                            <a:t>光度測量學</a:t>
                          </a:r>
                          <a:endParaRPr lang="zh-TW" altLang="en-US" dirty="0" smtClean="0">
                            <a:latin typeface="Kaiti TC" charset="-120"/>
                            <a:ea typeface="Kaiti TC" charset="-120"/>
                            <a:cs typeface="Kaiti TC" charset="-120"/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 smtClean="0">
                              <a:latin typeface="Kaiti TC" charset="-120"/>
                              <a:ea typeface="Kaiti TC" charset="-120"/>
                              <a:cs typeface="Kaiti TC" charset="-120"/>
                            </a:rPr>
                            <a:t>單位</a:t>
                          </a:r>
                          <a:endParaRPr lang="zh-TW" altLang="en-US" dirty="0">
                            <a:latin typeface="Kaiti TC" charset="-120"/>
                            <a:ea typeface="Kaiti TC" charset="-120"/>
                            <a:cs typeface="Kaiti TC" charset="-12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842367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389" t="-100000" r="-503891" b="-301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latin typeface="Kaiti TC" charset="-120"/>
                              <a:ea typeface="Kaiti TC" charset="-120"/>
                              <a:cs typeface="Kaiti TC" charset="-120"/>
                            </a:rPr>
                            <a:t>Radiant Energy</a:t>
                          </a:r>
                        </a:p>
                        <a:p>
                          <a:pPr algn="ctr"/>
                          <a:r>
                            <a:rPr lang="zh-TW" altLang="en-US" dirty="0" smtClean="0">
                              <a:latin typeface="Kaiti TC" charset="-120"/>
                              <a:ea typeface="Kaiti TC" charset="-120"/>
                              <a:cs typeface="Kaiti TC" charset="-120"/>
                            </a:rPr>
                            <a:t>輻射能量</a:t>
                          </a:r>
                          <a:endParaRPr lang="zh-TW" altLang="en-US" dirty="0">
                            <a:latin typeface="Kaiti TC" charset="-120"/>
                            <a:ea typeface="Kaiti TC" charset="-120"/>
                            <a:cs typeface="Kaiti TC" charset="-120"/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418687" t="-100000" r="-265657" b="-301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latin typeface="Kaiti TC" charset="-120"/>
                              <a:ea typeface="Kaiti TC" charset="-120"/>
                              <a:cs typeface="Kaiti TC" charset="-120"/>
                            </a:rPr>
                            <a:t>Luminous</a:t>
                          </a:r>
                          <a:r>
                            <a:rPr lang="en-US" altLang="zh-TW" baseline="0" dirty="0" smtClean="0">
                              <a:latin typeface="Kaiti TC" charset="-120"/>
                              <a:ea typeface="Kaiti TC" charset="-120"/>
                              <a:cs typeface="Kaiti TC" charset="-120"/>
                            </a:rPr>
                            <a:t> Energy</a:t>
                          </a:r>
                        </a:p>
                        <a:p>
                          <a:pPr algn="ctr"/>
                          <a:r>
                            <a:rPr lang="zh-TW" altLang="en-US" dirty="0" smtClean="0">
                              <a:latin typeface="Kaiti TC" charset="-120"/>
                              <a:ea typeface="Kaiti TC" charset="-120"/>
                              <a:cs typeface="Kaiti TC" charset="-120"/>
                            </a:rPr>
                            <a:t>光能</a:t>
                          </a:r>
                          <a:endParaRPr lang="zh-TW" altLang="en-US" dirty="0">
                            <a:latin typeface="Kaiti TC" charset="-120"/>
                            <a:ea typeface="Kaiti TC" charset="-120"/>
                            <a:cs typeface="Kaiti TC" charset="-120"/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latin typeface="Kaiti TC" charset="-120"/>
                              <a:ea typeface="Kaiti TC" charset="-120"/>
                              <a:cs typeface="Kaiti TC" charset="-120"/>
                            </a:rPr>
                            <a:t>Talbot</a:t>
                          </a:r>
                          <a:endParaRPr lang="zh-TW" altLang="en-US" dirty="0">
                            <a:latin typeface="Kaiti TC" charset="-120"/>
                            <a:ea typeface="Kaiti TC" charset="-120"/>
                            <a:cs typeface="Kaiti TC" charset="-12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842367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2"/>
                          <a:stretch>
                            <a:fillRect l="-389" t="-201449" r="-503891" b="-2036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2"/>
                          <a:stretch>
                            <a:fillRect l="-100781" t="-201449" r="-405859" b="-2036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latin typeface="Kaiti TC" charset="-120"/>
                              <a:ea typeface="Kaiti TC" charset="-120"/>
                              <a:cs typeface="Kaiti TC" charset="-120"/>
                            </a:rPr>
                            <a:t>Radiant </a:t>
                          </a:r>
                          <a:r>
                            <a:rPr lang="en-US" altLang="zh-TW" dirty="0" smtClean="0">
                              <a:latin typeface="Kaiti TC" charset="-120"/>
                              <a:ea typeface="Kaiti TC" charset="-120"/>
                              <a:cs typeface="Kaiti TC" charset="-120"/>
                            </a:rPr>
                            <a:t>Flux</a:t>
                          </a:r>
                        </a:p>
                        <a:p>
                          <a:pPr algn="ctr"/>
                          <a:r>
                            <a:rPr lang="zh-TW" altLang="en-US" dirty="0" smtClean="0">
                              <a:latin typeface="Kaiti TC" charset="-120"/>
                              <a:ea typeface="Kaiti TC" charset="-120"/>
                              <a:cs typeface="Kaiti TC" charset="-120"/>
                            </a:rPr>
                            <a:t>輻射通量</a:t>
                          </a:r>
                          <a:r>
                            <a:rPr lang="en-US" altLang="zh-TW" dirty="0" smtClean="0">
                              <a:latin typeface="Kaiti TC" charset="-120"/>
                              <a:ea typeface="Kaiti TC" charset="-120"/>
                              <a:cs typeface="Kaiti TC" charset="-120"/>
                            </a:rPr>
                            <a:t>(</a:t>
                          </a:r>
                          <a:r>
                            <a:rPr lang="zh-TW" altLang="en-US" dirty="0" smtClean="0">
                              <a:latin typeface="Kaiti TC" charset="-120"/>
                              <a:ea typeface="Kaiti TC" charset="-120"/>
                              <a:cs typeface="Kaiti TC" charset="-120"/>
                            </a:rPr>
                            <a:t>功率</a:t>
                          </a:r>
                          <a:r>
                            <a:rPr lang="en-US" altLang="zh-TW" dirty="0" smtClean="0">
                              <a:latin typeface="Kaiti TC" charset="-120"/>
                              <a:ea typeface="Kaiti TC" charset="-120"/>
                              <a:cs typeface="Kaiti TC" charset="-120"/>
                            </a:rPr>
                            <a:t>)</a:t>
                          </a:r>
                          <a:endParaRPr lang="zh-TW" altLang="en-US" dirty="0">
                            <a:latin typeface="Kaiti TC" charset="-120"/>
                            <a:ea typeface="Kaiti TC" charset="-120"/>
                            <a:cs typeface="Kaiti TC" charset="-120"/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2"/>
                          <a:stretch>
                            <a:fillRect l="-418687" t="-201449" r="-265657" b="-2036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latin typeface="Kaiti TC" charset="-120"/>
                              <a:ea typeface="Kaiti TC" charset="-120"/>
                              <a:cs typeface="Kaiti TC" charset="-120"/>
                            </a:rPr>
                            <a:t>Luminous Flux</a:t>
                          </a:r>
                        </a:p>
                        <a:p>
                          <a:pPr algn="ctr"/>
                          <a:r>
                            <a:rPr lang="zh-TW" altLang="en-US" dirty="0" smtClean="0">
                              <a:latin typeface="Kaiti TC" charset="-120"/>
                              <a:ea typeface="Kaiti TC" charset="-120"/>
                              <a:cs typeface="Kaiti TC" charset="-120"/>
                            </a:rPr>
                            <a:t>光通量</a:t>
                          </a:r>
                          <a:endParaRPr lang="zh-TW" altLang="en-US" dirty="0">
                            <a:latin typeface="Kaiti TC" charset="-120"/>
                            <a:ea typeface="Kaiti TC" charset="-120"/>
                            <a:cs typeface="Kaiti TC" charset="-120"/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2"/>
                          <a:stretch>
                            <a:fillRect l="-775706" t="-201449" r="-1695" b="-203623"/>
                          </a:stretch>
                        </a:blipFill>
                      </a:tcPr>
                    </a:tc>
                  </a:tr>
                  <a:tr h="842367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389" t="-299281" r="-503891" b="-1021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2"/>
                          <a:stretch>
                            <a:fillRect l="-100781" t="-299281" r="-405859" b="-1021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latin typeface="Kaiti TC" charset="-120"/>
                              <a:ea typeface="Kaiti TC" charset="-120"/>
                              <a:cs typeface="Kaiti TC" charset="-120"/>
                            </a:rPr>
                            <a:t>Radiant </a:t>
                          </a:r>
                          <a:r>
                            <a:rPr lang="en-US" altLang="zh-TW" dirty="0" smtClean="0">
                              <a:latin typeface="Kaiti TC" charset="-120"/>
                              <a:ea typeface="Kaiti TC" charset="-120"/>
                              <a:cs typeface="Kaiti TC" charset="-120"/>
                            </a:rPr>
                            <a:t>Intensity</a:t>
                          </a:r>
                        </a:p>
                        <a:p>
                          <a:pPr algn="ctr"/>
                          <a:r>
                            <a:rPr lang="zh-TW" altLang="en-US" dirty="0" smtClean="0">
                              <a:latin typeface="Kaiti TC" charset="-120"/>
                              <a:ea typeface="Kaiti TC" charset="-120"/>
                              <a:cs typeface="Kaiti TC" charset="-120"/>
                            </a:rPr>
                            <a:t>輻射強度</a:t>
                          </a:r>
                          <a:endParaRPr lang="zh-TW" altLang="en-US" dirty="0">
                            <a:latin typeface="Kaiti TC" charset="-120"/>
                            <a:ea typeface="Kaiti TC" charset="-120"/>
                            <a:cs typeface="Kaiti TC" charset="-120"/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2"/>
                          <a:stretch>
                            <a:fillRect l="-418687" t="-299281" r="-265657" b="-1021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latin typeface="Kaiti TC" charset="-120"/>
                              <a:ea typeface="Kaiti TC" charset="-120"/>
                              <a:cs typeface="Kaiti TC" charset="-120"/>
                            </a:rPr>
                            <a:t>Luminous</a:t>
                          </a:r>
                          <a:r>
                            <a:rPr lang="en-US" altLang="zh-TW" baseline="0" dirty="0" smtClean="0">
                              <a:latin typeface="Kaiti TC" charset="-120"/>
                              <a:ea typeface="Kaiti TC" charset="-120"/>
                              <a:cs typeface="Kaiti TC" charset="-120"/>
                            </a:rPr>
                            <a:t> Intensity</a:t>
                          </a:r>
                        </a:p>
                        <a:p>
                          <a:pPr algn="ctr"/>
                          <a:r>
                            <a:rPr lang="zh-TW" altLang="en-US" baseline="0" dirty="0" smtClean="0">
                              <a:latin typeface="Kaiti TC" charset="-120"/>
                              <a:ea typeface="Kaiti TC" charset="-120"/>
                              <a:cs typeface="Kaiti TC" charset="-120"/>
                            </a:rPr>
                            <a:t>光度</a:t>
                          </a:r>
                          <a:endParaRPr lang="zh-TW" altLang="en-US" dirty="0">
                            <a:latin typeface="Kaiti TC" charset="-120"/>
                            <a:ea typeface="Kaiti TC" charset="-120"/>
                            <a:cs typeface="Kaiti TC" charset="-120"/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2"/>
                          <a:stretch>
                            <a:fillRect l="-775706" t="-299281" r="-1695" b="-102158"/>
                          </a:stretch>
                        </a:blipFill>
                      </a:tcPr>
                    </a:tc>
                  </a:tr>
                  <a:tr h="842367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389" t="-402174" r="-503891" b="-28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2"/>
                          <a:stretch>
                            <a:fillRect l="-100781" t="-402174" r="-405859" b="-28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latin typeface="Kaiti TC" charset="-120"/>
                              <a:ea typeface="Kaiti TC" charset="-120"/>
                              <a:cs typeface="Kaiti TC" charset="-120"/>
                            </a:rPr>
                            <a:t>Irradiance</a:t>
                          </a:r>
                        </a:p>
                        <a:p>
                          <a:pPr algn="ctr"/>
                          <a:r>
                            <a:rPr lang="zh-TW" altLang="en-US" dirty="0" smtClean="0">
                              <a:latin typeface="Kaiti TC" charset="-120"/>
                              <a:ea typeface="Kaiti TC" charset="-120"/>
                              <a:cs typeface="Kaiti TC" charset="-120"/>
                            </a:rPr>
                            <a:t>輻照度</a:t>
                          </a:r>
                          <a:endParaRPr lang="zh-TW" altLang="en-US" dirty="0">
                            <a:latin typeface="Kaiti TC" charset="-120"/>
                            <a:ea typeface="Kaiti TC" charset="-120"/>
                            <a:cs typeface="Kaiti TC" charset="-120"/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2"/>
                          <a:stretch>
                            <a:fillRect l="-418687" t="-402174" r="-265657" b="-28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latin typeface="Kaiti TC" charset="-120"/>
                              <a:ea typeface="Kaiti TC" charset="-120"/>
                              <a:cs typeface="Kaiti TC" charset="-120"/>
                            </a:rPr>
                            <a:t>Luminance</a:t>
                          </a:r>
                        </a:p>
                        <a:p>
                          <a:pPr algn="ctr"/>
                          <a:r>
                            <a:rPr lang="zh-TW" altLang="en-US" dirty="0" smtClean="0">
                              <a:latin typeface="Kaiti TC" charset="-120"/>
                              <a:ea typeface="Kaiti TC" charset="-120"/>
                              <a:cs typeface="Kaiti TC" charset="-120"/>
                            </a:rPr>
                            <a:t>輝度</a:t>
                          </a:r>
                          <a:endParaRPr lang="zh-TW" altLang="en-US" dirty="0">
                            <a:latin typeface="Kaiti TC" charset="-120"/>
                            <a:ea typeface="Kaiti TC" charset="-120"/>
                            <a:cs typeface="Kaiti TC" charset="-120"/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2"/>
                          <a:stretch>
                            <a:fillRect l="-775706" t="-402174" r="-1695" b="-2899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108307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箭頭接點 3"/>
          <p:cNvCxnSpPr/>
          <p:nvPr/>
        </p:nvCxnSpPr>
        <p:spPr>
          <a:xfrm>
            <a:off x="4598732" y="3589845"/>
            <a:ext cx="8406530" cy="0"/>
          </a:xfrm>
          <a:prstGeom prst="straightConnector1">
            <a:avLst/>
          </a:prstGeom>
          <a:ln w="3810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字方塊 5"/>
          <p:cNvSpPr txBox="1"/>
          <p:nvPr/>
        </p:nvSpPr>
        <p:spPr>
          <a:xfrm>
            <a:off x="13156551" y="3455825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800" dirty="0">
                <a:latin typeface="Kaiti TC" charset="-120"/>
                <a:ea typeface="Kaiti TC" charset="-120"/>
                <a:cs typeface="Kaiti TC" charset="-120"/>
              </a:rPr>
              <a:t>波長</a:t>
            </a:r>
            <a:endParaRPr kumimoji="1" lang="zh-TW" altLang="en-US" sz="2800" dirty="0">
              <a:latin typeface="Kaiti TC" charset="-120"/>
              <a:ea typeface="Kaiti TC" charset="-120"/>
              <a:cs typeface="Kaiti TC" charset="-120"/>
            </a:endParaRPr>
          </a:p>
        </p:txBody>
      </p:sp>
      <p:cxnSp>
        <p:nvCxnSpPr>
          <p:cNvPr id="8" name="直線接點 7"/>
          <p:cNvCxnSpPr/>
          <p:nvPr/>
        </p:nvCxnSpPr>
        <p:spPr>
          <a:xfrm>
            <a:off x="6944703" y="3256719"/>
            <a:ext cx="0" cy="435934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/>
        </p:nvCxnSpPr>
        <p:spPr>
          <a:xfrm>
            <a:off x="8801997" y="3256720"/>
            <a:ext cx="0" cy="435934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>
            <a:off x="5009578" y="3256720"/>
            <a:ext cx="0" cy="435934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7360727" y="8603325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800" dirty="0">
                <a:latin typeface="Kaiti TC" charset="-120"/>
                <a:ea typeface="Kaiti TC" charset="-120"/>
                <a:cs typeface="Kaiti TC" charset="-120"/>
              </a:rPr>
              <a:t>近紅外光</a:t>
            </a:r>
            <a:endParaRPr kumimoji="1" lang="zh-TW" altLang="en-US" sz="2800" dirty="0">
              <a:latin typeface="Kaiti TC" charset="-120"/>
              <a:ea typeface="Kaiti TC" charset="-120"/>
              <a:cs typeface="Kaiti TC" charset="-12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5618168" y="8603325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800">
                <a:latin typeface="Kaiti TC" charset="-120"/>
                <a:ea typeface="Kaiti TC" charset="-120"/>
                <a:cs typeface="Kaiti TC" charset="-120"/>
              </a:rPr>
              <a:t>可見光</a:t>
            </a:r>
            <a:endParaRPr kumimoji="1" lang="zh-TW" altLang="en-US" sz="2800" dirty="0">
              <a:latin typeface="Kaiti TC" charset="-120"/>
              <a:ea typeface="Kaiti TC" charset="-120"/>
              <a:cs typeface="Kaiti TC" charset="-12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10375211" y="8068770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800" dirty="0">
                <a:latin typeface="Kaiti TC" charset="-120"/>
                <a:ea typeface="Kaiti TC" charset="-120"/>
                <a:cs typeface="Kaiti TC" charset="-120"/>
              </a:rPr>
              <a:t>紅外光</a:t>
            </a:r>
            <a:endParaRPr kumimoji="1" lang="zh-TW" altLang="en-US" sz="2800" dirty="0">
              <a:latin typeface="Kaiti TC" charset="-120"/>
              <a:ea typeface="Kaiti TC" charset="-120"/>
              <a:cs typeface="Kaiti TC" charset="-12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9140206" y="8603325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800" dirty="0">
                <a:latin typeface="Kaiti TC" charset="-120"/>
                <a:ea typeface="Kaiti TC" charset="-120"/>
                <a:cs typeface="Kaiti TC" charset="-120"/>
              </a:rPr>
              <a:t>中紅外光</a:t>
            </a:r>
            <a:endParaRPr kumimoji="1" lang="zh-TW" altLang="en-US" sz="2800" dirty="0">
              <a:latin typeface="Kaiti TC" charset="-120"/>
              <a:ea typeface="Kaiti TC" charset="-120"/>
              <a:cs typeface="Kaiti TC" charset="-12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10853458" y="859199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800" dirty="0">
                <a:latin typeface="Kaiti TC" charset="-120"/>
                <a:ea typeface="Kaiti TC" charset="-120"/>
                <a:cs typeface="Kaiti TC" charset="-120"/>
              </a:rPr>
              <a:t>遠紅外光</a:t>
            </a:r>
            <a:endParaRPr kumimoji="1" lang="zh-TW" altLang="en-US" sz="2800" dirty="0">
              <a:latin typeface="Kaiti TC" charset="-120"/>
              <a:ea typeface="Kaiti TC" charset="-120"/>
              <a:cs typeface="Kaiti TC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/>
              <p:cNvSpPr txBox="1"/>
              <p:nvPr/>
            </p:nvSpPr>
            <p:spPr>
              <a:xfrm>
                <a:off x="6491791" y="2836669"/>
                <a:ext cx="1215119" cy="4657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TW" sz="2400" dirty="0">
                    <a:latin typeface="Times New Roman" charset="0"/>
                    <a:ea typeface="Times New Roman" charset="0"/>
                    <a:cs typeface="Times New Roman" charset="0"/>
                  </a:rPr>
                  <a:t>760</a:t>
                </a:r>
                <a:r>
                  <a:rPr kumimoji="1" lang="en-US" altLang="zh-TW" sz="2400" dirty="0">
                    <a:ea typeface="Kaiti TC" charset="-120"/>
                    <a:cs typeface="Kaiti TC" charset="-12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TW" sz="2400" i="1">
                        <a:latin typeface="Cambria Math" charset="0"/>
                        <a:ea typeface="Kaiti TC" charset="-120"/>
                        <a:cs typeface="Kaiti TC" charset="-120"/>
                      </a:rPr>
                      <m:t>𝑛𝑚</m:t>
                    </m:r>
                  </m:oMath>
                </a14:m>
                <a:endParaRPr kumimoji="1" lang="zh-TW" altLang="en-US" sz="24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16" name="文字方塊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7459" y="865787"/>
                <a:ext cx="1215119" cy="465731"/>
              </a:xfrm>
              <a:prstGeom prst="rect">
                <a:avLst/>
              </a:prstGeom>
              <a:blipFill rotWithShape="0">
                <a:blip r:embed="rId2"/>
                <a:stretch>
                  <a:fillRect l="-7500" t="-11842" b="-2763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4525427" y="2836669"/>
                <a:ext cx="148767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TW" sz="2400" dirty="0">
                    <a:latin typeface="Times New Roman" charset="0"/>
                    <a:ea typeface="Times New Roman" charset="0"/>
                    <a:cs typeface="Times New Roman" charset="0"/>
                  </a:rPr>
                  <a:t>380</a:t>
                </a:r>
                <a14:m>
                  <m:oMath xmlns:m="http://schemas.openxmlformats.org/officeDocument/2006/math">
                    <m:r>
                      <a:rPr kumimoji="1" lang="en-US" altLang="zh-TW" sz="2400" i="1">
                        <a:latin typeface="Cambria Math" charset="0"/>
                        <a:ea typeface="Kaiti TC" charset="-120"/>
                        <a:cs typeface="Kaiti TC" charset="-120"/>
                      </a:rPr>
                      <m:t>𝑛𝑚</m:t>
                    </m:r>
                  </m:oMath>
                </a14:m>
                <a:endParaRPr kumimoji="1" lang="zh-TW" altLang="en-US" sz="24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1096" y="865787"/>
                <a:ext cx="1487672" cy="461665"/>
              </a:xfrm>
              <a:prstGeom prst="rect">
                <a:avLst/>
              </a:prstGeom>
              <a:blipFill rotWithShape="0">
                <a:blip r:embed="rId3"/>
                <a:stretch>
                  <a:fillRect l="-6557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/>
              <p:cNvSpPr txBox="1"/>
              <p:nvPr/>
            </p:nvSpPr>
            <p:spPr>
              <a:xfrm>
                <a:off x="8312070" y="2794581"/>
                <a:ext cx="175225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TW" sz="2400" dirty="0">
                    <a:latin typeface="Times New Roman" charset="0"/>
                    <a:ea typeface="Times New Roman" charset="0"/>
                    <a:cs typeface="Times New Roman" charset="0"/>
                  </a:rPr>
                  <a:t>2.5</a:t>
                </a:r>
                <a:r>
                  <a:rPr kumimoji="1" lang="en-US" altLang="zh-TW" sz="2400" dirty="0">
                    <a:ea typeface="Kaiti TC" charset="-120"/>
                    <a:cs typeface="Kaiti TC" charset="-12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TW" sz="2400" i="1">
                        <a:latin typeface="Cambria Math" charset="0"/>
                        <a:ea typeface="Kaiti TC" charset="-120"/>
                        <a:cs typeface="Kaiti TC" charset="-120"/>
                      </a:rPr>
                      <m:t>𝜇</m:t>
                    </m:r>
                    <m:r>
                      <a:rPr kumimoji="1" lang="en-US" altLang="zh-TW" sz="2400" i="1">
                        <a:latin typeface="Cambria Math" charset="0"/>
                        <a:ea typeface="Kaiti TC" charset="-120"/>
                        <a:cs typeface="Kaiti TC" charset="-120"/>
                      </a:rPr>
                      <m:t>𝑚</m:t>
                    </m:r>
                  </m:oMath>
                </a14:m>
                <a:endParaRPr kumimoji="1" lang="zh-TW" altLang="en-US" sz="24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18" name="文字方塊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7739" y="823699"/>
                <a:ext cx="1752256" cy="461665"/>
              </a:xfrm>
              <a:prstGeom prst="rect">
                <a:avLst/>
              </a:prstGeom>
              <a:blipFill rotWithShape="0">
                <a:blip r:embed="rId4"/>
                <a:stretch>
                  <a:fillRect l="-5208" t="-11842" b="-2763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/>
              <p:cNvSpPr txBox="1"/>
              <p:nvPr/>
            </p:nvSpPr>
            <p:spPr>
              <a:xfrm>
                <a:off x="11948546" y="2827361"/>
                <a:ext cx="175225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TW" sz="2400" dirty="0">
                    <a:latin typeface="Times New Roman" charset="0"/>
                    <a:ea typeface="Times New Roman" charset="0"/>
                    <a:cs typeface="Times New Roman" charset="0"/>
                  </a:rPr>
                  <a:t>1</a:t>
                </a:r>
                <a:r>
                  <a:rPr kumimoji="1" lang="en-US" altLang="zh-TW" sz="2400" dirty="0">
                    <a:ea typeface="Kaiti TC" charset="-120"/>
                    <a:cs typeface="Kaiti TC" charset="-12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TW" sz="2400" i="1">
                        <a:latin typeface="Cambria Math" charset="0"/>
                        <a:ea typeface="Kaiti TC" charset="-120"/>
                        <a:cs typeface="Kaiti TC" charset="-120"/>
                      </a:rPr>
                      <m:t>𝑚</m:t>
                    </m:r>
                    <m:r>
                      <a:rPr kumimoji="1" lang="en-US" altLang="zh-TW" sz="2400" i="1">
                        <a:latin typeface="Cambria Math" charset="0"/>
                        <a:ea typeface="Kaiti TC" charset="-120"/>
                        <a:cs typeface="Kaiti TC" charset="-120"/>
                      </a:rPr>
                      <m:t>𝑚</m:t>
                    </m:r>
                  </m:oMath>
                </a14:m>
                <a:endParaRPr kumimoji="1" lang="zh-TW" altLang="en-US" sz="24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20" name="文字方塊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4215" y="856479"/>
                <a:ext cx="1752256" cy="461665"/>
              </a:xfrm>
              <a:prstGeom prst="rect">
                <a:avLst/>
              </a:prstGeom>
              <a:blipFill rotWithShape="0">
                <a:blip r:embed="rId5"/>
                <a:stretch>
                  <a:fillRect l="-5575" t="-11842" b="-2763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直線接點 21"/>
          <p:cNvCxnSpPr/>
          <p:nvPr/>
        </p:nvCxnSpPr>
        <p:spPr>
          <a:xfrm>
            <a:off x="12474414" y="3289026"/>
            <a:ext cx="0" cy="435934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7028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群組 43"/>
          <p:cNvGrpSpPr/>
          <p:nvPr/>
        </p:nvGrpSpPr>
        <p:grpSpPr>
          <a:xfrm flipH="1">
            <a:off x="7685374" y="4275972"/>
            <a:ext cx="1288469" cy="1086395"/>
            <a:chOff x="1588412" y="1590743"/>
            <a:chExt cx="4982325" cy="4200934"/>
          </a:xfrm>
        </p:grpSpPr>
        <p:cxnSp>
          <p:nvCxnSpPr>
            <p:cNvPr id="38" name="直線箭頭接點 37"/>
            <p:cNvCxnSpPr/>
            <p:nvPr/>
          </p:nvCxnSpPr>
          <p:spPr>
            <a:xfrm flipV="1">
              <a:off x="4471244" y="1590743"/>
              <a:ext cx="70720" cy="2668269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  <a:alpha val="56000"/>
                </a:schemeClr>
              </a:solidFill>
              <a:headEnd type="none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箭頭接點 38"/>
            <p:cNvCxnSpPr/>
            <p:nvPr/>
          </p:nvCxnSpPr>
          <p:spPr>
            <a:xfrm>
              <a:off x="4494784" y="4259006"/>
              <a:ext cx="2075953" cy="1532671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  <a:alpha val="56000"/>
                </a:schemeClr>
              </a:solidFill>
              <a:headEnd type="none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箭頭接點 39"/>
            <p:cNvCxnSpPr/>
            <p:nvPr/>
          </p:nvCxnSpPr>
          <p:spPr>
            <a:xfrm flipH="1">
              <a:off x="1588412" y="4243763"/>
              <a:ext cx="2852352" cy="1195914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  <a:alpha val="56000"/>
                </a:schemeClr>
              </a:solidFill>
              <a:headEnd type="none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群組 4"/>
          <p:cNvGrpSpPr/>
          <p:nvPr/>
        </p:nvGrpSpPr>
        <p:grpSpPr>
          <a:xfrm>
            <a:off x="7745116" y="4262312"/>
            <a:ext cx="1218540" cy="1588738"/>
            <a:chOff x="10844852" y="4848520"/>
            <a:chExt cx="578515" cy="754271"/>
          </a:xfrm>
        </p:grpSpPr>
        <p:cxnSp>
          <p:nvCxnSpPr>
            <p:cNvPr id="13" name="直線接點 12"/>
            <p:cNvCxnSpPr/>
            <p:nvPr/>
          </p:nvCxnSpPr>
          <p:spPr>
            <a:xfrm>
              <a:off x="11375333" y="4848520"/>
              <a:ext cx="0" cy="673479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/>
            <p:cNvCxnSpPr/>
            <p:nvPr/>
          </p:nvCxnSpPr>
          <p:spPr>
            <a:xfrm>
              <a:off x="11081299" y="5217836"/>
              <a:ext cx="312958" cy="31574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弧線 14"/>
            <p:cNvSpPr/>
            <p:nvPr/>
          </p:nvSpPr>
          <p:spPr>
            <a:xfrm rot="8343782">
              <a:off x="10873722" y="4913595"/>
              <a:ext cx="442467" cy="479451"/>
            </a:xfrm>
            <a:prstGeom prst="arc">
              <a:avLst>
                <a:gd name="adj1" fmla="val 16703910"/>
                <a:gd name="adj2" fmla="val 0"/>
              </a:avLst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6" name="弧線 15"/>
            <p:cNvSpPr/>
            <p:nvPr/>
          </p:nvSpPr>
          <p:spPr>
            <a:xfrm rot="3436392">
              <a:off x="10796550" y="4902326"/>
              <a:ext cx="545826" cy="449221"/>
            </a:xfrm>
            <a:prstGeom prst="arc">
              <a:avLst>
                <a:gd name="adj1" fmla="val 16703910"/>
                <a:gd name="adj2" fmla="val 0"/>
              </a:avLst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文字方塊 16"/>
                <p:cNvSpPr txBox="1"/>
                <p:nvPr/>
              </p:nvSpPr>
              <p:spPr>
                <a:xfrm>
                  <a:off x="11281357" y="5086224"/>
                  <a:ext cx="142010" cy="19878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TW" i="1">
                            <a:latin typeface="Cambria Math" charset="0"/>
                          </a:rPr>
                          <m:t>𝛼</m:t>
                        </m:r>
                      </m:oMath>
                    </m:oMathPara>
                  </a14:m>
                  <a:endParaRPr kumimoji="1" lang="zh-TW" altLang="en-US" dirty="0"/>
                </a:p>
              </p:txBody>
            </p:sp>
          </mc:Choice>
          <mc:Fallback xmlns="">
            <p:sp>
              <p:nvSpPr>
                <p:cNvPr id="17" name="文字方塊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81357" y="5086224"/>
                  <a:ext cx="197746" cy="276999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文字方塊 17"/>
                <p:cNvSpPr txBox="1"/>
                <p:nvPr/>
              </p:nvSpPr>
              <p:spPr>
                <a:xfrm>
                  <a:off x="10943037" y="5404007"/>
                  <a:ext cx="142771" cy="19878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TW" i="1">
                            <a:latin typeface="Cambria Math" charset="0"/>
                          </a:rPr>
                          <m:t>𝛽</m:t>
                        </m:r>
                      </m:oMath>
                    </m:oMathPara>
                  </a14:m>
                  <a:endParaRPr kumimoji="1" lang="zh-TW" altLang="en-US" dirty="0"/>
                </a:p>
              </p:txBody>
            </p:sp>
          </mc:Choice>
          <mc:Fallback xmlns="">
            <p:sp>
              <p:nvSpPr>
                <p:cNvPr id="18" name="文字方塊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43037" y="5404007"/>
                  <a:ext cx="199349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t="-104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9" name="文字方塊 18"/>
          <p:cNvSpPr txBox="1"/>
          <p:nvPr/>
        </p:nvSpPr>
        <p:spPr>
          <a:xfrm>
            <a:off x="8652166" y="3672190"/>
            <a:ext cx="5700749" cy="5110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LED</a:t>
            </a:r>
            <a:endParaRPr kumimoji="1" lang="zh-TW" altLang="en-US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grpSp>
        <p:nvGrpSpPr>
          <p:cNvPr id="32" name="群組 31"/>
          <p:cNvGrpSpPr/>
          <p:nvPr/>
        </p:nvGrpSpPr>
        <p:grpSpPr>
          <a:xfrm rot="16200000">
            <a:off x="8002484" y="4194492"/>
            <a:ext cx="1104215" cy="907357"/>
            <a:chOff x="7871157" y="1850608"/>
            <a:chExt cx="571279" cy="469432"/>
          </a:xfrm>
        </p:grpSpPr>
        <p:sp>
          <p:nvSpPr>
            <p:cNvPr id="33" name="橢圓 32"/>
            <p:cNvSpPr/>
            <p:nvPr/>
          </p:nvSpPr>
          <p:spPr>
            <a:xfrm>
              <a:off x="7871157" y="1850608"/>
              <a:ext cx="147168" cy="147168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cxnSp>
          <p:nvCxnSpPr>
            <p:cNvPr id="34" name="直線箭頭接點 33"/>
            <p:cNvCxnSpPr/>
            <p:nvPr/>
          </p:nvCxnSpPr>
          <p:spPr>
            <a:xfrm rot="5400000" flipV="1">
              <a:off x="8019801" y="1897405"/>
              <a:ext cx="371666" cy="473604"/>
            </a:xfrm>
            <a:prstGeom prst="straightConnector1">
              <a:avLst/>
            </a:prstGeom>
            <a:ln w="44450">
              <a:solidFill>
                <a:srgbClr val="C0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5" name="圖片 34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5556" r="91667">
                        <a14:foregroundMark x1="16667" y1="48261" x2="16667" y2="48261"/>
                        <a14:foregroundMark x1="5556" y1="43478" x2="5556" y2="43478"/>
                        <a14:foregroundMark x1="40741" y1="47826" x2="40741" y2="47826"/>
                        <a14:foregroundMark x1="40000" y1="52174" x2="40000" y2="52174"/>
                        <a14:foregroundMark x1="66296" y1="16304" x2="66296" y2="16304"/>
                        <a14:foregroundMark x1="76852" y1="22609" x2="76852" y2="22609"/>
                        <a14:foregroundMark x1="91667" y1="28913" x2="91667" y2="28913"/>
                        <a14:foregroundMark x1="66296" y1="45870" x2="66296" y2="45870"/>
                        <a14:foregroundMark x1="79444" y1="54565" x2="79444" y2="54565"/>
                        <a14:foregroundMark x1="67407" y1="72174" x2="67407" y2="72174"/>
                        <a14:foregroundMark x1="79444" y1="80000" x2="79444" y2="80000"/>
                        <a14:foregroundMark x1="58333" y1="11522" x2="58333" y2="11522"/>
                        <a14:foregroundMark x1="55926" y1="88261" x2="55926" y2="8826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7822" y="5515657"/>
            <a:ext cx="1289286" cy="1098281"/>
          </a:xfrm>
          <a:prstGeom prst="rect">
            <a:avLst/>
          </a:prstGeom>
        </p:spPr>
      </p:pic>
      <p:grpSp>
        <p:nvGrpSpPr>
          <p:cNvPr id="57" name="群組 56"/>
          <p:cNvGrpSpPr/>
          <p:nvPr/>
        </p:nvGrpSpPr>
        <p:grpSpPr>
          <a:xfrm>
            <a:off x="5836412" y="3027433"/>
            <a:ext cx="4231024" cy="3928100"/>
            <a:chOff x="2252678" y="727198"/>
            <a:chExt cx="5409198" cy="5021922"/>
          </a:xfrm>
        </p:grpSpPr>
        <p:sp>
          <p:nvSpPr>
            <p:cNvPr id="51" name="文字方塊 50"/>
            <p:cNvSpPr txBox="1"/>
            <p:nvPr/>
          </p:nvSpPr>
          <p:spPr>
            <a:xfrm>
              <a:off x="2252678" y="5095779"/>
              <a:ext cx="847449" cy="6533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TW" dirty="0">
                  <a:solidFill>
                    <a:schemeClr val="bg1">
                      <a:lumMod val="50000"/>
                    </a:schemeClr>
                  </a:solidFill>
                  <a:latin typeface="Times New Roman" charset="0"/>
                  <a:ea typeface="Times New Roman" charset="0"/>
                  <a:cs typeface="Times New Roman" charset="0"/>
                </a:rPr>
                <a:t>x</a:t>
              </a:r>
              <a:endParaRPr kumimoji="1" lang="zh-TW" altLang="en-US" dirty="0">
                <a:solidFill>
                  <a:schemeClr val="bg1">
                    <a:lumMod val="5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cxnSp>
          <p:nvCxnSpPr>
            <p:cNvPr id="52" name="直線箭頭接點 51"/>
            <p:cNvCxnSpPr/>
            <p:nvPr/>
          </p:nvCxnSpPr>
          <p:spPr>
            <a:xfrm flipH="1" flipV="1">
              <a:off x="4256048" y="1489487"/>
              <a:ext cx="62796" cy="2636923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headEnd type="none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箭頭接點 52"/>
            <p:cNvCxnSpPr/>
            <p:nvPr/>
          </p:nvCxnSpPr>
          <p:spPr>
            <a:xfrm>
              <a:off x="4342384" y="4126401"/>
              <a:ext cx="2436637" cy="1081797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headEnd type="none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箭頭接點 53"/>
            <p:cNvCxnSpPr/>
            <p:nvPr/>
          </p:nvCxnSpPr>
          <p:spPr>
            <a:xfrm flipH="1">
              <a:off x="2584828" y="4111160"/>
              <a:ext cx="1703537" cy="1155124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headEnd type="none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文字方塊 54"/>
            <p:cNvSpPr txBox="1"/>
            <p:nvPr/>
          </p:nvSpPr>
          <p:spPr>
            <a:xfrm>
              <a:off x="3965838" y="727198"/>
              <a:ext cx="847449" cy="6533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TW" dirty="0">
                  <a:solidFill>
                    <a:schemeClr val="bg1">
                      <a:lumMod val="50000"/>
                    </a:schemeClr>
                  </a:solidFill>
                  <a:latin typeface="Times New Roman" charset="0"/>
                  <a:ea typeface="Times New Roman" charset="0"/>
                  <a:cs typeface="Times New Roman" charset="0"/>
                </a:rPr>
                <a:t>z</a:t>
              </a:r>
              <a:endParaRPr kumimoji="1" lang="zh-TW" altLang="en-US" dirty="0">
                <a:solidFill>
                  <a:schemeClr val="bg1">
                    <a:lumMod val="5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56" name="文字方塊 55"/>
            <p:cNvSpPr txBox="1"/>
            <p:nvPr/>
          </p:nvSpPr>
          <p:spPr>
            <a:xfrm>
              <a:off x="6814427" y="5019828"/>
              <a:ext cx="847449" cy="6533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TW" dirty="0">
                  <a:solidFill>
                    <a:schemeClr val="bg1">
                      <a:lumMod val="50000"/>
                    </a:schemeClr>
                  </a:solidFill>
                  <a:latin typeface="Times New Roman" charset="0"/>
                  <a:ea typeface="Times New Roman" charset="0"/>
                  <a:cs typeface="Times New Roman" charset="0"/>
                </a:rPr>
                <a:t>y</a:t>
              </a:r>
              <a:endParaRPr kumimoji="1" lang="zh-TW" altLang="en-US" dirty="0">
                <a:solidFill>
                  <a:schemeClr val="bg1">
                    <a:lumMod val="5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  <p:pic>
        <p:nvPicPr>
          <p:cNvPr id="58" name="圖片 5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5604" y="4083004"/>
            <a:ext cx="2362200" cy="11303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9" name="文字方塊 58"/>
              <p:cNvSpPr txBox="1"/>
              <p:nvPr/>
            </p:nvSpPr>
            <p:spPr>
              <a:xfrm>
                <a:off x="8016735" y="5375684"/>
                <a:ext cx="110287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sz="1100" i="1">
                          <a:latin typeface="Cambria Math" charset="0"/>
                        </a:rPr>
                        <m:t>𝐿</m:t>
                      </m:r>
                    </m:oMath>
                  </m:oMathPara>
                </a14:m>
                <a:endParaRPr kumimoji="1" lang="zh-TW" altLang="en-US" dirty="0"/>
              </a:p>
            </p:txBody>
          </p:sp>
        </mc:Choice>
        <mc:Fallback xmlns="">
          <p:sp>
            <p:nvSpPr>
              <p:cNvPr id="59" name="文字方塊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2403" y="3404802"/>
                <a:ext cx="110287" cy="169277"/>
              </a:xfrm>
              <a:prstGeom prst="rect">
                <a:avLst/>
              </a:prstGeom>
              <a:blipFill rotWithShape="0">
                <a:blip r:embed="rId7"/>
                <a:stretch>
                  <a:fillRect l="-27778" r="-27778" b="-1111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字方塊 59"/>
              <p:cNvSpPr txBox="1"/>
              <p:nvPr/>
            </p:nvSpPr>
            <p:spPr>
              <a:xfrm>
                <a:off x="8734553" y="4738705"/>
                <a:ext cx="110287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sz="1100" i="1">
                          <a:latin typeface="Cambria Math" charset="0"/>
                        </a:rPr>
                        <m:t>𝐿</m:t>
                      </m:r>
                    </m:oMath>
                  </m:oMathPara>
                </a14:m>
                <a:endParaRPr kumimoji="1" lang="zh-TW" altLang="en-US" dirty="0"/>
              </a:p>
            </p:txBody>
          </p:sp>
        </mc:Choice>
        <mc:Fallback xmlns="">
          <p:sp>
            <p:nvSpPr>
              <p:cNvPr id="60" name="文字方塊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0221" y="2767823"/>
                <a:ext cx="110287" cy="169277"/>
              </a:xfrm>
              <a:prstGeom prst="rect">
                <a:avLst/>
              </a:prstGeom>
              <a:blipFill rotWithShape="0">
                <a:blip r:embed="rId8"/>
                <a:stretch>
                  <a:fillRect l="-27778" r="-27778" b="-714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文字方塊 60"/>
          <p:cNvSpPr txBox="1"/>
          <p:nvPr/>
        </p:nvSpPr>
        <p:spPr>
          <a:xfrm>
            <a:off x="9816023" y="5275656"/>
            <a:ext cx="5700749" cy="5110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>
                <a:latin typeface="Times New Roman" charset="0"/>
                <a:ea typeface="Times New Roman" charset="0"/>
                <a:cs typeface="Times New Roman" charset="0"/>
              </a:rPr>
              <a:t>LED Position: 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62" name="文字方塊 61"/>
          <p:cNvSpPr txBox="1"/>
          <p:nvPr/>
        </p:nvSpPr>
        <p:spPr>
          <a:xfrm>
            <a:off x="9816023" y="3740048"/>
            <a:ext cx="5700749" cy="5110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>
                <a:latin typeface="Times New Roman" charset="0"/>
                <a:ea typeface="Times New Roman" charset="0"/>
                <a:cs typeface="Times New Roman" charset="0"/>
              </a:rPr>
              <a:t>LED Orientation</a:t>
            </a:r>
            <a:r>
              <a:rPr kumimoji="1" lang="en-US" altLang="zh-TW" dirty="0">
                <a:latin typeface="Times New Roman" charset="0"/>
                <a:ea typeface="Times New Roman" charset="0"/>
                <a:cs typeface="Times New Roman" charset="0"/>
              </a:rPr>
              <a:t>: 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9855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內容版面配置區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56433161"/>
                  </p:ext>
                </p:extLst>
              </p:nvPr>
            </p:nvGraphicFramePr>
            <p:xfrm>
              <a:off x="3720761" y="2485913"/>
              <a:ext cx="5796642" cy="281325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932214"/>
                    <a:gridCol w="1932214"/>
                    <a:gridCol w="1932214"/>
                  </a:tblGrid>
                  <a:tr h="580269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>
                            <a:latin typeface="Kaiti TC" charset="-120"/>
                            <a:ea typeface="Kaiti TC" charset="-120"/>
                            <a:cs typeface="Kaiti TC" charset="-12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latin typeface="Kaiti TC" charset="-120"/>
                              <a:ea typeface="Kaiti TC" charset="-120"/>
                              <a:cs typeface="Kaiti TC" charset="-120"/>
                            </a:rPr>
                            <a:t>LED</a:t>
                          </a:r>
                          <a:r>
                            <a:rPr lang="zh-TW" altLang="en-US" dirty="0" smtClean="0">
                              <a:latin typeface="Kaiti TC" charset="-120"/>
                              <a:ea typeface="Kaiti TC" charset="-120"/>
                              <a:cs typeface="Kaiti TC" charset="-120"/>
                            </a:rPr>
                            <a:t>參數</a:t>
                          </a:r>
                          <a:endParaRPr lang="zh-TW" altLang="en-US" dirty="0">
                            <a:latin typeface="Kaiti TC" charset="-120"/>
                            <a:ea typeface="Kaiti TC" charset="-120"/>
                            <a:cs typeface="Kaiti TC" charset="-12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latin typeface="Kaiti TC" charset="-120"/>
                              <a:ea typeface="Kaiti TC" charset="-120"/>
                              <a:cs typeface="Kaiti TC" charset="-120"/>
                            </a:rPr>
                            <a:t>PD</a:t>
                          </a:r>
                          <a:r>
                            <a:rPr lang="zh-TW" altLang="en-US" dirty="0" smtClean="0">
                              <a:latin typeface="Kaiti TC" charset="-120"/>
                              <a:ea typeface="Kaiti TC" charset="-120"/>
                              <a:cs typeface="Kaiti TC" charset="-120"/>
                            </a:rPr>
                            <a:t>參數</a:t>
                          </a:r>
                          <a:endParaRPr lang="zh-TW" altLang="en-US" dirty="0">
                            <a:latin typeface="Kaiti TC" charset="-120"/>
                            <a:ea typeface="Kaiti TC" charset="-120"/>
                            <a:cs typeface="Kaiti TC" charset="-12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92634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 smtClean="0">
                              <a:latin typeface="Kaiti TC" charset="-120"/>
                              <a:ea typeface="Kaiti TC" charset="-120"/>
                              <a:cs typeface="Kaiti TC" charset="-120"/>
                            </a:rPr>
                            <a:t>影響發</a:t>
                          </a:r>
                          <a:r>
                            <a:rPr lang="en-US" altLang="zh-TW" dirty="0" smtClean="0">
                              <a:latin typeface="Kaiti TC" charset="-120"/>
                              <a:ea typeface="Kaiti TC" charset="-120"/>
                              <a:cs typeface="Kaiti TC" charset="-120"/>
                            </a:rPr>
                            <a:t>/</a:t>
                          </a:r>
                          <a:r>
                            <a:rPr lang="zh-TW" altLang="en-US" dirty="0" smtClean="0">
                              <a:latin typeface="Kaiti TC" charset="-120"/>
                              <a:ea typeface="Kaiti TC" charset="-120"/>
                              <a:cs typeface="Kaiti TC" charset="-120"/>
                            </a:rPr>
                            <a:t>收光模式</a:t>
                          </a:r>
                          <a:endParaRPr lang="en-US" altLang="zh-TW" dirty="0" smtClean="0">
                            <a:latin typeface="Kaiti TC" charset="-120"/>
                            <a:ea typeface="Kaiti TC" charset="-120"/>
                            <a:cs typeface="Kaiti TC" charset="-120"/>
                          </a:endParaRPr>
                        </a:p>
                        <a:p>
                          <a:pPr algn="ctr"/>
                          <a:r>
                            <a:rPr lang="en-US" altLang="zh-TW" dirty="0" smtClean="0">
                              <a:latin typeface="Kaiti TC" charset="-120"/>
                              <a:ea typeface="Kaiti TC" charset="-120"/>
                              <a:cs typeface="Kaiti TC" charset="-120"/>
                            </a:rPr>
                            <a:t>(Pattern)</a:t>
                          </a:r>
                          <a:endParaRPr lang="zh-TW" altLang="en-US" dirty="0">
                            <a:latin typeface="Kaiti TC" charset="-120"/>
                            <a:ea typeface="Kaiti TC" charset="-120"/>
                            <a:cs typeface="Kaiti TC" charset="-12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latin typeface="Kaiti TC" charset="-120"/>
                              <a:ea typeface="Kaiti TC" charset="-120"/>
                              <a:cs typeface="Kaiti TC" charset="-120"/>
                            </a:rPr>
                            <a:t>LED</a:t>
                          </a:r>
                          <a:r>
                            <a:rPr lang="zh-TW" altLang="en-US" dirty="0" smtClean="0">
                              <a:latin typeface="Kaiti TC" charset="-120"/>
                              <a:ea typeface="Kaiti TC" charset="-120"/>
                              <a:cs typeface="Kaiti TC" charset="-120"/>
                            </a:rPr>
                            <a:t>朗博次方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b="0" i="1" smtClean="0">
                                  <a:latin typeface="Cambria Math" charset="0"/>
                                  <a:ea typeface="Kaiti TC" charset="-120"/>
                                  <a:cs typeface="Kaiti TC" charset="-120"/>
                                </a:rPr>
                                <m:t>𝑀</m:t>
                              </m:r>
                            </m:oMath>
                          </a14:m>
                          <a:endParaRPr lang="zh-TW" altLang="en-US" dirty="0">
                            <a:latin typeface="Kaiti TC" charset="-120"/>
                            <a:ea typeface="Kaiti TC" charset="-120"/>
                            <a:cs typeface="Kaiti TC" charset="-12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latin typeface="Kaiti TC" charset="-120"/>
                              <a:ea typeface="Kaiti TC" charset="-120"/>
                              <a:cs typeface="Kaiti TC" charset="-120"/>
                            </a:rPr>
                            <a:t>PD</a:t>
                          </a:r>
                          <a:r>
                            <a:rPr lang="zh-TW" altLang="en-US" dirty="0" smtClean="0">
                              <a:latin typeface="Kaiti TC" charset="-120"/>
                              <a:ea typeface="Kaiti TC" charset="-120"/>
                              <a:cs typeface="Kaiti TC" charset="-120"/>
                            </a:rPr>
                            <a:t>朗博次方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b="0" i="1" smtClean="0">
                                  <a:latin typeface="Cambria Math" charset="0"/>
                                  <a:ea typeface="Kaiti TC" charset="-120"/>
                                  <a:cs typeface="Kaiti TC" charset="-120"/>
                                </a:rPr>
                                <m:t>𝑚</m:t>
                              </m:r>
                            </m:oMath>
                          </a14:m>
                          <a:endParaRPr lang="zh-TW" altLang="en-US" dirty="0">
                            <a:latin typeface="Kaiti TC" charset="-120"/>
                            <a:ea typeface="Kaiti TC" charset="-120"/>
                            <a:cs typeface="Kaiti TC" charset="-12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</a:tr>
                  <a:tr h="92634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 smtClean="0">
                              <a:latin typeface="Kaiti TC" charset="-120"/>
                              <a:ea typeface="Kaiti TC" charset="-120"/>
                              <a:cs typeface="Kaiti TC" charset="-120"/>
                            </a:rPr>
                            <a:t>影響發</a:t>
                          </a:r>
                          <a:r>
                            <a:rPr lang="en-US" altLang="zh-TW" dirty="0" smtClean="0">
                              <a:latin typeface="Kaiti TC" charset="-120"/>
                              <a:ea typeface="Kaiti TC" charset="-120"/>
                              <a:cs typeface="Kaiti TC" charset="-120"/>
                            </a:rPr>
                            <a:t>/</a:t>
                          </a:r>
                          <a:r>
                            <a:rPr lang="zh-TW" altLang="en-US" dirty="0" smtClean="0">
                              <a:latin typeface="Kaiti TC" charset="-120"/>
                              <a:ea typeface="Kaiti TC" charset="-120"/>
                              <a:cs typeface="Kaiti TC" charset="-120"/>
                            </a:rPr>
                            <a:t>收光強度</a:t>
                          </a:r>
                          <a:endParaRPr lang="en-US" altLang="zh-TW" dirty="0" smtClean="0">
                            <a:latin typeface="Kaiti TC" charset="-120"/>
                            <a:ea typeface="Kaiti TC" charset="-120"/>
                            <a:cs typeface="Kaiti TC" charset="-12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b="0" i="0" dirty="0" smtClean="0">
                              <a:latin typeface="+mn-lt"/>
                              <a:ea typeface="Kaiti TC" charset="-120"/>
                              <a:cs typeface="Kaiti TC" charset="-120"/>
                            </a:rPr>
                            <a:t>總輻射</a:t>
                          </a:r>
                          <a14:m>
                            <m:oMath xmlns:m="http://schemas.openxmlformats.org/officeDocument/2006/math">
                              <m:r>
                                <a:rPr lang="zh-TW" altLang="en-US" b="0" i="0" smtClean="0">
                                  <a:latin typeface="Cambria Math" charset="0"/>
                                  <a:ea typeface="Kaiti TC" charset="-120"/>
                                  <a:cs typeface="Kaiti TC" charset="-120"/>
                                </a:rPr>
                                <m:t>通量</m:t>
                              </m:r>
                              <m:r>
                                <a:rPr lang="en-US" altLang="zh-TW" b="0" i="1" smtClean="0">
                                  <a:latin typeface="Cambria Math" charset="0"/>
                                  <a:ea typeface="Kaiti TC" charset="-120"/>
                                  <a:cs typeface="Kaiti TC" charset="-120"/>
                                </a:rPr>
                                <m:t>𝑃𝑡</m:t>
                              </m:r>
                            </m:oMath>
                          </a14:m>
                          <a:endParaRPr lang="zh-TW" altLang="en-US" dirty="0">
                            <a:latin typeface="Kaiti TC" charset="-120"/>
                            <a:ea typeface="Kaiti TC" charset="-120"/>
                            <a:cs typeface="Kaiti TC" charset="-12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b="0" i="0" dirty="0" smtClean="0">
                              <a:ea typeface="Kaiti TC" charset="-120"/>
                              <a:cs typeface="Kaiti TC" charset="-120"/>
                            </a:rPr>
                            <a:t>有效面積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b="0" i="1" smtClean="0">
                                  <a:latin typeface="Cambria Math" charset="0"/>
                                  <a:ea typeface="Kaiti TC" charset="-120"/>
                                  <a:cs typeface="Kaiti TC" charset="-120"/>
                                </a:rPr>
                                <m:t>𝐴</m:t>
                              </m:r>
                            </m:oMath>
                          </a14:m>
                          <a:endParaRPr lang="en-US" altLang="zh-TW" b="0" i="0" dirty="0" smtClean="0">
                            <a:ea typeface="Kaiti TC" charset="-120"/>
                            <a:cs typeface="Kaiti TC" charset="-120"/>
                          </a:endParaRPr>
                        </a:p>
                        <a:p>
                          <a:pPr algn="ctr"/>
                          <a:r>
                            <a:rPr lang="zh-TW" altLang="en-US" dirty="0" smtClean="0">
                              <a:latin typeface="Kaiti TC" charset="-120"/>
                              <a:ea typeface="Kaiti TC" charset="-120"/>
                              <a:cs typeface="Kaiti TC" charset="-120"/>
                            </a:rPr>
                            <a:t>響應率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b="0" i="1" smtClean="0">
                                  <a:latin typeface="Cambria Math" charset="0"/>
                                  <a:ea typeface="Kaiti TC" charset="-120"/>
                                  <a:cs typeface="Kaiti TC" charset="-120"/>
                                </a:rPr>
                                <m:t>𝑅𝑒</m:t>
                              </m:r>
                            </m:oMath>
                          </a14:m>
                          <a:endParaRPr lang="zh-TW" altLang="en-US" dirty="0">
                            <a:latin typeface="Kaiti TC" charset="-120"/>
                            <a:ea typeface="Kaiti TC" charset="-120"/>
                            <a:cs typeface="Kaiti TC" charset="-12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內容版面配置區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56433161"/>
                  </p:ext>
                </p:extLst>
              </p:nvPr>
            </p:nvGraphicFramePr>
            <p:xfrm>
              <a:off x="816430" y="515031"/>
              <a:ext cx="5796642" cy="243295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932214"/>
                    <a:gridCol w="1932214"/>
                    <a:gridCol w="1932214"/>
                  </a:tblGrid>
                  <a:tr h="580269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>
                            <a:latin typeface="Kaiti TC" charset="-120"/>
                            <a:ea typeface="Kaiti TC" charset="-120"/>
                            <a:cs typeface="Kaiti TC" charset="-12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latin typeface="Kaiti TC" charset="-120"/>
                              <a:ea typeface="Kaiti TC" charset="-120"/>
                              <a:cs typeface="Kaiti TC" charset="-120"/>
                            </a:rPr>
                            <a:t>LED</a:t>
                          </a:r>
                          <a:r>
                            <a:rPr lang="zh-TW" altLang="en-US" dirty="0" smtClean="0">
                              <a:latin typeface="Kaiti TC" charset="-120"/>
                              <a:ea typeface="Kaiti TC" charset="-120"/>
                              <a:cs typeface="Kaiti TC" charset="-120"/>
                            </a:rPr>
                            <a:t>參數</a:t>
                          </a:r>
                          <a:endParaRPr lang="zh-TW" altLang="en-US" dirty="0">
                            <a:latin typeface="Kaiti TC" charset="-120"/>
                            <a:ea typeface="Kaiti TC" charset="-120"/>
                            <a:cs typeface="Kaiti TC" charset="-12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latin typeface="Kaiti TC" charset="-120"/>
                              <a:ea typeface="Kaiti TC" charset="-120"/>
                              <a:cs typeface="Kaiti TC" charset="-120"/>
                            </a:rPr>
                            <a:t>PD</a:t>
                          </a:r>
                          <a:r>
                            <a:rPr lang="zh-TW" altLang="en-US" dirty="0" smtClean="0">
                              <a:latin typeface="Kaiti TC" charset="-120"/>
                              <a:ea typeface="Kaiti TC" charset="-120"/>
                              <a:cs typeface="Kaiti TC" charset="-120"/>
                            </a:rPr>
                            <a:t>參數</a:t>
                          </a:r>
                          <a:endParaRPr lang="zh-TW" altLang="en-US" dirty="0">
                            <a:latin typeface="Kaiti TC" charset="-120"/>
                            <a:ea typeface="Kaiti TC" charset="-120"/>
                            <a:cs typeface="Kaiti TC" charset="-12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92634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 smtClean="0">
                              <a:latin typeface="Kaiti TC" charset="-120"/>
                              <a:ea typeface="Kaiti TC" charset="-120"/>
                              <a:cs typeface="Kaiti TC" charset="-120"/>
                            </a:rPr>
                            <a:t>影響發</a:t>
                          </a:r>
                          <a:r>
                            <a:rPr lang="en-US" altLang="zh-TW" dirty="0" smtClean="0">
                              <a:latin typeface="Kaiti TC" charset="-120"/>
                              <a:ea typeface="Kaiti TC" charset="-120"/>
                              <a:cs typeface="Kaiti TC" charset="-120"/>
                            </a:rPr>
                            <a:t>/</a:t>
                          </a:r>
                          <a:r>
                            <a:rPr lang="zh-TW" altLang="en-US" dirty="0" smtClean="0">
                              <a:latin typeface="Kaiti TC" charset="-120"/>
                              <a:ea typeface="Kaiti TC" charset="-120"/>
                              <a:cs typeface="Kaiti TC" charset="-120"/>
                            </a:rPr>
                            <a:t>收光模式</a:t>
                          </a:r>
                          <a:endParaRPr lang="en-US" altLang="zh-TW" dirty="0" smtClean="0">
                            <a:latin typeface="Kaiti TC" charset="-120"/>
                            <a:ea typeface="Kaiti TC" charset="-120"/>
                            <a:cs typeface="Kaiti TC" charset="-120"/>
                          </a:endParaRPr>
                        </a:p>
                        <a:p>
                          <a:pPr algn="ctr"/>
                          <a:r>
                            <a:rPr lang="en-US" altLang="zh-TW" dirty="0" smtClean="0">
                              <a:latin typeface="Kaiti TC" charset="-120"/>
                              <a:ea typeface="Kaiti TC" charset="-120"/>
                              <a:cs typeface="Kaiti TC" charset="-120"/>
                            </a:rPr>
                            <a:t>(Pattern)</a:t>
                          </a:r>
                          <a:endParaRPr lang="zh-TW" altLang="en-US" dirty="0">
                            <a:latin typeface="Kaiti TC" charset="-120"/>
                            <a:ea typeface="Kaiti TC" charset="-120"/>
                            <a:cs typeface="Kaiti TC" charset="-12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99686" t="-62092" r="-100000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200315" t="-62092" r="-315" b="-100000"/>
                          </a:stretch>
                        </a:blipFill>
                      </a:tcPr>
                    </a:tc>
                  </a:tr>
                  <a:tr h="92634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 smtClean="0">
                              <a:latin typeface="Kaiti TC" charset="-120"/>
                              <a:ea typeface="Kaiti TC" charset="-120"/>
                              <a:cs typeface="Kaiti TC" charset="-120"/>
                            </a:rPr>
                            <a:t>影響發</a:t>
                          </a:r>
                          <a:r>
                            <a:rPr lang="en-US" altLang="zh-TW" dirty="0" smtClean="0">
                              <a:latin typeface="Kaiti TC" charset="-120"/>
                              <a:ea typeface="Kaiti TC" charset="-120"/>
                              <a:cs typeface="Kaiti TC" charset="-120"/>
                            </a:rPr>
                            <a:t>/</a:t>
                          </a:r>
                          <a:r>
                            <a:rPr lang="zh-TW" altLang="en-US" dirty="0" smtClean="0">
                              <a:latin typeface="Kaiti TC" charset="-120"/>
                              <a:ea typeface="Kaiti TC" charset="-120"/>
                              <a:cs typeface="Kaiti TC" charset="-120"/>
                            </a:rPr>
                            <a:t>收光強度</a:t>
                          </a:r>
                          <a:endParaRPr lang="en-US" altLang="zh-TW" dirty="0" smtClean="0">
                            <a:latin typeface="Kaiti TC" charset="-120"/>
                            <a:ea typeface="Kaiti TC" charset="-120"/>
                            <a:cs typeface="Kaiti TC" charset="-12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99686" t="-163158" r="-100000" b="-6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200315" t="-163158" r="-315" b="-658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362425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圖片 18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748"/>
          <a:stretch/>
        </p:blipFill>
        <p:spPr>
          <a:xfrm>
            <a:off x="4786181" y="5960135"/>
            <a:ext cx="603132" cy="1231900"/>
          </a:xfrm>
          <a:prstGeom prst="rect">
            <a:avLst/>
          </a:prstGeom>
        </p:spPr>
      </p:pic>
      <p:pic>
        <p:nvPicPr>
          <p:cNvPr id="184" name="圖片 18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1541" y="5663591"/>
            <a:ext cx="292100" cy="279400"/>
          </a:xfrm>
          <a:prstGeom prst="rect">
            <a:avLst/>
          </a:prstGeom>
        </p:spPr>
      </p:pic>
      <p:pic>
        <p:nvPicPr>
          <p:cNvPr id="185" name="圖片 18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3825" y="6109946"/>
            <a:ext cx="800100" cy="469900"/>
          </a:xfrm>
          <a:prstGeom prst="rect">
            <a:avLst/>
          </a:prstGeom>
        </p:spPr>
      </p:pic>
      <p:pic>
        <p:nvPicPr>
          <p:cNvPr id="147" name="圖片 14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748"/>
          <a:stretch/>
        </p:blipFill>
        <p:spPr>
          <a:xfrm>
            <a:off x="7819425" y="8129513"/>
            <a:ext cx="603132" cy="1231900"/>
          </a:xfrm>
          <a:prstGeom prst="rect">
            <a:avLst/>
          </a:prstGeom>
        </p:spPr>
      </p:pic>
      <p:sp>
        <p:nvSpPr>
          <p:cNvPr id="31" name="橢圓 30"/>
          <p:cNvSpPr/>
          <p:nvPr/>
        </p:nvSpPr>
        <p:spPr>
          <a:xfrm>
            <a:off x="7180329" y="5366235"/>
            <a:ext cx="3313365" cy="3313365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" name="手繪多邊形 3"/>
          <p:cNvSpPr/>
          <p:nvPr/>
        </p:nvSpPr>
        <p:spPr>
          <a:xfrm rot="1194063">
            <a:off x="8409769" y="9080394"/>
            <a:ext cx="1157457" cy="962480"/>
          </a:xfrm>
          <a:custGeom>
            <a:avLst/>
            <a:gdLst>
              <a:gd name="connsiteX0" fmla="*/ 1272179 w 3725819"/>
              <a:gd name="connsiteY0" fmla="*/ 60960 h 3505200"/>
              <a:gd name="connsiteX1" fmla="*/ 1272179 w 3725819"/>
              <a:gd name="connsiteY1" fmla="*/ 60960 h 3505200"/>
              <a:gd name="connsiteX2" fmla="*/ 1409339 w 3725819"/>
              <a:gd name="connsiteY2" fmla="*/ 106680 h 3505200"/>
              <a:gd name="connsiteX3" fmla="*/ 1470299 w 3725819"/>
              <a:gd name="connsiteY3" fmla="*/ 137160 h 3505200"/>
              <a:gd name="connsiteX4" fmla="*/ 1546499 w 3725819"/>
              <a:gd name="connsiteY4" fmla="*/ 152400 h 3505200"/>
              <a:gd name="connsiteX5" fmla="*/ 1607459 w 3725819"/>
              <a:gd name="connsiteY5" fmla="*/ 167640 h 3505200"/>
              <a:gd name="connsiteX6" fmla="*/ 1942739 w 3725819"/>
              <a:gd name="connsiteY6" fmla="*/ 152400 h 3505200"/>
              <a:gd name="connsiteX7" fmla="*/ 2064659 w 3725819"/>
              <a:gd name="connsiteY7" fmla="*/ 106680 h 3505200"/>
              <a:gd name="connsiteX8" fmla="*/ 2140859 w 3725819"/>
              <a:gd name="connsiteY8" fmla="*/ 76200 h 3505200"/>
              <a:gd name="connsiteX9" fmla="*/ 2201819 w 3725819"/>
              <a:gd name="connsiteY9" fmla="*/ 45720 h 3505200"/>
              <a:gd name="connsiteX10" fmla="*/ 2338979 w 3725819"/>
              <a:gd name="connsiteY10" fmla="*/ 15240 h 3505200"/>
              <a:gd name="connsiteX11" fmla="*/ 2399939 w 3725819"/>
              <a:gd name="connsiteY11" fmla="*/ 0 h 3505200"/>
              <a:gd name="connsiteX12" fmla="*/ 2689499 w 3725819"/>
              <a:gd name="connsiteY12" fmla="*/ 15240 h 3505200"/>
              <a:gd name="connsiteX13" fmla="*/ 2735219 w 3725819"/>
              <a:gd name="connsiteY13" fmla="*/ 45720 h 3505200"/>
              <a:gd name="connsiteX14" fmla="*/ 2826659 w 3725819"/>
              <a:gd name="connsiteY14" fmla="*/ 121920 h 3505200"/>
              <a:gd name="connsiteX15" fmla="*/ 2857139 w 3725819"/>
              <a:gd name="connsiteY15" fmla="*/ 167640 h 3505200"/>
              <a:gd name="connsiteX16" fmla="*/ 2887619 w 3725819"/>
              <a:gd name="connsiteY16" fmla="*/ 259080 h 3505200"/>
              <a:gd name="connsiteX17" fmla="*/ 2902859 w 3725819"/>
              <a:gd name="connsiteY17" fmla="*/ 304800 h 3505200"/>
              <a:gd name="connsiteX18" fmla="*/ 2918099 w 3725819"/>
              <a:gd name="connsiteY18" fmla="*/ 350520 h 3505200"/>
              <a:gd name="connsiteX19" fmla="*/ 2933339 w 3725819"/>
              <a:gd name="connsiteY19" fmla="*/ 411480 h 3505200"/>
              <a:gd name="connsiteX20" fmla="*/ 2963819 w 3725819"/>
              <a:gd name="connsiteY20" fmla="*/ 746760 h 3505200"/>
              <a:gd name="connsiteX21" fmla="*/ 2979059 w 3725819"/>
              <a:gd name="connsiteY21" fmla="*/ 822960 h 3505200"/>
              <a:gd name="connsiteX22" fmla="*/ 2994299 w 3725819"/>
              <a:gd name="connsiteY22" fmla="*/ 914400 h 3505200"/>
              <a:gd name="connsiteX23" fmla="*/ 3085739 w 3725819"/>
              <a:gd name="connsiteY23" fmla="*/ 1127760 h 3505200"/>
              <a:gd name="connsiteX24" fmla="*/ 3222899 w 3725819"/>
              <a:gd name="connsiteY24" fmla="*/ 1280160 h 3505200"/>
              <a:gd name="connsiteX25" fmla="*/ 3268619 w 3725819"/>
              <a:gd name="connsiteY25" fmla="*/ 1310640 h 3505200"/>
              <a:gd name="connsiteX26" fmla="*/ 3375299 w 3725819"/>
              <a:gd name="connsiteY26" fmla="*/ 1402080 h 3505200"/>
              <a:gd name="connsiteX27" fmla="*/ 3466739 w 3725819"/>
              <a:gd name="connsiteY27" fmla="*/ 1463040 h 3505200"/>
              <a:gd name="connsiteX28" fmla="*/ 3573419 w 3725819"/>
              <a:gd name="connsiteY28" fmla="*/ 1554480 h 3505200"/>
              <a:gd name="connsiteX29" fmla="*/ 3588659 w 3725819"/>
              <a:gd name="connsiteY29" fmla="*/ 1600200 h 3505200"/>
              <a:gd name="connsiteX30" fmla="*/ 3634379 w 3725819"/>
              <a:gd name="connsiteY30" fmla="*/ 1661160 h 3505200"/>
              <a:gd name="connsiteX31" fmla="*/ 3680099 w 3725819"/>
              <a:gd name="connsiteY31" fmla="*/ 1737360 h 3505200"/>
              <a:gd name="connsiteX32" fmla="*/ 3695339 w 3725819"/>
              <a:gd name="connsiteY32" fmla="*/ 1813560 h 3505200"/>
              <a:gd name="connsiteX33" fmla="*/ 3710579 w 3725819"/>
              <a:gd name="connsiteY33" fmla="*/ 1859280 h 3505200"/>
              <a:gd name="connsiteX34" fmla="*/ 3725819 w 3725819"/>
              <a:gd name="connsiteY34" fmla="*/ 1950720 h 3505200"/>
              <a:gd name="connsiteX35" fmla="*/ 3710579 w 3725819"/>
              <a:gd name="connsiteY35" fmla="*/ 2133600 h 3505200"/>
              <a:gd name="connsiteX36" fmla="*/ 3664859 w 3725819"/>
              <a:gd name="connsiteY36" fmla="*/ 2194560 h 3505200"/>
              <a:gd name="connsiteX37" fmla="*/ 3542939 w 3725819"/>
              <a:gd name="connsiteY37" fmla="*/ 2301240 h 3505200"/>
              <a:gd name="connsiteX38" fmla="*/ 3497219 w 3725819"/>
              <a:gd name="connsiteY38" fmla="*/ 2316480 h 3505200"/>
              <a:gd name="connsiteX39" fmla="*/ 3451499 w 3725819"/>
              <a:gd name="connsiteY39" fmla="*/ 2346960 h 3505200"/>
              <a:gd name="connsiteX40" fmla="*/ 3299099 w 3725819"/>
              <a:gd name="connsiteY40" fmla="*/ 2392680 h 3505200"/>
              <a:gd name="connsiteX41" fmla="*/ 3161939 w 3725819"/>
              <a:gd name="connsiteY41" fmla="*/ 2468880 h 3505200"/>
              <a:gd name="connsiteX42" fmla="*/ 3055259 w 3725819"/>
              <a:gd name="connsiteY42" fmla="*/ 2499360 h 3505200"/>
              <a:gd name="connsiteX43" fmla="*/ 2811419 w 3725819"/>
              <a:gd name="connsiteY43" fmla="*/ 2667000 h 3505200"/>
              <a:gd name="connsiteX44" fmla="*/ 2689499 w 3725819"/>
              <a:gd name="connsiteY44" fmla="*/ 2788920 h 3505200"/>
              <a:gd name="connsiteX45" fmla="*/ 2598059 w 3725819"/>
              <a:gd name="connsiteY45" fmla="*/ 2880360 h 3505200"/>
              <a:gd name="connsiteX46" fmla="*/ 2506619 w 3725819"/>
              <a:gd name="connsiteY46" fmla="*/ 2941320 h 3505200"/>
              <a:gd name="connsiteX47" fmla="*/ 2430419 w 3725819"/>
              <a:gd name="connsiteY47" fmla="*/ 3032760 h 3505200"/>
              <a:gd name="connsiteX48" fmla="*/ 2369459 w 3725819"/>
              <a:gd name="connsiteY48" fmla="*/ 3063240 h 3505200"/>
              <a:gd name="connsiteX49" fmla="*/ 2201819 w 3725819"/>
              <a:gd name="connsiteY49" fmla="*/ 3185160 h 3505200"/>
              <a:gd name="connsiteX50" fmla="*/ 2049419 w 3725819"/>
              <a:gd name="connsiteY50" fmla="*/ 3261360 h 3505200"/>
              <a:gd name="connsiteX51" fmla="*/ 1897019 w 3725819"/>
              <a:gd name="connsiteY51" fmla="*/ 3337560 h 3505200"/>
              <a:gd name="connsiteX52" fmla="*/ 1836059 w 3725819"/>
              <a:gd name="connsiteY52" fmla="*/ 3352800 h 3505200"/>
              <a:gd name="connsiteX53" fmla="*/ 1714139 w 3725819"/>
              <a:gd name="connsiteY53" fmla="*/ 3398520 h 3505200"/>
              <a:gd name="connsiteX54" fmla="*/ 1561739 w 3725819"/>
              <a:gd name="connsiteY54" fmla="*/ 3429000 h 3505200"/>
              <a:gd name="connsiteX55" fmla="*/ 1500779 w 3725819"/>
              <a:gd name="connsiteY55" fmla="*/ 3444240 h 3505200"/>
              <a:gd name="connsiteX56" fmla="*/ 1455059 w 3725819"/>
              <a:gd name="connsiteY56" fmla="*/ 3459480 h 3505200"/>
              <a:gd name="connsiteX57" fmla="*/ 1165499 w 3725819"/>
              <a:gd name="connsiteY57" fmla="*/ 3505200 h 3505200"/>
              <a:gd name="connsiteX58" fmla="*/ 845459 w 3725819"/>
              <a:gd name="connsiteY58" fmla="*/ 3489960 h 3505200"/>
              <a:gd name="connsiteX59" fmla="*/ 769259 w 3725819"/>
              <a:gd name="connsiteY59" fmla="*/ 3474720 h 3505200"/>
              <a:gd name="connsiteX60" fmla="*/ 708299 w 3725819"/>
              <a:gd name="connsiteY60" fmla="*/ 3444240 h 3505200"/>
              <a:gd name="connsiteX61" fmla="*/ 662579 w 3725819"/>
              <a:gd name="connsiteY61" fmla="*/ 3429000 h 3505200"/>
              <a:gd name="connsiteX62" fmla="*/ 510179 w 3725819"/>
              <a:gd name="connsiteY62" fmla="*/ 3337560 h 3505200"/>
              <a:gd name="connsiteX63" fmla="*/ 388259 w 3725819"/>
              <a:gd name="connsiteY63" fmla="*/ 3185160 h 3505200"/>
              <a:gd name="connsiteX64" fmla="*/ 327299 w 3725819"/>
              <a:gd name="connsiteY64" fmla="*/ 3124200 h 3505200"/>
              <a:gd name="connsiteX65" fmla="*/ 235859 w 3725819"/>
              <a:gd name="connsiteY65" fmla="*/ 2971800 h 3505200"/>
              <a:gd name="connsiteX66" fmla="*/ 190139 w 3725819"/>
              <a:gd name="connsiteY66" fmla="*/ 2895600 h 3505200"/>
              <a:gd name="connsiteX67" fmla="*/ 144419 w 3725819"/>
              <a:gd name="connsiteY67" fmla="*/ 2804160 h 3505200"/>
              <a:gd name="connsiteX68" fmla="*/ 83459 w 3725819"/>
              <a:gd name="connsiteY68" fmla="*/ 2697480 h 3505200"/>
              <a:gd name="connsiteX69" fmla="*/ 22499 w 3725819"/>
              <a:gd name="connsiteY69" fmla="*/ 2468880 h 3505200"/>
              <a:gd name="connsiteX70" fmla="*/ 22499 w 3725819"/>
              <a:gd name="connsiteY70" fmla="*/ 1813560 h 3505200"/>
              <a:gd name="connsiteX71" fmla="*/ 52979 w 3725819"/>
              <a:gd name="connsiteY71" fmla="*/ 1767840 h 3505200"/>
              <a:gd name="connsiteX72" fmla="*/ 98699 w 3725819"/>
              <a:gd name="connsiteY72" fmla="*/ 1706880 h 3505200"/>
              <a:gd name="connsiteX73" fmla="*/ 205379 w 3725819"/>
              <a:gd name="connsiteY73" fmla="*/ 1539240 h 3505200"/>
              <a:gd name="connsiteX74" fmla="*/ 251099 w 3725819"/>
              <a:gd name="connsiteY74" fmla="*/ 1493520 h 3505200"/>
              <a:gd name="connsiteX75" fmla="*/ 342539 w 3725819"/>
              <a:gd name="connsiteY75" fmla="*/ 1371600 h 3505200"/>
              <a:gd name="connsiteX76" fmla="*/ 373019 w 3725819"/>
              <a:gd name="connsiteY76" fmla="*/ 1325880 h 3505200"/>
              <a:gd name="connsiteX77" fmla="*/ 479699 w 3725819"/>
              <a:gd name="connsiteY77" fmla="*/ 1158240 h 3505200"/>
              <a:gd name="connsiteX78" fmla="*/ 510179 w 3725819"/>
              <a:gd name="connsiteY78" fmla="*/ 1066800 h 3505200"/>
              <a:gd name="connsiteX79" fmla="*/ 525419 w 3725819"/>
              <a:gd name="connsiteY79" fmla="*/ 1021080 h 3505200"/>
              <a:gd name="connsiteX80" fmla="*/ 540659 w 3725819"/>
              <a:gd name="connsiteY80" fmla="*/ 929640 h 3505200"/>
              <a:gd name="connsiteX81" fmla="*/ 571139 w 3725819"/>
              <a:gd name="connsiteY81" fmla="*/ 655320 h 3505200"/>
              <a:gd name="connsiteX82" fmla="*/ 586379 w 3725819"/>
              <a:gd name="connsiteY82" fmla="*/ 609600 h 3505200"/>
              <a:gd name="connsiteX83" fmla="*/ 616859 w 3725819"/>
              <a:gd name="connsiteY83" fmla="*/ 472440 h 3505200"/>
              <a:gd name="connsiteX84" fmla="*/ 647339 w 3725819"/>
              <a:gd name="connsiteY84" fmla="*/ 381000 h 3505200"/>
              <a:gd name="connsiteX85" fmla="*/ 677819 w 3725819"/>
              <a:gd name="connsiteY85" fmla="*/ 335280 h 3505200"/>
              <a:gd name="connsiteX86" fmla="*/ 769259 w 3725819"/>
              <a:gd name="connsiteY86" fmla="*/ 152400 h 3505200"/>
              <a:gd name="connsiteX87" fmla="*/ 860699 w 3725819"/>
              <a:gd name="connsiteY87" fmla="*/ 91440 h 3505200"/>
              <a:gd name="connsiteX88" fmla="*/ 906419 w 3725819"/>
              <a:gd name="connsiteY88" fmla="*/ 60960 h 3505200"/>
              <a:gd name="connsiteX89" fmla="*/ 952139 w 3725819"/>
              <a:gd name="connsiteY89" fmla="*/ 45720 h 3505200"/>
              <a:gd name="connsiteX90" fmla="*/ 1058819 w 3725819"/>
              <a:gd name="connsiteY90" fmla="*/ 15240 h 3505200"/>
              <a:gd name="connsiteX91" fmla="*/ 1272179 w 3725819"/>
              <a:gd name="connsiteY91" fmla="*/ 60960 h 350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</a:cxnLst>
            <a:rect l="l" t="t" r="r" b="b"/>
            <a:pathLst>
              <a:path w="3725819" h="3505200">
                <a:moveTo>
                  <a:pt x="1272179" y="60960"/>
                </a:moveTo>
                <a:lnTo>
                  <a:pt x="1272179" y="60960"/>
                </a:lnTo>
                <a:cubicBezTo>
                  <a:pt x="1317899" y="76200"/>
                  <a:pt x="1364358" y="89380"/>
                  <a:pt x="1409339" y="106680"/>
                </a:cubicBezTo>
                <a:cubicBezTo>
                  <a:pt x="1430543" y="114835"/>
                  <a:pt x="1448746" y="129976"/>
                  <a:pt x="1470299" y="137160"/>
                </a:cubicBezTo>
                <a:cubicBezTo>
                  <a:pt x="1494873" y="145351"/>
                  <a:pt x="1521213" y="146781"/>
                  <a:pt x="1546499" y="152400"/>
                </a:cubicBezTo>
                <a:cubicBezTo>
                  <a:pt x="1566946" y="156944"/>
                  <a:pt x="1587139" y="162560"/>
                  <a:pt x="1607459" y="167640"/>
                </a:cubicBezTo>
                <a:cubicBezTo>
                  <a:pt x="1719219" y="162560"/>
                  <a:pt x="1831193" y="160980"/>
                  <a:pt x="1942739" y="152400"/>
                </a:cubicBezTo>
                <a:cubicBezTo>
                  <a:pt x="1997758" y="148168"/>
                  <a:pt x="2015314" y="128611"/>
                  <a:pt x="2064659" y="106680"/>
                </a:cubicBezTo>
                <a:cubicBezTo>
                  <a:pt x="2089658" y="95569"/>
                  <a:pt x="2115860" y="87311"/>
                  <a:pt x="2140859" y="76200"/>
                </a:cubicBezTo>
                <a:cubicBezTo>
                  <a:pt x="2161619" y="66973"/>
                  <a:pt x="2180937" y="54669"/>
                  <a:pt x="2201819" y="45720"/>
                </a:cubicBezTo>
                <a:cubicBezTo>
                  <a:pt x="2253723" y="23475"/>
                  <a:pt x="2276186" y="27799"/>
                  <a:pt x="2338979" y="15240"/>
                </a:cubicBezTo>
                <a:cubicBezTo>
                  <a:pt x="2359518" y="11132"/>
                  <a:pt x="2379619" y="5080"/>
                  <a:pt x="2399939" y="0"/>
                </a:cubicBezTo>
                <a:cubicBezTo>
                  <a:pt x="2496459" y="5080"/>
                  <a:pt x="2593732" y="2181"/>
                  <a:pt x="2689499" y="15240"/>
                </a:cubicBezTo>
                <a:cubicBezTo>
                  <a:pt x="2707647" y="17715"/>
                  <a:pt x="2721148" y="33994"/>
                  <a:pt x="2735219" y="45720"/>
                </a:cubicBezTo>
                <a:cubicBezTo>
                  <a:pt x="2852562" y="143506"/>
                  <a:pt x="2713145" y="46244"/>
                  <a:pt x="2826659" y="121920"/>
                </a:cubicBezTo>
                <a:cubicBezTo>
                  <a:pt x="2836819" y="137160"/>
                  <a:pt x="2849700" y="150902"/>
                  <a:pt x="2857139" y="167640"/>
                </a:cubicBezTo>
                <a:cubicBezTo>
                  <a:pt x="2870188" y="197000"/>
                  <a:pt x="2877459" y="228600"/>
                  <a:pt x="2887619" y="259080"/>
                </a:cubicBezTo>
                <a:lnTo>
                  <a:pt x="2902859" y="304800"/>
                </a:lnTo>
                <a:cubicBezTo>
                  <a:pt x="2907939" y="320040"/>
                  <a:pt x="2914203" y="334935"/>
                  <a:pt x="2918099" y="350520"/>
                </a:cubicBezTo>
                <a:lnTo>
                  <a:pt x="2933339" y="411480"/>
                </a:lnTo>
                <a:cubicBezTo>
                  <a:pt x="2943111" y="548294"/>
                  <a:pt x="2944552" y="621524"/>
                  <a:pt x="2963819" y="746760"/>
                </a:cubicBezTo>
                <a:cubicBezTo>
                  <a:pt x="2967758" y="772362"/>
                  <a:pt x="2974425" y="797475"/>
                  <a:pt x="2979059" y="822960"/>
                </a:cubicBezTo>
                <a:cubicBezTo>
                  <a:pt x="2984587" y="853362"/>
                  <a:pt x="2985082" y="884906"/>
                  <a:pt x="2994299" y="914400"/>
                </a:cubicBezTo>
                <a:cubicBezTo>
                  <a:pt x="3000252" y="933449"/>
                  <a:pt x="3057134" y="1081993"/>
                  <a:pt x="3085739" y="1127760"/>
                </a:cubicBezTo>
                <a:cubicBezTo>
                  <a:pt x="3113847" y="1172732"/>
                  <a:pt x="3187279" y="1256413"/>
                  <a:pt x="3222899" y="1280160"/>
                </a:cubicBezTo>
                <a:cubicBezTo>
                  <a:pt x="3238139" y="1290320"/>
                  <a:pt x="3254548" y="1298914"/>
                  <a:pt x="3268619" y="1310640"/>
                </a:cubicBezTo>
                <a:cubicBezTo>
                  <a:pt x="3387016" y="1409304"/>
                  <a:pt x="3232612" y="1302199"/>
                  <a:pt x="3375299" y="1402080"/>
                </a:cubicBezTo>
                <a:cubicBezTo>
                  <a:pt x="3405309" y="1423087"/>
                  <a:pt x="3440836" y="1437137"/>
                  <a:pt x="3466739" y="1463040"/>
                </a:cubicBezTo>
                <a:cubicBezTo>
                  <a:pt x="3530420" y="1526721"/>
                  <a:pt x="3495217" y="1495828"/>
                  <a:pt x="3573419" y="1554480"/>
                </a:cubicBezTo>
                <a:cubicBezTo>
                  <a:pt x="3578499" y="1569720"/>
                  <a:pt x="3580689" y="1586252"/>
                  <a:pt x="3588659" y="1600200"/>
                </a:cubicBezTo>
                <a:cubicBezTo>
                  <a:pt x="3601261" y="1622253"/>
                  <a:pt x="3620290" y="1640026"/>
                  <a:pt x="3634379" y="1661160"/>
                </a:cubicBezTo>
                <a:cubicBezTo>
                  <a:pt x="3650810" y="1685806"/>
                  <a:pt x="3664859" y="1711960"/>
                  <a:pt x="3680099" y="1737360"/>
                </a:cubicBezTo>
                <a:cubicBezTo>
                  <a:pt x="3685179" y="1762760"/>
                  <a:pt x="3689057" y="1788430"/>
                  <a:pt x="3695339" y="1813560"/>
                </a:cubicBezTo>
                <a:cubicBezTo>
                  <a:pt x="3699235" y="1829145"/>
                  <a:pt x="3707094" y="1843598"/>
                  <a:pt x="3710579" y="1859280"/>
                </a:cubicBezTo>
                <a:cubicBezTo>
                  <a:pt x="3717282" y="1889445"/>
                  <a:pt x="3720739" y="1920240"/>
                  <a:pt x="3725819" y="1950720"/>
                </a:cubicBezTo>
                <a:cubicBezTo>
                  <a:pt x="3720739" y="2011680"/>
                  <a:pt x="3725415" y="2074255"/>
                  <a:pt x="3710579" y="2133600"/>
                </a:cubicBezTo>
                <a:cubicBezTo>
                  <a:pt x="3704419" y="2158242"/>
                  <a:pt x="3679622" y="2173891"/>
                  <a:pt x="3664859" y="2194560"/>
                </a:cubicBezTo>
                <a:cubicBezTo>
                  <a:pt x="3615062" y="2264276"/>
                  <a:pt x="3647614" y="2243087"/>
                  <a:pt x="3542939" y="2301240"/>
                </a:cubicBezTo>
                <a:cubicBezTo>
                  <a:pt x="3528896" y="2309042"/>
                  <a:pt x="3511587" y="2309296"/>
                  <a:pt x="3497219" y="2316480"/>
                </a:cubicBezTo>
                <a:cubicBezTo>
                  <a:pt x="3480836" y="2324671"/>
                  <a:pt x="3468334" y="2339745"/>
                  <a:pt x="3451499" y="2346960"/>
                </a:cubicBezTo>
                <a:cubicBezTo>
                  <a:pt x="3376281" y="2379196"/>
                  <a:pt x="3384468" y="2341458"/>
                  <a:pt x="3299099" y="2392680"/>
                </a:cubicBezTo>
                <a:cubicBezTo>
                  <a:pt x="3250929" y="2421582"/>
                  <a:pt x="3212954" y="2447016"/>
                  <a:pt x="3161939" y="2468880"/>
                </a:cubicBezTo>
                <a:cubicBezTo>
                  <a:pt x="3131330" y="2481998"/>
                  <a:pt x="3086193" y="2491626"/>
                  <a:pt x="3055259" y="2499360"/>
                </a:cubicBezTo>
                <a:cubicBezTo>
                  <a:pt x="2991053" y="2539489"/>
                  <a:pt x="2864839" y="2613580"/>
                  <a:pt x="2811419" y="2667000"/>
                </a:cubicBezTo>
                <a:cubicBezTo>
                  <a:pt x="2770779" y="2707640"/>
                  <a:pt x="2737320" y="2757039"/>
                  <a:pt x="2689499" y="2788920"/>
                </a:cubicBezTo>
                <a:cubicBezTo>
                  <a:pt x="2540857" y="2888015"/>
                  <a:pt x="2768188" y="2729134"/>
                  <a:pt x="2598059" y="2880360"/>
                </a:cubicBezTo>
                <a:cubicBezTo>
                  <a:pt x="2570680" y="2904697"/>
                  <a:pt x="2506619" y="2941320"/>
                  <a:pt x="2506619" y="2941320"/>
                </a:cubicBezTo>
                <a:cubicBezTo>
                  <a:pt x="2482315" y="2977776"/>
                  <a:pt x="2467755" y="3006091"/>
                  <a:pt x="2430419" y="3032760"/>
                </a:cubicBezTo>
                <a:cubicBezTo>
                  <a:pt x="2411932" y="3045965"/>
                  <a:pt x="2388362" y="3050638"/>
                  <a:pt x="2369459" y="3063240"/>
                </a:cubicBezTo>
                <a:cubicBezTo>
                  <a:pt x="2311968" y="3101567"/>
                  <a:pt x="2257538" y="3144299"/>
                  <a:pt x="2201819" y="3185160"/>
                </a:cubicBezTo>
                <a:cubicBezTo>
                  <a:pt x="2070262" y="3281635"/>
                  <a:pt x="2221742" y="3183031"/>
                  <a:pt x="2049419" y="3261360"/>
                </a:cubicBezTo>
                <a:cubicBezTo>
                  <a:pt x="1891929" y="3332946"/>
                  <a:pt x="2054132" y="3285189"/>
                  <a:pt x="1897019" y="3337560"/>
                </a:cubicBezTo>
                <a:cubicBezTo>
                  <a:pt x="1877148" y="3344184"/>
                  <a:pt x="1855930" y="3346176"/>
                  <a:pt x="1836059" y="3352800"/>
                </a:cubicBezTo>
                <a:cubicBezTo>
                  <a:pt x="1739436" y="3385008"/>
                  <a:pt x="1789046" y="3377118"/>
                  <a:pt x="1714139" y="3398520"/>
                </a:cubicBezTo>
                <a:cubicBezTo>
                  <a:pt x="1631542" y="3422119"/>
                  <a:pt x="1661534" y="3409041"/>
                  <a:pt x="1561739" y="3429000"/>
                </a:cubicBezTo>
                <a:cubicBezTo>
                  <a:pt x="1541200" y="3433108"/>
                  <a:pt x="1520918" y="3438486"/>
                  <a:pt x="1500779" y="3444240"/>
                </a:cubicBezTo>
                <a:cubicBezTo>
                  <a:pt x="1485333" y="3448653"/>
                  <a:pt x="1470811" y="3456330"/>
                  <a:pt x="1455059" y="3459480"/>
                </a:cubicBezTo>
                <a:cubicBezTo>
                  <a:pt x="1364096" y="3477673"/>
                  <a:pt x="1259339" y="3491794"/>
                  <a:pt x="1165499" y="3505200"/>
                </a:cubicBezTo>
                <a:cubicBezTo>
                  <a:pt x="1058819" y="3500120"/>
                  <a:pt x="951945" y="3498151"/>
                  <a:pt x="845459" y="3489960"/>
                </a:cubicBezTo>
                <a:cubicBezTo>
                  <a:pt x="819632" y="3487973"/>
                  <a:pt x="793833" y="3482911"/>
                  <a:pt x="769259" y="3474720"/>
                </a:cubicBezTo>
                <a:cubicBezTo>
                  <a:pt x="747706" y="3467536"/>
                  <a:pt x="729181" y="3453189"/>
                  <a:pt x="708299" y="3444240"/>
                </a:cubicBezTo>
                <a:cubicBezTo>
                  <a:pt x="693534" y="3437912"/>
                  <a:pt x="677344" y="3435328"/>
                  <a:pt x="662579" y="3429000"/>
                </a:cubicBezTo>
                <a:cubicBezTo>
                  <a:pt x="617310" y="3409599"/>
                  <a:pt x="542389" y="3366841"/>
                  <a:pt x="510179" y="3337560"/>
                </a:cubicBezTo>
                <a:cubicBezTo>
                  <a:pt x="444290" y="3277661"/>
                  <a:pt x="440774" y="3245177"/>
                  <a:pt x="388259" y="3185160"/>
                </a:cubicBezTo>
                <a:cubicBezTo>
                  <a:pt x="369336" y="3163533"/>
                  <a:pt x="344002" y="3147584"/>
                  <a:pt x="327299" y="3124200"/>
                </a:cubicBezTo>
                <a:cubicBezTo>
                  <a:pt x="292865" y="3075992"/>
                  <a:pt x="266339" y="3022600"/>
                  <a:pt x="235859" y="2971800"/>
                </a:cubicBezTo>
                <a:cubicBezTo>
                  <a:pt x="220619" y="2946400"/>
                  <a:pt x="203386" y="2922094"/>
                  <a:pt x="190139" y="2895600"/>
                </a:cubicBezTo>
                <a:cubicBezTo>
                  <a:pt x="174899" y="2865120"/>
                  <a:pt x="160969" y="2833949"/>
                  <a:pt x="144419" y="2804160"/>
                </a:cubicBezTo>
                <a:cubicBezTo>
                  <a:pt x="112346" y="2746429"/>
                  <a:pt x="108475" y="2766274"/>
                  <a:pt x="83459" y="2697480"/>
                </a:cubicBezTo>
                <a:cubicBezTo>
                  <a:pt x="66664" y="2651293"/>
                  <a:pt x="33413" y="2512534"/>
                  <a:pt x="22499" y="2468880"/>
                </a:cubicBezTo>
                <a:cubicBezTo>
                  <a:pt x="-4552" y="2198371"/>
                  <a:pt x="-10311" y="2207276"/>
                  <a:pt x="22499" y="1813560"/>
                </a:cubicBezTo>
                <a:cubicBezTo>
                  <a:pt x="24020" y="1795307"/>
                  <a:pt x="42333" y="1782745"/>
                  <a:pt x="52979" y="1767840"/>
                </a:cubicBezTo>
                <a:cubicBezTo>
                  <a:pt x="67742" y="1747171"/>
                  <a:pt x="83459" y="1727200"/>
                  <a:pt x="98699" y="1706880"/>
                </a:cubicBezTo>
                <a:cubicBezTo>
                  <a:pt x="124676" y="1628949"/>
                  <a:pt x="121147" y="1623472"/>
                  <a:pt x="205379" y="1539240"/>
                </a:cubicBezTo>
                <a:cubicBezTo>
                  <a:pt x="220619" y="1524000"/>
                  <a:pt x="237451" y="1510201"/>
                  <a:pt x="251099" y="1493520"/>
                </a:cubicBezTo>
                <a:cubicBezTo>
                  <a:pt x="283267" y="1454203"/>
                  <a:pt x="314360" y="1413868"/>
                  <a:pt x="342539" y="1371600"/>
                </a:cubicBezTo>
                <a:cubicBezTo>
                  <a:pt x="352699" y="1356360"/>
                  <a:pt x="361293" y="1339951"/>
                  <a:pt x="373019" y="1325880"/>
                </a:cubicBezTo>
                <a:cubicBezTo>
                  <a:pt x="440913" y="1244407"/>
                  <a:pt x="430086" y="1307078"/>
                  <a:pt x="479699" y="1158240"/>
                </a:cubicBezTo>
                <a:lnTo>
                  <a:pt x="510179" y="1066800"/>
                </a:lnTo>
                <a:cubicBezTo>
                  <a:pt x="515259" y="1051560"/>
                  <a:pt x="522778" y="1036926"/>
                  <a:pt x="525419" y="1021080"/>
                </a:cubicBezTo>
                <a:cubicBezTo>
                  <a:pt x="530499" y="990600"/>
                  <a:pt x="536826" y="960302"/>
                  <a:pt x="540659" y="929640"/>
                </a:cubicBezTo>
                <a:cubicBezTo>
                  <a:pt x="548536" y="866625"/>
                  <a:pt x="558743" y="723499"/>
                  <a:pt x="571139" y="655320"/>
                </a:cubicBezTo>
                <a:cubicBezTo>
                  <a:pt x="574013" y="639515"/>
                  <a:pt x="582483" y="625185"/>
                  <a:pt x="586379" y="609600"/>
                </a:cubicBezTo>
                <a:cubicBezTo>
                  <a:pt x="608132" y="522589"/>
                  <a:pt x="593392" y="550664"/>
                  <a:pt x="616859" y="472440"/>
                </a:cubicBezTo>
                <a:cubicBezTo>
                  <a:pt x="626091" y="441666"/>
                  <a:pt x="629517" y="407733"/>
                  <a:pt x="647339" y="381000"/>
                </a:cubicBezTo>
                <a:cubicBezTo>
                  <a:pt x="657499" y="365760"/>
                  <a:pt x="670380" y="352018"/>
                  <a:pt x="677819" y="335280"/>
                </a:cubicBezTo>
                <a:cubicBezTo>
                  <a:pt x="703442" y="277629"/>
                  <a:pt x="709223" y="192424"/>
                  <a:pt x="769259" y="152400"/>
                </a:cubicBezTo>
                <a:lnTo>
                  <a:pt x="860699" y="91440"/>
                </a:lnTo>
                <a:cubicBezTo>
                  <a:pt x="875939" y="81280"/>
                  <a:pt x="889043" y="66752"/>
                  <a:pt x="906419" y="60960"/>
                </a:cubicBezTo>
                <a:cubicBezTo>
                  <a:pt x="921659" y="55880"/>
                  <a:pt x="936693" y="50133"/>
                  <a:pt x="952139" y="45720"/>
                </a:cubicBezTo>
                <a:cubicBezTo>
                  <a:pt x="1086092" y="7448"/>
                  <a:pt x="949198" y="51780"/>
                  <a:pt x="1058819" y="15240"/>
                </a:cubicBezTo>
                <a:cubicBezTo>
                  <a:pt x="1302625" y="31494"/>
                  <a:pt x="1236619" y="53340"/>
                  <a:pt x="1272179" y="60960"/>
                </a:cubicBezTo>
                <a:close/>
              </a:path>
            </a:pathLst>
          </a:custGeom>
          <a:solidFill>
            <a:srgbClr val="C000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5" name="直線箭頭接點 4"/>
          <p:cNvCxnSpPr/>
          <p:nvPr/>
        </p:nvCxnSpPr>
        <p:spPr>
          <a:xfrm flipV="1">
            <a:off x="8877139" y="9041435"/>
            <a:ext cx="1" cy="460718"/>
          </a:xfrm>
          <a:prstGeom prst="straightConnector1">
            <a:avLst/>
          </a:prstGeom>
          <a:ln w="28575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箭頭接點 5"/>
          <p:cNvCxnSpPr/>
          <p:nvPr/>
        </p:nvCxnSpPr>
        <p:spPr>
          <a:xfrm>
            <a:off x="8877138" y="9502153"/>
            <a:ext cx="419756" cy="289490"/>
          </a:xfrm>
          <a:prstGeom prst="straightConnector1">
            <a:avLst/>
          </a:prstGeom>
          <a:ln w="28575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箭頭接點 6"/>
          <p:cNvCxnSpPr/>
          <p:nvPr/>
        </p:nvCxnSpPr>
        <p:spPr>
          <a:xfrm flipH="1">
            <a:off x="8519363" y="9502153"/>
            <a:ext cx="357777" cy="289490"/>
          </a:xfrm>
          <a:prstGeom prst="straightConnector1">
            <a:avLst/>
          </a:prstGeom>
          <a:ln w="28575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/>
          <p:cNvSpPr txBox="1"/>
          <p:nvPr/>
        </p:nvSpPr>
        <p:spPr>
          <a:xfrm>
            <a:off x="8093860" y="10092171"/>
            <a:ext cx="14863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1600" dirty="0" smtClean="0">
                <a:latin typeface="Kaiti TC" charset="-120"/>
                <a:ea typeface="Kaiti TC" charset="-120"/>
                <a:cs typeface="Kaiti TC" charset="-120"/>
              </a:rPr>
              <a:t>固定</a:t>
            </a:r>
            <a:r>
              <a:rPr kumimoji="1" lang="en-US" altLang="zh-TW" sz="1600" dirty="0" smtClean="0">
                <a:latin typeface="Kaiti TC" charset="-120"/>
                <a:ea typeface="Kaiti TC" charset="-120"/>
                <a:cs typeface="Kaiti TC" charset="-120"/>
              </a:rPr>
              <a:t>PD</a:t>
            </a:r>
            <a:r>
              <a:rPr kumimoji="1" lang="zh-TW" altLang="en-US" sz="1600" dirty="0" smtClean="0">
                <a:latin typeface="Kaiti TC" charset="-120"/>
                <a:ea typeface="Kaiti TC" charset="-120"/>
                <a:cs typeface="Kaiti TC" charset="-120"/>
              </a:rPr>
              <a:t>座標系</a:t>
            </a:r>
            <a:endParaRPr kumimoji="1" lang="zh-TW" altLang="en-US" sz="1600" dirty="0">
              <a:latin typeface="Kaiti TC" charset="-120"/>
              <a:ea typeface="Kaiti TC" charset="-120"/>
              <a:cs typeface="Kaiti TC" charset="-120"/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8598055" y="4978455"/>
            <a:ext cx="5581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600" smtClean="0">
                <a:latin typeface="Kaiti TC" charset="-120"/>
                <a:ea typeface="Kaiti TC" charset="-120"/>
                <a:cs typeface="Kaiti TC" charset="-120"/>
              </a:rPr>
              <a:t>ROI</a:t>
            </a:r>
            <a:endParaRPr kumimoji="1" lang="zh-TW" altLang="en-US" sz="1600" dirty="0">
              <a:latin typeface="Kaiti TC" charset="-120"/>
              <a:ea typeface="Kaiti TC" charset="-120"/>
              <a:cs typeface="Kaiti TC" charset="-120"/>
            </a:endParaRPr>
          </a:p>
        </p:txBody>
      </p:sp>
      <p:grpSp>
        <p:nvGrpSpPr>
          <p:cNvPr id="33" name="群組 32"/>
          <p:cNvGrpSpPr/>
          <p:nvPr/>
        </p:nvGrpSpPr>
        <p:grpSpPr>
          <a:xfrm rot="2700000">
            <a:off x="8201567" y="5572433"/>
            <a:ext cx="368790" cy="368790"/>
            <a:chOff x="6051176" y="2610611"/>
            <a:chExt cx="1237130" cy="1237130"/>
          </a:xfrm>
        </p:grpSpPr>
        <p:sp>
          <p:nvSpPr>
            <p:cNvPr id="34" name="矩形 33"/>
            <p:cNvSpPr/>
            <p:nvPr/>
          </p:nvSpPr>
          <p:spPr>
            <a:xfrm>
              <a:off x="6051176" y="3123480"/>
              <a:ext cx="1237130" cy="21139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35" name="矩形 34"/>
            <p:cNvSpPr/>
            <p:nvPr/>
          </p:nvSpPr>
          <p:spPr>
            <a:xfrm rot="5400000">
              <a:off x="6051175" y="3123480"/>
              <a:ext cx="1237130" cy="21139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  <p:grpSp>
        <p:nvGrpSpPr>
          <p:cNvPr id="36" name="群組 35"/>
          <p:cNvGrpSpPr/>
          <p:nvPr/>
        </p:nvGrpSpPr>
        <p:grpSpPr>
          <a:xfrm rot="2700000">
            <a:off x="9288680" y="5572433"/>
            <a:ext cx="368790" cy="368790"/>
            <a:chOff x="6051176" y="2610611"/>
            <a:chExt cx="1237130" cy="1237130"/>
          </a:xfrm>
        </p:grpSpPr>
        <p:sp>
          <p:nvSpPr>
            <p:cNvPr id="37" name="矩形 36"/>
            <p:cNvSpPr/>
            <p:nvPr/>
          </p:nvSpPr>
          <p:spPr>
            <a:xfrm>
              <a:off x="6051176" y="3123480"/>
              <a:ext cx="1237130" cy="21139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38" name="矩形 37"/>
            <p:cNvSpPr/>
            <p:nvPr/>
          </p:nvSpPr>
          <p:spPr>
            <a:xfrm rot="5400000">
              <a:off x="6051175" y="3123480"/>
              <a:ext cx="1237130" cy="21139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  <p:grpSp>
        <p:nvGrpSpPr>
          <p:cNvPr id="45" name="群組 44"/>
          <p:cNvGrpSpPr/>
          <p:nvPr/>
        </p:nvGrpSpPr>
        <p:grpSpPr>
          <a:xfrm rot="2700000">
            <a:off x="8723115" y="6078218"/>
            <a:ext cx="368790" cy="368790"/>
            <a:chOff x="6051176" y="2610611"/>
            <a:chExt cx="1237130" cy="1237130"/>
          </a:xfrm>
        </p:grpSpPr>
        <p:sp>
          <p:nvSpPr>
            <p:cNvPr id="46" name="矩形 45"/>
            <p:cNvSpPr/>
            <p:nvPr/>
          </p:nvSpPr>
          <p:spPr>
            <a:xfrm>
              <a:off x="6051176" y="3123480"/>
              <a:ext cx="1237130" cy="21139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47" name="矩形 46"/>
            <p:cNvSpPr/>
            <p:nvPr/>
          </p:nvSpPr>
          <p:spPr>
            <a:xfrm rot="5400000">
              <a:off x="6051175" y="3123480"/>
              <a:ext cx="1237130" cy="21139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  <p:grpSp>
        <p:nvGrpSpPr>
          <p:cNvPr id="48" name="群組 47"/>
          <p:cNvGrpSpPr/>
          <p:nvPr/>
        </p:nvGrpSpPr>
        <p:grpSpPr>
          <a:xfrm rot="2700000">
            <a:off x="9810228" y="6078218"/>
            <a:ext cx="368790" cy="368790"/>
            <a:chOff x="6051176" y="2610611"/>
            <a:chExt cx="1237130" cy="1237130"/>
          </a:xfrm>
        </p:grpSpPr>
        <p:sp>
          <p:nvSpPr>
            <p:cNvPr id="49" name="矩形 48"/>
            <p:cNvSpPr/>
            <p:nvPr/>
          </p:nvSpPr>
          <p:spPr>
            <a:xfrm>
              <a:off x="6051176" y="3123480"/>
              <a:ext cx="1237130" cy="21139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50" name="矩形 49"/>
            <p:cNvSpPr/>
            <p:nvPr/>
          </p:nvSpPr>
          <p:spPr>
            <a:xfrm rot="5400000">
              <a:off x="6051175" y="3123480"/>
              <a:ext cx="1237130" cy="21139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  <p:grpSp>
        <p:nvGrpSpPr>
          <p:cNvPr id="54" name="群組 53"/>
          <p:cNvGrpSpPr/>
          <p:nvPr/>
        </p:nvGrpSpPr>
        <p:grpSpPr>
          <a:xfrm rot="2700000">
            <a:off x="7687656" y="6078218"/>
            <a:ext cx="368790" cy="368790"/>
            <a:chOff x="6051176" y="2610611"/>
            <a:chExt cx="1237130" cy="1237130"/>
          </a:xfrm>
        </p:grpSpPr>
        <p:sp>
          <p:nvSpPr>
            <p:cNvPr id="55" name="矩形 54"/>
            <p:cNvSpPr/>
            <p:nvPr/>
          </p:nvSpPr>
          <p:spPr>
            <a:xfrm>
              <a:off x="6051176" y="3123480"/>
              <a:ext cx="1237130" cy="21139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56" name="矩形 55"/>
            <p:cNvSpPr/>
            <p:nvPr/>
          </p:nvSpPr>
          <p:spPr>
            <a:xfrm rot="5400000">
              <a:off x="6051175" y="3123480"/>
              <a:ext cx="1237130" cy="21139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  <p:grpSp>
        <p:nvGrpSpPr>
          <p:cNvPr id="57" name="群組 56"/>
          <p:cNvGrpSpPr/>
          <p:nvPr/>
        </p:nvGrpSpPr>
        <p:grpSpPr>
          <a:xfrm rot="2700000">
            <a:off x="8272303" y="6691603"/>
            <a:ext cx="368790" cy="368790"/>
            <a:chOff x="6051176" y="2610611"/>
            <a:chExt cx="1237130" cy="1237130"/>
          </a:xfrm>
        </p:grpSpPr>
        <p:sp>
          <p:nvSpPr>
            <p:cNvPr id="58" name="矩形 57"/>
            <p:cNvSpPr/>
            <p:nvPr/>
          </p:nvSpPr>
          <p:spPr>
            <a:xfrm>
              <a:off x="6051176" y="3123480"/>
              <a:ext cx="1237130" cy="21139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59" name="矩形 58"/>
            <p:cNvSpPr/>
            <p:nvPr/>
          </p:nvSpPr>
          <p:spPr>
            <a:xfrm rot="5400000">
              <a:off x="6051175" y="3123480"/>
              <a:ext cx="1237130" cy="21139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  <p:grpSp>
        <p:nvGrpSpPr>
          <p:cNvPr id="60" name="群組 59"/>
          <p:cNvGrpSpPr/>
          <p:nvPr/>
        </p:nvGrpSpPr>
        <p:grpSpPr>
          <a:xfrm rot="2700000">
            <a:off x="9359416" y="6691603"/>
            <a:ext cx="368790" cy="368790"/>
            <a:chOff x="6051176" y="2610611"/>
            <a:chExt cx="1237130" cy="1237130"/>
          </a:xfrm>
        </p:grpSpPr>
        <p:sp>
          <p:nvSpPr>
            <p:cNvPr id="61" name="矩形 60"/>
            <p:cNvSpPr/>
            <p:nvPr/>
          </p:nvSpPr>
          <p:spPr>
            <a:xfrm>
              <a:off x="6051176" y="3123480"/>
              <a:ext cx="1237130" cy="21139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62" name="矩形 61"/>
            <p:cNvSpPr/>
            <p:nvPr/>
          </p:nvSpPr>
          <p:spPr>
            <a:xfrm rot="5400000">
              <a:off x="6051175" y="3123480"/>
              <a:ext cx="1237130" cy="21139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  <p:grpSp>
        <p:nvGrpSpPr>
          <p:cNvPr id="66" name="群組 65"/>
          <p:cNvGrpSpPr/>
          <p:nvPr/>
        </p:nvGrpSpPr>
        <p:grpSpPr>
          <a:xfrm rot="2700000">
            <a:off x="7236844" y="6691603"/>
            <a:ext cx="368790" cy="368790"/>
            <a:chOff x="6051176" y="2610611"/>
            <a:chExt cx="1237130" cy="1237130"/>
          </a:xfrm>
        </p:grpSpPr>
        <p:sp>
          <p:nvSpPr>
            <p:cNvPr id="67" name="矩形 66"/>
            <p:cNvSpPr/>
            <p:nvPr/>
          </p:nvSpPr>
          <p:spPr>
            <a:xfrm>
              <a:off x="6051176" y="3123480"/>
              <a:ext cx="1237130" cy="21139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68" name="矩形 67"/>
            <p:cNvSpPr/>
            <p:nvPr/>
          </p:nvSpPr>
          <p:spPr>
            <a:xfrm rot="5400000">
              <a:off x="6051175" y="3123480"/>
              <a:ext cx="1237130" cy="21139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  <p:grpSp>
        <p:nvGrpSpPr>
          <p:cNvPr id="117" name="群組 116"/>
          <p:cNvGrpSpPr/>
          <p:nvPr/>
        </p:nvGrpSpPr>
        <p:grpSpPr>
          <a:xfrm rot="2700000">
            <a:off x="8760486" y="7258936"/>
            <a:ext cx="368790" cy="368790"/>
            <a:chOff x="6051176" y="2610611"/>
            <a:chExt cx="1237130" cy="1237130"/>
          </a:xfrm>
        </p:grpSpPr>
        <p:sp>
          <p:nvSpPr>
            <p:cNvPr id="118" name="矩形 117"/>
            <p:cNvSpPr/>
            <p:nvPr/>
          </p:nvSpPr>
          <p:spPr>
            <a:xfrm>
              <a:off x="6051176" y="3123480"/>
              <a:ext cx="1237130" cy="21139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19" name="矩形 118"/>
            <p:cNvSpPr/>
            <p:nvPr/>
          </p:nvSpPr>
          <p:spPr>
            <a:xfrm rot="5400000">
              <a:off x="6051175" y="3123480"/>
              <a:ext cx="1237130" cy="21139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  <p:grpSp>
        <p:nvGrpSpPr>
          <p:cNvPr id="120" name="群組 119"/>
          <p:cNvGrpSpPr/>
          <p:nvPr/>
        </p:nvGrpSpPr>
        <p:grpSpPr>
          <a:xfrm rot="2700000">
            <a:off x="9847599" y="7258936"/>
            <a:ext cx="368790" cy="368790"/>
            <a:chOff x="6051176" y="2610611"/>
            <a:chExt cx="1237130" cy="1237130"/>
          </a:xfrm>
        </p:grpSpPr>
        <p:sp>
          <p:nvSpPr>
            <p:cNvPr id="121" name="矩形 120"/>
            <p:cNvSpPr/>
            <p:nvPr/>
          </p:nvSpPr>
          <p:spPr>
            <a:xfrm>
              <a:off x="6051176" y="3123480"/>
              <a:ext cx="1237130" cy="21139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22" name="矩形 121"/>
            <p:cNvSpPr/>
            <p:nvPr/>
          </p:nvSpPr>
          <p:spPr>
            <a:xfrm rot="5400000">
              <a:off x="6051175" y="3123480"/>
              <a:ext cx="1237130" cy="21139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  <p:grpSp>
        <p:nvGrpSpPr>
          <p:cNvPr id="126" name="群組 125"/>
          <p:cNvGrpSpPr/>
          <p:nvPr/>
        </p:nvGrpSpPr>
        <p:grpSpPr>
          <a:xfrm rot="2700000">
            <a:off x="7725027" y="7258936"/>
            <a:ext cx="368790" cy="368790"/>
            <a:chOff x="6051176" y="2610611"/>
            <a:chExt cx="1237130" cy="1237130"/>
          </a:xfrm>
        </p:grpSpPr>
        <p:sp>
          <p:nvSpPr>
            <p:cNvPr id="127" name="矩形 126"/>
            <p:cNvSpPr/>
            <p:nvPr/>
          </p:nvSpPr>
          <p:spPr>
            <a:xfrm>
              <a:off x="6051176" y="3123480"/>
              <a:ext cx="1237130" cy="21139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28" name="矩形 127"/>
            <p:cNvSpPr/>
            <p:nvPr/>
          </p:nvSpPr>
          <p:spPr>
            <a:xfrm rot="5400000">
              <a:off x="6051175" y="3123480"/>
              <a:ext cx="1237130" cy="21139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  <p:grpSp>
        <p:nvGrpSpPr>
          <p:cNvPr id="129" name="群組 128"/>
          <p:cNvGrpSpPr/>
          <p:nvPr/>
        </p:nvGrpSpPr>
        <p:grpSpPr>
          <a:xfrm rot="2700000">
            <a:off x="8309674" y="7872321"/>
            <a:ext cx="368790" cy="368790"/>
            <a:chOff x="6051176" y="2610611"/>
            <a:chExt cx="1237130" cy="1237130"/>
          </a:xfrm>
        </p:grpSpPr>
        <p:sp>
          <p:nvSpPr>
            <p:cNvPr id="130" name="矩形 129"/>
            <p:cNvSpPr/>
            <p:nvPr/>
          </p:nvSpPr>
          <p:spPr>
            <a:xfrm>
              <a:off x="6051176" y="3123480"/>
              <a:ext cx="1237130" cy="21139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31" name="矩形 130"/>
            <p:cNvSpPr/>
            <p:nvPr/>
          </p:nvSpPr>
          <p:spPr>
            <a:xfrm rot="5400000">
              <a:off x="6051175" y="3123480"/>
              <a:ext cx="1237130" cy="21139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  <p:grpSp>
        <p:nvGrpSpPr>
          <p:cNvPr id="132" name="群組 131"/>
          <p:cNvGrpSpPr/>
          <p:nvPr/>
        </p:nvGrpSpPr>
        <p:grpSpPr>
          <a:xfrm rot="2700000">
            <a:off x="9396787" y="7872321"/>
            <a:ext cx="368790" cy="368790"/>
            <a:chOff x="6051176" y="2610611"/>
            <a:chExt cx="1237130" cy="1237130"/>
          </a:xfrm>
        </p:grpSpPr>
        <p:sp>
          <p:nvSpPr>
            <p:cNvPr id="133" name="矩形 132"/>
            <p:cNvSpPr/>
            <p:nvPr/>
          </p:nvSpPr>
          <p:spPr>
            <a:xfrm>
              <a:off x="6051176" y="3123480"/>
              <a:ext cx="1237130" cy="21139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34" name="矩形 133"/>
            <p:cNvSpPr/>
            <p:nvPr/>
          </p:nvSpPr>
          <p:spPr>
            <a:xfrm rot="5400000">
              <a:off x="6051175" y="3123480"/>
              <a:ext cx="1237130" cy="21139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  <p:cxnSp>
        <p:nvCxnSpPr>
          <p:cNvPr id="141" name="直線箭頭接點 140"/>
          <p:cNvCxnSpPr/>
          <p:nvPr/>
        </p:nvCxnSpPr>
        <p:spPr>
          <a:xfrm flipH="1" flipV="1">
            <a:off x="7886246" y="7489383"/>
            <a:ext cx="990892" cy="2008672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文字方塊 142"/>
          <p:cNvSpPr txBox="1"/>
          <p:nvPr/>
        </p:nvSpPr>
        <p:spPr>
          <a:xfrm>
            <a:off x="10106897" y="6076726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1600" dirty="0" smtClean="0">
                <a:latin typeface="Kaiti TC" charset="-120"/>
                <a:ea typeface="Kaiti TC" charset="-120"/>
                <a:cs typeface="Kaiti TC" charset="-120"/>
              </a:rPr>
              <a:t>樣本點</a:t>
            </a:r>
            <a:endParaRPr kumimoji="1" lang="zh-TW" altLang="en-US" sz="1600" dirty="0">
              <a:latin typeface="Kaiti TC" charset="-120"/>
              <a:ea typeface="Kaiti TC" charset="-120"/>
              <a:cs typeface="Kaiti TC" charset="-120"/>
            </a:endParaRPr>
          </a:p>
        </p:txBody>
      </p:sp>
      <p:sp>
        <p:nvSpPr>
          <p:cNvPr id="146" name="橢圓圖說文字 145"/>
          <p:cNvSpPr/>
          <p:nvPr/>
        </p:nvSpPr>
        <p:spPr>
          <a:xfrm rot="17277581">
            <a:off x="3827868" y="4108397"/>
            <a:ext cx="3540218" cy="3602196"/>
          </a:xfrm>
          <a:prstGeom prst="wedgeEllipseCallou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1200"/>
          </a:p>
        </p:txBody>
      </p:sp>
      <p:sp>
        <p:nvSpPr>
          <p:cNvPr id="148" name="橢圓 147"/>
          <p:cNvSpPr/>
          <p:nvPr/>
        </p:nvSpPr>
        <p:spPr>
          <a:xfrm>
            <a:off x="7491975" y="7069187"/>
            <a:ext cx="788542" cy="773314"/>
          </a:xfrm>
          <a:prstGeom prst="ellipse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1600"/>
          </a:p>
        </p:txBody>
      </p:sp>
      <p:grpSp>
        <p:nvGrpSpPr>
          <p:cNvPr id="152" name="群組 151"/>
          <p:cNvGrpSpPr/>
          <p:nvPr/>
        </p:nvGrpSpPr>
        <p:grpSpPr>
          <a:xfrm rot="2700000">
            <a:off x="4863946" y="5618896"/>
            <a:ext cx="368790" cy="368790"/>
            <a:chOff x="6051176" y="2610611"/>
            <a:chExt cx="1237130" cy="1237130"/>
          </a:xfrm>
        </p:grpSpPr>
        <p:sp>
          <p:nvSpPr>
            <p:cNvPr id="153" name="矩形 152"/>
            <p:cNvSpPr/>
            <p:nvPr/>
          </p:nvSpPr>
          <p:spPr>
            <a:xfrm>
              <a:off x="6051176" y="3123480"/>
              <a:ext cx="1237130" cy="21139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54" name="矩形 153"/>
            <p:cNvSpPr/>
            <p:nvPr/>
          </p:nvSpPr>
          <p:spPr>
            <a:xfrm rot="5400000">
              <a:off x="6051175" y="3123480"/>
              <a:ext cx="1237130" cy="21139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  <p:sp>
        <p:nvSpPr>
          <p:cNvPr id="155" name="文字方塊 154"/>
          <p:cNvSpPr txBox="1"/>
          <p:nvPr/>
        </p:nvSpPr>
        <p:spPr>
          <a:xfrm>
            <a:off x="4439891" y="5265607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1600" dirty="0" smtClean="0">
                <a:latin typeface="Kaiti TC" charset="-120"/>
                <a:ea typeface="Kaiti TC" charset="-120"/>
                <a:cs typeface="Kaiti TC" charset="-120"/>
              </a:rPr>
              <a:t>樣本點位置</a:t>
            </a:r>
            <a:endParaRPr kumimoji="1" lang="zh-TW" altLang="en-US" sz="1600" dirty="0">
              <a:latin typeface="Kaiti TC" charset="-120"/>
              <a:ea typeface="Kaiti TC" charset="-120"/>
              <a:cs typeface="Kaiti TC" charset="-120"/>
            </a:endParaRPr>
          </a:p>
        </p:txBody>
      </p:sp>
      <p:grpSp>
        <p:nvGrpSpPr>
          <p:cNvPr id="156" name="群組 155"/>
          <p:cNvGrpSpPr/>
          <p:nvPr/>
        </p:nvGrpSpPr>
        <p:grpSpPr>
          <a:xfrm rot="2700000">
            <a:off x="5990082" y="5149478"/>
            <a:ext cx="368790" cy="368790"/>
            <a:chOff x="6051176" y="2610611"/>
            <a:chExt cx="1237130" cy="1237130"/>
          </a:xfrm>
          <a:solidFill>
            <a:schemeClr val="accent2"/>
          </a:solidFill>
        </p:grpSpPr>
        <p:sp>
          <p:nvSpPr>
            <p:cNvPr id="157" name="矩形 156"/>
            <p:cNvSpPr/>
            <p:nvPr/>
          </p:nvSpPr>
          <p:spPr>
            <a:xfrm>
              <a:off x="6051176" y="3123480"/>
              <a:ext cx="1237130" cy="21139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58" name="矩形 157"/>
            <p:cNvSpPr/>
            <p:nvPr/>
          </p:nvSpPr>
          <p:spPr>
            <a:xfrm rot="5400000">
              <a:off x="6051175" y="3123480"/>
              <a:ext cx="1237130" cy="21139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  <p:grpSp>
        <p:nvGrpSpPr>
          <p:cNvPr id="172" name="群組 171"/>
          <p:cNvGrpSpPr/>
          <p:nvPr/>
        </p:nvGrpSpPr>
        <p:grpSpPr>
          <a:xfrm>
            <a:off x="5514711" y="6971826"/>
            <a:ext cx="721414" cy="624172"/>
            <a:chOff x="5402452" y="6550006"/>
            <a:chExt cx="1157457" cy="1001439"/>
          </a:xfrm>
        </p:grpSpPr>
        <p:sp>
          <p:nvSpPr>
            <p:cNvPr id="159" name="手繪多邊形 158"/>
            <p:cNvSpPr/>
            <p:nvPr/>
          </p:nvSpPr>
          <p:spPr>
            <a:xfrm rot="1194063">
              <a:off x="5402452" y="6588965"/>
              <a:ext cx="1157457" cy="962480"/>
            </a:xfrm>
            <a:custGeom>
              <a:avLst/>
              <a:gdLst>
                <a:gd name="connsiteX0" fmla="*/ 1272179 w 3725819"/>
                <a:gd name="connsiteY0" fmla="*/ 60960 h 3505200"/>
                <a:gd name="connsiteX1" fmla="*/ 1272179 w 3725819"/>
                <a:gd name="connsiteY1" fmla="*/ 60960 h 3505200"/>
                <a:gd name="connsiteX2" fmla="*/ 1409339 w 3725819"/>
                <a:gd name="connsiteY2" fmla="*/ 106680 h 3505200"/>
                <a:gd name="connsiteX3" fmla="*/ 1470299 w 3725819"/>
                <a:gd name="connsiteY3" fmla="*/ 137160 h 3505200"/>
                <a:gd name="connsiteX4" fmla="*/ 1546499 w 3725819"/>
                <a:gd name="connsiteY4" fmla="*/ 152400 h 3505200"/>
                <a:gd name="connsiteX5" fmla="*/ 1607459 w 3725819"/>
                <a:gd name="connsiteY5" fmla="*/ 167640 h 3505200"/>
                <a:gd name="connsiteX6" fmla="*/ 1942739 w 3725819"/>
                <a:gd name="connsiteY6" fmla="*/ 152400 h 3505200"/>
                <a:gd name="connsiteX7" fmla="*/ 2064659 w 3725819"/>
                <a:gd name="connsiteY7" fmla="*/ 106680 h 3505200"/>
                <a:gd name="connsiteX8" fmla="*/ 2140859 w 3725819"/>
                <a:gd name="connsiteY8" fmla="*/ 76200 h 3505200"/>
                <a:gd name="connsiteX9" fmla="*/ 2201819 w 3725819"/>
                <a:gd name="connsiteY9" fmla="*/ 45720 h 3505200"/>
                <a:gd name="connsiteX10" fmla="*/ 2338979 w 3725819"/>
                <a:gd name="connsiteY10" fmla="*/ 15240 h 3505200"/>
                <a:gd name="connsiteX11" fmla="*/ 2399939 w 3725819"/>
                <a:gd name="connsiteY11" fmla="*/ 0 h 3505200"/>
                <a:gd name="connsiteX12" fmla="*/ 2689499 w 3725819"/>
                <a:gd name="connsiteY12" fmla="*/ 15240 h 3505200"/>
                <a:gd name="connsiteX13" fmla="*/ 2735219 w 3725819"/>
                <a:gd name="connsiteY13" fmla="*/ 45720 h 3505200"/>
                <a:gd name="connsiteX14" fmla="*/ 2826659 w 3725819"/>
                <a:gd name="connsiteY14" fmla="*/ 121920 h 3505200"/>
                <a:gd name="connsiteX15" fmla="*/ 2857139 w 3725819"/>
                <a:gd name="connsiteY15" fmla="*/ 167640 h 3505200"/>
                <a:gd name="connsiteX16" fmla="*/ 2887619 w 3725819"/>
                <a:gd name="connsiteY16" fmla="*/ 259080 h 3505200"/>
                <a:gd name="connsiteX17" fmla="*/ 2902859 w 3725819"/>
                <a:gd name="connsiteY17" fmla="*/ 304800 h 3505200"/>
                <a:gd name="connsiteX18" fmla="*/ 2918099 w 3725819"/>
                <a:gd name="connsiteY18" fmla="*/ 350520 h 3505200"/>
                <a:gd name="connsiteX19" fmla="*/ 2933339 w 3725819"/>
                <a:gd name="connsiteY19" fmla="*/ 411480 h 3505200"/>
                <a:gd name="connsiteX20" fmla="*/ 2963819 w 3725819"/>
                <a:gd name="connsiteY20" fmla="*/ 746760 h 3505200"/>
                <a:gd name="connsiteX21" fmla="*/ 2979059 w 3725819"/>
                <a:gd name="connsiteY21" fmla="*/ 822960 h 3505200"/>
                <a:gd name="connsiteX22" fmla="*/ 2994299 w 3725819"/>
                <a:gd name="connsiteY22" fmla="*/ 914400 h 3505200"/>
                <a:gd name="connsiteX23" fmla="*/ 3085739 w 3725819"/>
                <a:gd name="connsiteY23" fmla="*/ 1127760 h 3505200"/>
                <a:gd name="connsiteX24" fmla="*/ 3222899 w 3725819"/>
                <a:gd name="connsiteY24" fmla="*/ 1280160 h 3505200"/>
                <a:gd name="connsiteX25" fmla="*/ 3268619 w 3725819"/>
                <a:gd name="connsiteY25" fmla="*/ 1310640 h 3505200"/>
                <a:gd name="connsiteX26" fmla="*/ 3375299 w 3725819"/>
                <a:gd name="connsiteY26" fmla="*/ 1402080 h 3505200"/>
                <a:gd name="connsiteX27" fmla="*/ 3466739 w 3725819"/>
                <a:gd name="connsiteY27" fmla="*/ 1463040 h 3505200"/>
                <a:gd name="connsiteX28" fmla="*/ 3573419 w 3725819"/>
                <a:gd name="connsiteY28" fmla="*/ 1554480 h 3505200"/>
                <a:gd name="connsiteX29" fmla="*/ 3588659 w 3725819"/>
                <a:gd name="connsiteY29" fmla="*/ 1600200 h 3505200"/>
                <a:gd name="connsiteX30" fmla="*/ 3634379 w 3725819"/>
                <a:gd name="connsiteY30" fmla="*/ 1661160 h 3505200"/>
                <a:gd name="connsiteX31" fmla="*/ 3680099 w 3725819"/>
                <a:gd name="connsiteY31" fmla="*/ 1737360 h 3505200"/>
                <a:gd name="connsiteX32" fmla="*/ 3695339 w 3725819"/>
                <a:gd name="connsiteY32" fmla="*/ 1813560 h 3505200"/>
                <a:gd name="connsiteX33" fmla="*/ 3710579 w 3725819"/>
                <a:gd name="connsiteY33" fmla="*/ 1859280 h 3505200"/>
                <a:gd name="connsiteX34" fmla="*/ 3725819 w 3725819"/>
                <a:gd name="connsiteY34" fmla="*/ 1950720 h 3505200"/>
                <a:gd name="connsiteX35" fmla="*/ 3710579 w 3725819"/>
                <a:gd name="connsiteY35" fmla="*/ 2133600 h 3505200"/>
                <a:gd name="connsiteX36" fmla="*/ 3664859 w 3725819"/>
                <a:gd name="connsiteY36" fmla="*/ 2194560 h 3505200"/>
                <a:gd name="connsiteX37" fmla="*/ 3542939 w 3725819"/>
                <a:gd name="connsiteY37" fmla="*/ 2301240 h 3505200"/>
                <a:gd name="connsiteX38" fmla="*/ 3497219 w 3725819"/>
                <a:gd name="connsiteY38" fmla="*/ 2316480 h 3505200"/>
                <a:gd name="connsiteX39" fmla="*/ 3451499 w 3725819"/>
                <a:gd name="connsiteY39" fmla="*/ 2346960 h 3505200"/>
                <a:gd name="connsiteX40" fmla="*/ 3299099 w 3725819"/>
                <a:gd name="connsiteY40" fmla="*/ 2392680 h 3505200"/>
                <a:gd name="connsiteX41" fmla="*/ 3161939 w 3725819"/>
                <a:gd name="connsiteY41" fmla="*/ 2468880 h 3505200"/>
                <a:gd name="connsiteX42" fmla="*/ 3055259 w 3725819"/>
                <a:gd name="connsiteY42" fmla="*/ 2499360 h 3505200"/>
                <a:gd name="connsiteX43" fmla="*/ 2811419 w 3725819"/>
                <a:gd name="connsiteY43" fmla="*/ 2667000 h 3505200"/>
                <a:gd name="connsiteX44" fmla="*/ 2689499 w 3725819"/>
                <a:gd name="connsiteY44" fmla="*/ 2788920 h 3505200"/>
                <a:gd name="connsiteX45" fmla="*/ 2598059 w 3725819"/>
                <a:gd name="connsiteY45" fmla="*/ 2880360 h 3505200"/>
                <a:gd name="connsiteX46" fmla="*/ 2506619 w 3725819"/>
                <a:gd name="connsiteY46" fmla="*/ 2941320 h 3505200"/>
                <a:gd name="connsiteX47" fmla="*/ 2430419 w 3725819"/>
                <a:gd name="connsiteY47" fmla="*/ 3032760 h 3505200"/>
                <a:gd name="connsiteX48" fmla="*/ 2369459 w 3725819"/>
                <a:gd name="connsiteY48" fmla="*/ 3063240 h 3505200"/>
                <a:gd name="connsiteX49" fmla="*/ 2201819 w 3725819"/>
                <a:gd name="connsiteY49" fmla="*/ 3185160 h 3505200"/>
                <a:gd name="connsiteX50" fmla="*/ 2049419 w 3725819"/>
                <a:gd name="connsiteY50" fmla="*/ 3261360 h 3505200"/>
                <a:gd name="connsiteX51" fmla="*/ 1897019 w 3725819"/>
                <a:gd name="connsiteY51" fmla="*/ 3337560 h 3505200"/>
                <a:gd name="connsiteX52" fmla="*/ 1836059 w 3725819"/>
                <a:gd name="connsiteY52" fmla="*/ 3352800 h 3505200"/>
                <a:gd name="connsiteX53" fmla="*/ 1714139 w 3725819"/>
                <a:gd name="connsiteY53" fmla="*/ 3398520 h 3505200"/>
                <a:gd name="connsiteX54" fmla="*/ 1561739 w 3725819"/>
                <a:gd name="connsiteY54" fmla="*/ 3429000 h 3505200"/>
                <a:gd name="connsiteX55" fmla="*/ 1500779 w 3725819"/>
                <a:gd name="connsiteY55" fmla="*/ 3444240 h 3505200"/>
                <a:gd name="connsiteX56" fmla="*/ 1455059 w 3725819"/>
                <a:gd name="connsiteY56" fmla="*/ 3459480 h 3505200"/>
                <a:gd name="connsiteX57" fmla="*/ 1165499 w 3725819"/>
                <a:gd name="connsiteY57" fmla="*/ 3505200 h 3505200"/>
                <a:gd name="connsiteX58" fmla="*/ 845459 w 3725819"/>
                <a:gd name="connsiteY58" fmla="*/ 3489960 h 3505200"/>
                <a:gd name="connsiteX59" fmla="*/ 769259 w 3725819"/>
                <a:gd name="connsiteY59" fmla="*/ 3474720 h 3505200"/>
                <a:gd name="connsiteX60" fmla="*/ 708299 w 3725819"/>
                <a:gd name="connsiteY60" fmla="*/ 3444240 h 3505200"/>
                <a:gd name="connsiteX61" fmla="*/ 662579 w 3725819"/>
                <a:gd name="connsiteY61" fmla="*/ 3429000 h 3505200"/>
                <a:gd name="connsiteX62" fmla="*/ 510179 w 3725819"/>
                <a:gd name="connsiteY62" fmla="*/ 3337560 h 3505200"/>
                <a:gd name="connsiteX63" fmla="*/ 388259 w 3725819"/>
                <a:gd name="connsiteY63" fmla="*/ 3185160 h 3505200"/>
                <a:gd name="connsiteX64" fmla="*/ 327299 w 3725819"/>
                <a:gd name="connsiteY64" fmla="*/ 3124200 h 3505200"/>
                <a:gd name="connsiteX65" fmla="*/ 235859 w 3725819"/>
                <a:gd name="connsiteY65" fmla="*/ 2971800 h 3505200"/>
                <a:gd name="connsiteX66" fmla="*/ 190139 w 3725819"/>
                <a:gd name="connsiteY66" fmla="*/ 2895600 h 3505200"/>
                <a:gd name="connsiteX67" fmla="*/ 144419 w 3725819"/>
                <a:gd name="connsiteY67" fmla="*/ 2804160 h 3505200"/>
                <a:gd name="connsiteX68" fmla="*/ 83459 w 3725819"/>
                <a:gd name="connsiteY68" fmla="*/ 2697480 h 3505200"/>
                <a:gd name="connsiteX69" fmla="*/ 22499 w 3725819"/>
                <a:gd name="connsiteY69" fmla="*/ 2468880 h 3505200"/>
                <a:gd name="connsiteX70" fmla="*/ 22499 w 3725819"/>
                <a:gd name="connsiteY70" fmla="*/ 1813560 h 3505200"/>
                <a:gd name="connsiteX71" fmla="*/ 52979 w 3725819"/>
                <a:gd name="connsiteY71" fmla="*/ 1767840 h 3505200"/>
                <a:gd name="connsiteX72" fmla="*/ 98699 w 3725819"/>
                <a:gd name="connsiteY72" fmla="*/ 1706880 h 3505200"/>
                <a:gd name="connsiteX73" fmla="*/ 205379 w 3725819"/>
                <a:gd name="connsiteY73" fmla="*/ 1539240 h 3505200"/>
                <a:gd name="connsiteX74" fmla="*/ 251099 w 3725819"/>
                <a:gd name="connsiteY74" fmla="*/ 1493520 h 3505200"/>
                <a:gd name="connsiteX75" fmla="*/ 342539 w 3725819"/>
                <a:gd name="connsiteY75" fmla="*/ 1371600 h 3505200"/>
                <a:gd name="connsiteX76" fmla="*/ 373019 w 3725819"/>
                <a:gd name="connsiteY76" fmla="*/ 1325880 h 3505200"/>
                <a:gd name="connsiteX77" fmla="*/ 479699 w 3725819"/>
                <a:gd name="connsiteY77" fmla="*/ 1158240 h 3505200"/>
                <a:gd name="connsiteX78" fmla="*/ 510179 w 3725819"/>
                <a:gd name="connsiteY78" fmla="*/ 1066800 h 3505200"/>
                <a:gd name="connsiteX79" fmla="*/ 525419 w 3725819"/>
                <a:gd name="connsiteY79" fmla="*/ 1021080 h 3505200"/>
                <a:gd name="connsiteX80" fmla="*/ 540659 w 3725819"/>
                <a:gd name="connsiteY80" fmla="*/ 929640 h 3505200"/>
                <a:gd name="connsiteX81" fmla="*/ 571139 w 3725819"/>
                <a:gd name="connsiteY81" fmla="*/ 655320 h 3505200"/>
                <a:gd name="connsiteX82" fmla="*/ 586379 w 3725819"/>
                <a:gd name="connsiteY82" fmla="*/ 609600 h 3505200"/>
                <a:gd name="connsiteX83" fmla="*/ 616859 w 3725819"/>
                <a:gd name="connsiteY83" fmla="*/ 472440 h 3505200"/>
                <a:gd name="connsiteX84" fmla="*/ 647339 w 3725819"/>
                <a:gd name="connsiteY84" fmla="*/ 381000 h 3505200"/>
                <a:gd name="connsiteX85" fmla="*/ 677819 w 3725819"/>
                <a:gd name="connsiteY85" fmla="*/ 335280 h 3505200"/>
                <a:gd name="connsiteX86" fmla="*/ 769259 w 3725819"/>
                <a:gd name="connsiteY86" fmla="*/ 152400 h 3505200"/>
                <a:gd name="connsiteX87" fmla="*/ 860699 w 3725819"/>
                <a:gd name="connsiteY87" fmla="*/ 91440 h 3505200"/>
                <a:gd name="connsiteX88" fmla="*/ 906419 w 3725819"/>
                <a:gd name="connsiteY88" fmla="*/ 60960 h 3505200"/>
                <a:gd name="connsiteX89" fmla="*/ 952139 w 3725819"/>
                <a:gd name="connsiteY89" fmla="*/ 45720 h 3505200"/>
                <a:gd name="connsiteX90" fmla="*/ 1058819 w 3725819"/>
                <a:gd name="connsiteY90" fmla="*/ 15240 h 3505200"/>
                <a:gd name="connsiteX91" fmla="*/ 1272179 w 3725819"/>
                <a:gd name="connsiteY91" fmla="*/ 60960 h 3505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</a:cxnLst>
              <a:rect l="l" t="t" r="r" b="b"/>
              <a:pathLst>
                <a:path w="3725819" h="3505200">
                  <a:moveTo>
                    <a:pt x="1272179" y="60960"/>
                  </a:moveTo>
                  <a:lnTo>
                    <a:pt x="1272179" y="60960"/>
                  </a:lnTo>
                  <a:cubicBezTo>
                    <a:pt x="1317899" y="76200"/>
                    <a:pt x="1364358" y="89380"/>
                    <a:pt x="1409339" y="106680"/>
                  </a:cubicBezTo>
                  <a:cubicBezTo>
                    <a:pt x="1430543" y="114835"/>
                    <a:pt x="1448746" y="129976"/>
                    <a:pt x="1470299" y="137160"/>
                  </a:cubicBezTo>
                  <a:cubicBezTo>
                    <a:pt x="1494873" y="145351"/>
                    <a:pt x="1521213" y="146781"/>
                    <a:pt x="1546499" y="152400"/>
                  </a:cubicBezTo>
                  <a:cubicBezTo>
                    <a:pt x="1566946" y="156944"/>
                    <a:pt x="1587139" y="162560"/>
                    <a:pt x="1607459" y="167640"/>
                  </a:cubicBezTo>
                  <a:cubicBezTo>
                    <a:pt x="1719219" y="162560"/>
                    <a:pt x="1831193" y="160980"/>
                    <a:pt x="1942739" y="152400"/>
                  </a:cubicBezTo>
                  <a:cubicBezTo>
                    <a:pt x="1997758" y="148168"/>
                    <a:pt x="2015314" y="128611"/>
                    <a:pt x="2064659" y="106680"/>
                  </a:cubicBezTo>
                  <a:cubicBezTo>
                    <a:pt x="2089658" y="95569"/>
                    <a:pt x="2115860" y="87311"/>
                    <a:pt x="2140859" y="76200"/>
                  </a:cubicBezTo>
                  <a:cubicBezTo>
                    <a:pt x="2161619" y="66973"/>
                    <a:pt x="2180937" y="54669"/>
                    <a:pt x="2201819" y="45720"/>
                  </a:cubicBezTo>
                  <a:cubicBezTo>
                    <a:pt x="2253723" y="23475"/>
                    <a:pt x="2276186" y="27799"/>
                    <a:pt x="2338979" y="15240"/>
                  </a:cubicBezTo>
                  <a:cubicBezTo>
                    <a:pt x="2359518" y="11132"/>
                    <a:pt x="2379619" y="5080"/>
                    <a:pt x="2399939" y="0"/>
                  </a:cubicBezTo>
                  <a:cubicBezTo>
                    <a:pt x="2496459" y="5080"/>
                    <a:pt x="2593732" y="2181"/>
                    <a:pt x="2689499" y="15240"/>
                  </a:cubicBezTo>
                  <a:cubicBezTo>
                    <a:pt x="2707647" y="17715"/>
                    <a:pt x="2721148" y="33994"/>
                    <a:pt x="2735219" y="45720"/>
                  </a:cubicBezTo>
                  <a:cubicBezTo>
                    <a:pt x="2852562" y="143506"/>
                    <a:pt x="2713145" y="46244"/>
                    <a:pt x="2826659" y="121920"/>
                  </a:cubicBezTo>
                  <a:cubicBezTo>
                    <a:pt x="2836819" y="137160"/>
                    <a:pt x="2849700" y="150902"/>
                    <a:pt x="2857139" y="167640"/>
                  </a:cubicBezTo>
                  <a:cubicBezTo>
                    <a:pt x="2870188" y="197000"/>
                    <a:pt x="2877459" y="228600"/>
                    <a:pt x="2887619" y="259080"/>
                  </a:cubicBezTo>
                  <a:lnTo>
                    <a:pt x="2902859" y="304800"/>
                  </a:lnTo>
                  <a:cubicBezTo>
                    <a:pt x="2907939" y="320040"/>
                    <a:pt x="2914203" y="334935"/>
                    <a:pt x="2918099" y="350520"/>
                  </a:cubicBezTo>
                  <a:lnTo>
                    <a:pt x="2933339" y="411480"/>
                  </a:lnTo>
                  <a:cubicBezTo>
                    <a:pt x="2943111" y="548294"/>
                    <a:pt x="2944552" y="621524"/>
                    <a:pt x="2963819" y="746760"/>
                  </a:cubicBezTo>
                  <a:cubicBezTo>
                    <a:pt x="2967758" y="772362"/>
                    <a:pt x="2974425" y="797475"/>
                    <a:pt x="2979059" y="822960"/>
                  </a:cubicBezTo>
                  <a:cubicBezTo>
                    <a:pt x="2984587" y="853362"/>
                    <a:pt x="2985082" y="884906"/>
                    <a:pt x="2994299" y="914400"/>
                  </a:cubicBezTo>
                  <a:cubicBezTo>
                    <a:pt x="3000252" y="933449"/>
                    <a:pt x="3057134" y="1081993"/>
                    <a:pt x="3085739" y="1127760"/>
                  </a:cubicBezTo>
                  <a:cubicBezTo>
                    <a:pt x="3113847" y="1172732"/>
                    <a:pt x="3187279" y="1256413"/>
                    <a:pt x="3222899" y="1280160"/>
                  </a:cubicBezTo>
                  <a:cubicBezTo>
                    <a:pt x="3238139" y="1290320"/>
                    <a:pt x="3254548" y="1298914"/>
                    <a:pt x="3268619" y="1310640"/>
                  </a:cubicBezTo>
                  <a:cubicBezTo>
                    <a:pt x="3387016" y="1409304"/>
                    <a:pt x="3232612" y="1302199"/>
                    <a:pt x="3375299" y="1402080"/>
                  </a:cubicBezTo>
                  <a:cubicBezTo>
                    <a:pt x="3405309" y="1423087"/>
                    <a:pt x="3440836" y="1437137"/>
                    <a:pt x="3466739" y="1463040"/>
                  </a:cubicBezTo>
                  <a:cubicBezTo>
                    <a:pt x="3530420" y="1526721"/>
                    <a:pt x="3495217" y="1495828"/>
                    <a:pt x="3573419" y="1554480"/>
                  </a:cubicBezTo>
                  <a:cubicBezTo>
                    <a:pt x="3578499" y="1569720"/>
                    <a:pt x="3580689" y="1586252"/>
                    <a:pt x="3588659" y="1600200"/>
                  </a:cubicBezTo>
                  <a:cubicBezTo>
                    <a:pt x="3601261" y="1622253"/>
                    <a:pt x="3620290" y="1640026"/>
                    <a:pt x="3634379" y="1661160"/>
                  </a:cubicBezTo>
                  <a:cubicBezTo>
                    <a:pt x="3650810" y="1685806"/>
                    <a:pt x="3664859" y="1711960"/>
                    <a:pt x="3680099" y="1737360"/>
                  </a:cubicBezTo>
                  <a:cubicBezTo>
                    <a:pt x="3685179" y="1762760"/>
                    <a:pt x="3689057" y="1788430"/>
                    <a:pt x="3695339" y="1813560"/>
                  </a:cubicBezTo>
                  <a:cubicBezTo>
                    <a:pt x="3699235" y="1829145"/>
                    <a:pt x="3707094" y="1843598"/>
                    <a:pt x="3710579" y="1859280"/>
                  </a:cubicBezTo>
                  <a:cubicBezTo>
                    <a:pt x="3717282" y="1889445"/>
                    <a:pt x="3720739" y="1920240"/>
                    <a:pt x="3725819" y="1950720"/>
                  </a:cubicBezTo>
                  <a:cubicBezTo>
                    <a:pt x="3720739" y="2011680"/>
                    <a:pt x="3725415" y="2074255"/>
                    <a:pt x="3710579" y="2133600"/>
                  </a:cubicBezTo>
                  <a:cubicBezTo>
                    <a:pt x="3704419" y="2158242"/>
                    <a:pt x="3679622" y="2173891"/>
                    <a:pt x="3664859" y="2194560"/>
                  </a:cubicBezTo>
                  <a:cubicBezTo>
                    <a:pt x="3615062" y="2264276"/>
                    <a:pt x="3647614" y="2243087"/>
                    <a:pt x="3542939" y="2301240"/>
                  </a:cubicBezTo>
                  <a:cubicBezTo>
                    <a:pt x="3528896" y="2309042"/>
                    <a:pt x="3511587" y="2309296"/>
                    <a:pt x="3497219" y="2316480"/>
                  </a:cubicBezTo>
                  <a:cubicBezTo>
                    <a:pt x="3480836" y="2324671"/>
                    <a:pt x="3468334" y="2339745"/>
                    <a:pt x="3451499" y="2346960"/>
                  </a:cubicBezTo>
                  <a:cubicBezTo>
                    <a:pt x="3376281" y="2379196"/>
                    <a:pt x="3384468" y="2341458"/>
                    <a:pt x="3299099" y="2392680"/>
                  </a:cubicBezTo>
                  <a:cubicBezTo>
                    <a:pt x="3250929" y="2421582"/>
                    <a:pt x="3212954" y="2447016"/>
                    <a:pt x="3161939" y="2468880"/>
                  </a:cubicBezTo>
                  <a:cubicBezTo>
                    <a:pt x="3131330" y="2481998"/>
                    <a:pt x="3086193" y="2491626"/>
                    <a:pt x="3055259" y="2499360"/>
                  </a:cubicBezTo>
                  <a:cubicBezTo>
                    <a:pt x="2991053" y="2539489"/>
                    <a:pt x="2864839" y="2613580"/>
                    <a:pt x="2811419" y="2667000"/>
                  </a:cubicBezTo>
                  <a:cubicBezTo>
                    <a:pt x="2770779" y="2707640"/>
                    <a:pt x="2737320" y="2757039"/>
                    <a:pt x="2689499" y="2788920"/>
                  </a:cubicBezTo>
                  <a:cubicBezTo>
                    <a:pt x="2540857" y="2888015"/>
                    <a:pt x="2768188" y="2729134"/>
                    <a:pt x="2598059" y="2880360"/>
                  </a:cubicBezTo>
                  <a:cubicBezTo>
                    <a:pt x="2570680" y="2904697"/>
                    <a:pt x="2506619" y="2941320"/>
                    <a:pt x="2506619" y="2941320"/>
                  </a:cubicBezTo>
                  <a:cubicBezTo>
                    <a:pt x="2482315" y="2977776"/>
                    <a:pt x="2467755" y="3006091"/>
                    <a:pt x="2430419" y="3032760"/>
                  </a:cubicBezTo>
                  <a:cubicBezTo>
                    <a:pt x="2411932" y="3045965"/>
                    <a:pt x="2388362" y="3050638"/>
                    <a:pt x="2369459" y="3063240"/>
                  </a:cubicBezTo>
                  <a:cubicBezTo>
                    <a:pt x="2311968" y="3101567"/>
                    <a:pt x="2257538" y="3144299"/>
                    <a:pt x="2201819" y="3185160"/>
                  </a:cubicBezTo>
                  <a:cubicBezTo>
                    <a:pt x="2070262" y="3281635"/>
                    <a:pt x="2221742" y="3183031"/>
                    <a:pt x="2049419" y="3261360"/>
                  </a:cubicBezTo>
                  <a:cubicBezTo>
                    <a:pt x="1891929" y="3332946"/>
                    <a:pt x="2054132" y="3285189"/>
                    <a:pt x="1897019" y="3337560"/>
                  </a:cubicBezTo>
                  <a:cubicBezTo>
                    <a:pt x="1877148" y="3344184"/>
                    <a:pt x="1855930" y="3346176"/>
                    <a:pt x="1836059" y="3352800"/>
                  </a:cubicBezTo>
                  <a:cubicBezTo>
                    <a:pt x="1739436" y="3385008"/>
                    <a:pt x="1789046" y="3377118"/>
                    <a:pt x="1714139" y="3398520"/>
                  </a:cubicBezTo>
                  <a:cubicBezTo>
                    <a:pt x="1631542" y="3422119"/>
                    <a:pt x="1661534" y="3409041"/>
                    <a:pt x="1561739" y="3429000"/>
                  </a:cubicBezTo>
                  <a:cubicBezTo>
                    <a:pt x="1541200" y="3433108"/>
                    <a:pt x="1520918" y="3438486"/>
                    <a:pt x="1500779" y="3444240"/>
                  </a:cubicBezTo>
                  <a:cubicBezTo>
                    <a:pt x="1485333" y="3448653"/>
                    <a:pt x="1470811" y="3456330"/>
                    <a:pt x="1455059" y="3459480"/>
                  </a:cubicBezTo>
                  <a:cubicBezTo>
                    <a:pt x="1364096" y="3477673"/>
                    <a:pt x="1259339" y="3491794"/>
                    <a:pt x="1165499" y="3505200"/>
                  </a:cubicBezTo>
                  <a:cubicBezTo>
                    <a:pt x="1058819" y="3500120"/>
                    <a:pt x="951945" y="3498151"/>
                    <a:pt x="845459" y="3489960"/>
                  </a:cubicBezTo>
                  <a:cubicBezTo>
                    <a:pt x="819632" y="3487973"/>
                    <a:pt x="793833" y="3482911"/>
                    <a:pt x="769259" y="3474720"/>
                  </a:cubicBezTo>
                  <a:cubicBezTo>
                    <a:pt x="747706" y="3467536"/>
                    <a:pt x="729181" y="3453189"/>
                    <a:pt x="708299" y="3444240"/>
                  </a:cubicBezTo>
                  <a:cubicBezTo>
                    <a:pt x="693534" y="3437912"/>
                    <a:pt x="677344" y="3435328"/>
                    <a:pt x="662579" y="3429000"/>
                  </a:cubicBezTo>
                  <a:cubicBezTo>
                    <a:pt x="617310" y="3409599"/>
                    <a:pt x="542389" y="3366841"/>
                    <a:pt x="510179" y="3337560"/>
                  </a:cubicBezTo>
                  <a:cubicBezTo>
                    <a:pt x="444290" y="3277661"/>
                    <a:pt x="440774" y="3245177"/>
                    <a:pt x="388259" y="3185160"/>
                  </a:cubicBezTo>
                  <a:cubicBezTo>
                    <a:pt x="369336" y="3163533"/>
                    <a:pt x="344002" y="3147584"/>
                    <a:pt x="327299" y="3124200"/>
                  </a:cubicBezTo>
                  <a:cubicBezTo>
                    <a:pt x="292865" y="3075992"/>
                    <a:pt x="266339" y="3022600"/>
                    <a:pt x="235859" y="2971800"/>
                  </a:cubicBezTo>
                  <a:cubicBezTo>
                    <a:pt x="220619" y="2946400"/>
                    <a:pt x="203386" y="2922094"/>
                    <a:pt x="190139" y="2895600"/>
                  </a:cubicBezTo>
                  <a:cubicBezTo>
                    <a:pt x="174899" y="2865120"/>
                    <a:pt x="160969" y="2833949"/>
                    <a:pt x="144419" y="2804160"/>
                  </a:cubicBezTo>
                  <a:cubicBezTo>
                    <a:pt x="112346" y="2746429"/>
                    <a:pt x="108475" y="2766274"/>
                    <a:pt x="83459" y="2697480"/>
                  </a:cubicBezTo>
                  <a:cubicBezTo>
                    <a:pt x="66664" y="2651293"/>
                    <a:pt x="33413" y="2512534"/>
                    <a:pt x="22499" y="2468880"/>
                  </a:cubicBezTo>
                  <a:cubicBezTo>
                    <a:pt x="-4552" y="2198371"/>
                    <a:pt x="-10311" y="2207276"/>
                    <a:pt x="22499" y="1813560"/>
                  </a:cubicBezTo>
                  <a:cubicBezTo>
                    <a:pt x="24020" y="1795307"/>
                    <a:pt x="42333" y="1782745"/>
                    <a:pt x="52979" y="1767840"/>
                  </a:cubicBezTo>
                  <a:cubicBezTo>
                    <a:pt x="67742" y="1747171"/>
                    <a:pt x="83459" y="1727200"/>
                    <a:pt x="98699" y="1706880"/>
                  </a:cubicBezTo>
                  <a:cubicBezTo>
                    <a:pt x="124676" y="1628949"/>
                    <a:pt x="121147" y="1623472"/>
                    <a:pt x="205379" y="1539240"/>
                  </a:cubicBezTo>
                  <a:cubicBezTo>
                    <a:pt x="220619" y="1524000"/>
                    <a:pt x="237451" y="1510201"/>
                    <a:pt x="251099" y="1493520"/>
                  </a:cubicBezTo>
                  <a:cubicBezTo>
                    <a:pt x="283267" y="1454203"/>
                    <a:pt x="314360" y="1413868"/>
                    <a:pt x="342539" y="1371600"/>
                  </a:cubicBezTo>
                  <a:cubicBezTo>
                    <a:pt x="352699" y="1356360"/>
                    <a:pt x="361293" y="1339951"/>
                    <a:pt x="373019" y="1325880"/>
                  </a:cubicBezTo>
                  <a:cubicBezTo>
                    <a:pt x="440913" y="1244407"/>
                    <a:pt x="430086" y="1307078"/>
                    <a:pt x="479699" y="1158240"/>
                  </a:cubicBezTo>
                  <a:lnTo>
                    <a:pt x="510179" y="1066800"/>
                  </a:lnTo>
                  <a:cubicBezTo>
                    <a:pt x="515259" y="1051560"/>
                    <a:pt x="522778" y="1036926"/>
                    <a:pt x="525419" y="1021080"/>
                  </a:cubicBezTo>
                  <a:cubicBezTo>
                    <a:pt x="530499" y="990600"/>
                    <a:pt x="536826" y="960302"/>
                    <a:pt x="540659" y="929640"/>
                  </a:cubicBezTo>
                  <a:cubicBezTo>
                    <a:pt x="548536" y="866625"/>
                    <a:pt x="558743" y="723499"/>
                    <a:pt x="571139" y="655320"/>
                  </a:cubicBezTo>
                  <a:cubicBezTo>
                    <a:pt x="574013" y="639515"/>
                    <a:pt x="582483" y="625185"/>
                    <a:pt x="586379" y="609600"/>
                  </a:cubicBezTo>
                  <a:cubicBezTo>
                    <a:pt x="608132" y="522589"/>
                    <a:pt x="593392" y="550664"/>
                    <a:pt x="616859" y="472440"/>
                  </a:cubicBezTo>
                  <a:cubicBezTo>
                    <a:pt x="626091" y="441666"/>
                    <a:pt x="629517" y="407733"/>
                    <a:pt x="647339" y="381000"/>
                  </a:cubicBezTo>
                  <a:cubicBezTo>
                    <a:pt x="657499" y="365760"/>
                    <a:pt x="670380" y="352018"/>
                    <a:pt x="677819" y="335280"/>
                  </a:cubicBezTo>
                  <a:cubicBezTo>
                    <a:pt x="703442" y="277629"/>
                    <a:pt x="709223" y="192424"/>
                    <a:pt x="769259" y="152400"/>
                  </a:cubicBezTo>
                  <a:lnTo>
                    <a:pt x="860699" y="91440"/>
                  </a:lnTo>
                  <a:cubicBezTo>
                    <a:pt x="875939" y="81280"/>
                    <a:pt x="889043" y="66752"/>
                    <a:pt x="906419" y="60960"/>
                  </a:cubicBezTo>
                  <a:cubicBezTo>
                    <a:pt x="921659" y="55880"/>
                    <a:pt x="936693" y="50133"/>
                    <a:pt x="952139" y="45720"/>
                  </a:cubicBezTo>
                  <a:cubicBezTo>
                    <a:pt x="1086092" y="7448"/>
                    <a:pt x="949198" y="51780"/>
                    <a:pt x="1058819" y="15240"/>
                  </a:cubicBezTo>
                  <a:cubicBezTo>
                    <a:pt x="1302625" y="31494"/>
                    <a:pt x="1236619" y="53340"/>
                    <a:pt x="1272179" y="60960"/>
                  </a:cubicBezTo>
                  <a:close/>
                </a:path>
              </a:pathLst>
            </a:custGeom>
            <a:solidFill>
              <a:srgbClr val="C00000">
                <a:alpha val="2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cxnSp>
          <p:nvCxnSpPr>
            <p:cNvPr id="160" name="直線箭頭接點 159"/>
            <p:cNvCxnSpPr/>
            <p:nvPr/>
          </p:nvCxnSpPr>
          <p:spPr>
            <a:xfrm flipV="1">
              <a:off x="5869822" y="6550006"/>
              <a:ext cx="1" cy="46071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直線箭頭接點 160"/>
            <p:cNvCxnSpPr/>
            <p:nvPr/>
          </p:nvCxnSpPr>
          <p:spPr>
            <a:xfrm>
              <a:off x="5869821" y="7010724"/>
              <a:ext cx="419756" cy="28949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直線箭頭接點 161"/>
            <p:cNvCxnSpPr/>
            <p:nvPr/>
          </p:nvCxnSpPr>
          <p:spPr>
            <a:xfrm flipH="1">
              <a:off x="5512046" y="7010724"/>
              <a:ext cx="357777" cy="28949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4" name="直線箭頭接點 173"/>
          <p:cNvCxnSpPr>
            <a:endCxn id="153" idx="2"/>
          </p:cNvCxnSpPr>
          <p:nvPr/>
        </p:nvCxnSpPr>
        <p:spPr>
          <a:xfrm flipH="1" flipV="1">
            <a:off x="5026061" y="5825571"/>
            <a:ext cx="773118" cy="1416389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線箭頭接點 175"/>
          <p:cNvCxnSpPr>
            <a:endCxn id="157" idx="0"/>
          </p:cNvCxnSpPr>
          <p:nvPr/>
        </p:nvCxnSpPr>
        <p:spPr>
          <a:xfrm flipV="1">
            <a:off x="5801030" y="5311593"/>
            <a:ext cx="395727" cy="1948336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線箭頭接點 178"/>
          <p:cNvCxnSpPr>
            <a:endCxn id="157" idx="2"/>
          </p:cNvCxnSpPr>
          <p:nvPr/>
        </p:nvCxnSpPr>
        <p:spPr>
          <a:xfrm flipV="1">
            <a:off x="5068522" y="5356153"/>
            <a:ext cx="1083675" cy="478818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文字方塊 185"/>
          <p:cNvSpPr txBox="1"/>
          <p:nvPr/>
        </p:nvSpPr>
        <p:spPr>
          <a:xfrm>
            <a:off x="5036321" y="3707216"/>
            <a:ext cx="13163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1600" dirty="0" smtClean="0">
                <a:latin typeface="Kaiti TC" charset="-120"/>
                <a:ea typeface="Kaiti TC" charset="-120"/>
                <a:cs typeface="Kaiti TC" charset="-120"/>
              </a:rPr>
              <a:t>第</a:t>
            </a:r>
            <a:r>
              <a:rPr kumimoji="1" lang="en-US" altLang="zh-TW" sz="1600" dirty="0" smtClean="0">
                <a:latin typeface="Kaiti TC" charset="-120"/>
                <a:ea typeface="Kaiti TC" charset="-120"/>
                <a:cs typeface="Kaiti TC" charset="-120"/>
              </a:rPr>
              <a:t>k</a:t>
            </a:r>
            <a:r>
              <a:rPr kumimoji="1" lang="zh-TW" altLang="en-US" sz="1600" dirty="0" smtClean="0">
                <a:latin typeface="Kaiti TC" charset="-120"/>
                <a:ea typeface="Kaiti TC" charset="-120"/>
                <a:cs typeface="Kaiti TC" charset="-120"/>
              </a:rPr>
              <a:t>個樣本點</a:t>
            </a:r>
            <a:endParaRPr kumimoji="1" lang="zh-TW" altLang="en-US" sz="1600" dirty="0">
              <a:latin typeface="Kaiti TC" charset="-120"/>
              <a:ea typeface="Kaiti TC" charset="-120"/>
              <a:cs typeface="Kaiti TC" charset="-120"/>
            </a:endParaRPr>
          </a:p>
        </p:txBody>
      </p:sp>
      <p:sp>
        <p:nvSpPr>
          <p:cNvPr id="187" name="文字方塊 186"/>
          <p:cNvSpPr txBox="1"/>
          <p:nvPr/>
        </p:nvSpPr>
        <p:spPr>
          <a:xfrm>
            <a:off x="5488871" y="4603832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1600" dirty="0" smtClean="0">
                <a:solidFill>
                  <a:schemeClr val="accent2"/>
                </a:solidFill>
                <a:latin typeface="Kaiti TC" charset="-120"/>
                <a:ea typeface="Kaiti TC" charset="-120"/>
                <a:cs typeface="Kaiti TC" charset="-120"/>
              </a:rPr>
              <a:t>模擬量測</a:t>
            </a:r>
            <a:endParaRPr kumimoji="1" lang="en-US" altLang="zh-TW" sz="1600" dirty="0" smtClean="0">
              <a:solidFill>
                <a:schemeClr val="accent2"/>
              </a:solidFill>
              <a:latin typeface="Kaiti TC" charset="-120"/>
              <a:ea typeface="Kaiti TC" charset="-120"/>
              <a:cs typeface="Kaiti TC" charset="-120"/>
            </a:endParaRPr>
          </a:p>
          <a:p>
            <a:r>
              <a:rPr kumimoji="1" lang="zh-TW" altLang="en-US" sz="1600" dirty="0" smtClean="0">
                <a:solidFill>
                  <a:schemeClr val="accent2"/>
                </a:solidFill>
                <a:latin typeface="Kaiti TC" charset="-120"/>
                <a:ea typeface="Kaiti TC" charset="-120"/>
                <a:cs typeface="Kaiti TC" charset="-120"/>
              </a:rPr>
              <a:t>計算出的位置</a:t>
            </a:r>
            <a:endParaRPr kumimoji="1" lang="zh-TW" altLang="en-US" sz="1600" dirty="0">
              <a:solidFill>
                <a:schemeClr val="accent2"/>
              </a:solidFill>
              <a:latin typeface="Kaiti TC" charset="-120"/>
              <a:ea typeface="Kaiti TC" charset="-120"/>
              <a:cs typeface="Kaiti TC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64964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17318</TotalTime>
  <Words>572</Words>
  <Application>Microsoft Macintosh PowerPoint</Application>
  <PresentationFormat>自訂</PresentationFormat>
  <Paragraphs>215</Paragraphs>
  <Slides>16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5" baseType="lpstr">
      <vt:lpstr>Calibri</vt:lpstr>
      <vt:lpstr>Calibri Light</vt:lpstr>
      <vt:lpstr>Cambria Math</vt:lpstr>
      <vt:lpstr>Kaiti TC</vt:lpstr>
      <vt:lpstr>Mangal</vt:lpstr>
      <vt:lpstr>Times New Roman</vt:lpstr>
      <vt:lpstr>新細明體</vt:lpstr>
      <vt:lpstr>Arial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tiffanykitten870131@gmail.com</dc:creator>
  <cp:lastModifiedBy>tiffanykitten870131@gmail.com</cp:lastModifiedBy>
  <cp:revision>48</cp:revision>
  <dcterms:created xsi:type="dcterms:W3CDTF">2021-12-08T18:46:18Z</dcterms:created>
  <dcterms:modified xsi:type="dcterms:W3CDTF">2022-04-20T16:32:55Z</dcterms:modified>
</cp:coreProperties>
</file>