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9" r:id="rId6"/>
    <p:sldId id="267" r:id="rId7"/>
    <p:sldId id="266" r:id="rId8"/>
    <p:sldId id="270" r:id="rId9"/>
    <p:sldId id="271" r:id="rId10"/>
    <p:sldId id="259" r:id="rId11"/>
    <p:sldId id="260" r:id="rId12"/>
    <p:sldId id="268" r:id="rId13"/>
    <p:sldId id="261" r:id="rId14"/>
    <p:sldId id="263" r:id="rId15"/>
    <p:sldId id="26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2F30"/>
    <a:srgbClr val="F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3"/>
    <p:restoredTop sz="94668"/>
  </p:normalViewPr>
  <p:slideViewPr>
    <p:cSldViewPr snapToGrid="0" snapToObjects="1" showGuides="1">
      <p:cViewPr>
        <p:scale>
          <a:sx n="79" d="100"/>
          <a:sy n="79" d="100"/>
        </p:scale>
        <p:origin x="432" y="76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F9BF-13DE-8443-A7CC-15BDDA9E8E66}" type="datetimeFigureOut">
              <a:rPr kumimoji="1" lang="zh-TW" altLang="en-US" smtClean="0"/>
              <a:t>2022/4/7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75E22-726B-1540-A539-793F77B9CA8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9956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120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220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841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485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759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414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36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908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737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554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1DFF-BB2F-CB4E-809D-92F79E84671F}" type="datetimeFigureOut">
              <a:rPr kumimoji="1" lang="zh-TW" altLang="en-US" smtClean="0"/>
              <a:t>2022/4/7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43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1DFF-BB2F-CB4E-809D-92F79E84671F}" type="datetimeFigureOut">
              <a:rPr kumimoji="1" lang="zh-TW" altLang="en-US" smtClean="0"/>
              <a:t>2022/4/7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991B7-2001-9048-8FC3-FC7E9145A7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147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microsoft.com/office/2007/relationships/hdphoto" Target="../media/hdphoto1.wdp"/><Relationship Id="rId5" Type="http://schemas.openxmlformats.org/officeDocument/2006/relationships/image" Target="../media/image40.png"/><Relationship Id="rId6" Type="http://schemas.microsoft.com/office/2007/relationships/hdphoto" Target="../media/hdphoto2.wdp"/><Relationship Id="rId7" Type="http://schemas.openxmlformats.org/officeDocument/2006/relationships/image" Target="../media/image41.png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20.png"/><Relationship Id="rId12" Type="http://schemas.openxmlformats.org/officeDocument/2006/relationships/image" Target="../media/image330.png"/><Relationship Id="rId13" Type="http://schemas.openxmlformats.org/officeDocument/2006/relationships/image" Target="../media/image340.png"/><Relationship Id="rId14" Type="http://schemas.openxmlformats.org/officeDocument/2006/relationships/image" Target="../media/image350.png"/><Relationship Id="rId15" Type="http://schemas.openxmlformats.org/officeDocument/2006/relationships/image" Target="../media/image360.png"/><Relationship Id="rId16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0.png"/><Relationship Id="rId3" Type="http://schemas.openxmlformats.org/officeDocument/2006/relationships/image" Target="../media/image240.png"/><Relationship Id="rId4" Type="http://schemas.openxmlformats.org/officeDocument/2006/relationships/image" Target="../media/image250.png"/><Relationship Id="rId5" Type="http://schemas.openxmlformats.org/officeDocument/2006/relationships/image" Target="../media/image260.png"/><Relationship Id="rId6" Type="http://schemas.openxmlformats.org/officeDocument/2006/relationships/image" Target="../media/image270.png"/><Relationship Id="rId7" Type="http://schemas.openxmlformats.org/officeDocument/2006/relationships/image" Target="../media/image280.png"/><Relationship Id="rId8" Type="http://schemas.openxmlformats.org/officeDocument/2006/relationships/image" Target="../media/image290.png"/><Relationship Id="rId9" Type="http://schemas.openxmlformats.org/officeDocument/2006/relationships/image" Target="../media/image300.png"/><Relationship Id="rId10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8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0.png"/><Relationship Id="rId3" Type="http://schemas.openxmlformats.org/officeDocument/2006/relationships/image" Target="../media/image240.png"/><Relationship Id="rId4" Type="http://schemas.openxmlformats.org/officeDocument/2006/relationships/image" Target="../media/image250.png"/><Relationship Id="rId5" Type="http://schemas.openxmlformats.org/officeDocument/2006/relationships/image" Target="../media/image260.png"/><Relationship Id="rId6" Type="http://schemas.openxmlformats.org/officeDocument/2006/relationships/image" Target="../media/image280.png"/><Relationship Id="rId7" Type="http://schemas.openxmlformats.org/officeDocument/2006/relationships/image" Target="../media/image410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20" Type="http://schemas.openxmlformats.org/officeDocument/2006/relationships/image" Target="../media/image26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microsoft.com/office/2007/relationships/hdphoto" Target="../media/hdphoto1.wdp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8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0675">
            <a:off x="3295787" y="1646458"/>
            <a:ext cx="1663700" cy="12319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556" r="91667">
                        <a14:foregroundMark x1="16667" y1="48261" x2="16667" y2="48261"/>
                        <a14:foregroundMark x1="5556" y1="43478" x2="5556" y2="43478"/>
                        <a14:foregroundMark x1="40741" y1="47826" x2="40741" y2="47826"/>
                        <a14:foregroundMark x1="40000" y1="52174" x2="40000" y2="52174"/>
                        <a14:foregroundMark x1="66296" y1="16304" x2="66296" y2="16304"/>
                        <a14:foregroundMark x1="76852" y1="22609" x2="76852" y2="22609"/>
                        <a14:foregroundMark x1="91667" y1="28913" x2="91667" y2="28913"/>
                        <a14:foregroundMark x1="66296" y1="45870" x2="66296" y2="45870"/>
                        <a14:foregroundMark x1="79444" y1="54565" x2="79444" y2="54565"/>
                        <a14:foregroundMark x1="67407" y1="72174" x2="67407" y2="72174"/>
                        <a14:foregroundMark x1="79444" y1="80000" x2="79444" y2="80000"/>
                        <a14:foregroundMark x1="58333" y1="11522" x2="58333" y2="11522"/>
                        <a14:foregroundMark x1="55926" y1="88261" x2="55926" y2="88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63" y="1642169"/>
            <a:ext cx="1289286" cy="109828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3149" y1="37946" x2="13149" y2="37946"/>
                        <a14:foregroundMark x1="20130" y1="43527" x2="20130" y2="43527"/>
                        <a14:foregroundMark x1="36526" y1="47321" x2="36526" y2="47321"/>
                        <a14:foregroundMark x1="37662" y1="52009" x2="37662" y2="52009"/>
                        <a14:foregroundMark x1="53084" y1="46652" x2="53084" y2="46652"/>
                        <a14:foregroundMark x1="85065" y1="10714" x2="85065" y2="10714"/>
                        <a14:foregroundMark x1="72403" y1="79911" x2="72403" y2="79911"/>
                        <a14:foregroundMark x1="67532" y1="71875" x2="67532" y2="71875"/>
                        <a14:foregroundMark x1="74675" y1="54018" x2="74675" y2="54018"/>
                        <a14:foregroundMark x1="63149" y1="41295" x2="63149" y2="41295"/>
                        <a14:foregroundMark x1="62500" y1="14286" x2="62500" y2="14286"/>
                        <a14:foregroundMark x1="73052" y1="21875" x2="73052" y2="2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02" y="5420459"/>
            <a:ext cx="1343808" cy="977315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5" t="11220" r="86536" b="54433"/>
          <a:stretch/>
        </p:blipFill>
        <p:spPr>
          <a:xfrm>
            <a:off x="4914618" y="3624072"/>
            <a:ext cx="638698" cy="429334"/>
          </a:xfrm>
          <a:prstGeom prst="rect">
            <a:avLst/>
          </a:prstGeom>
        </p:spPr>
      </p:pic>
      <p:sp>
        <p:nvSpPr>
          <p:cNvPr id="56" name="手繪多邊形 55"/>
          <p:cNvSpPr/>
          <p:nvPr/>
        </p:nvSpPr>
        <p:spPr>
          <a:xfrm rot="1593538">
            <a:off x="969536" y="3019497"/>
            <a:ext cx="4201057" cy="3952297"/>
          </a:xfrm>
          <a:custGeom>
            <a:avLst/>
            <a:gdLst>
              <a:gd name="connsiteX0" fmla="*/ 1272179 w 3725819"/>
              <a:gd name="connsiteY0" fmla="*/ 60960 h 3505200"/>
              <a:gd name="connsiteX1" fmla="*/ 1272179 w 3725819"/>
              <a:gd name="connsiteY1" fmla="*/ 60960 h 3505200"/>
              <a:gd name="connsiteX2" fmla="*/ 1409339 w 3725819"/>
              <a:gd name="connsiteY2" fmla="*/ 106680 h 3505200"/>
              <a:gd name="connsiteX3" fmla="*/ 1470299 w 3725819"/>
              <a:gd name="connsiteY3" fmla="*/ 137160 h 3505200"/>
              <a:gd name="connsiteX4" fmla="*/ 1546499 w 3725819"/>
              <a:gd name="connsiteY4" fmla="*/ 152400 h 3505200"/>
              <a:gd name="connsiteX5" fmla="*/ 1607459 w 3725819"/>
              <a:gd name="connsiteY5" fmla="*/ 167640 h 3505200"/>
              <a:gd name="connsiteX6" fmla="*/ 1942739 w 3725819"/>
              <a:gd name="connsiteY6" fmla="*/ 152400 h 3505200"/>
              <a:gd name="connsiteX7" fmla="*/ 2064659 w 3725819"/>
              <a:gd name="connsiteY7" fmla="*/ 106680 h 3505200"/>
              <a:gd name="connsiteX8" fmla="*/ 2140859 w 3725819"/>
              <a:gd name="connsiteY8" fmla="*/ 76200 h 3505200"/>
              <a:gd name="connsiteX9" fmla="*/ 2201819 w 3725819"/>
              <a:gd name="connsiteY9" fmla="*/ 45720 h 3505200"/>
              <a:gd name="connsiteX10" fmla="*/ 2338979 w 3725819"/>
              <a:gd name="connsiteY10" fmla="*/ 15240 h 3505200"/>
              <a:gd name="connsiteX11" fmla="*/ 2399939 w 3725819"/>
              <a:gd name="connsiteY11" fmla="*/ 0 h 3505200"/>
              <a:gd name="connsiteX12" fmla="*/ 2689499 w 3725819"/>
              <a:gd name="connsiteY12" fmla="*/ 15240 h 3505200"/>
              <a:gd name="connsiteX13" fmla="*/ 2735219 w 3725819"/>
              <a:gd name="connsiteY13" fmla="*/ 45720 h 3505200"/>
              <a:gd name="connsiteX14" fmla="*/ 2826659 w 3725819"/>
              <a:gd name="connsiteY14" fmla="*/ 121920 h 3505200"/>
              <a:gd name="connsiteX15" fmla="*/ 2857139 w 3725819"/>
              <a:gd name="connsiteY15" fmla="*/ 167640 h 3505200"/>
              <a:gd name="connsiteX16" fmla="*/ 2887619 w 3725819"/>
              <a:gd name="connsiteY16" fmla="*/ 259080 h 3505200"/>
              <a:gd name="connsiteX17" fmla="*/ 2902859 w 3725819"/>
              <a:gd name="connsiteY17" fmla="*/ 304800 h 3505200"/>
              <a:gd name="connsiteX18" fmla="*/ 2918099 w 3725819"/>
              <a:gd name="connsiteY18" fmla="*/ 350520 h 3505200"/>
              <a:gd name="connsiteX19" fmla="*/ 2933339 w 3725819"/>
              <a:gd name="connsiteY19" fmla="*/ 411480 h 3505200"/>
              <a:gd name="connsiteX20" fmla="*/ 2963819 w 3725819"/>
              <a:gd name="connsiteY20" fmla="*/ 746760 h 3505200"/>
              <a:gd name="connsiteX21" fmla="*/ 2979059 w 3725819"/>
              <a:gd name="connsiteY21" fmla="*/ 822960 h 3505200"/>
              <a:gd name="connsiteX22" fmla="*/ 2994299 w 3725819"/>
              <a:gd name="connsiteY22" fmla="*/ 914400 h 3505200"/>
              <a:gd name="connsiteX23" fmla="*/ 3085739 w 3725819"/>
              <a:gd name="connsiteY23" fmla="*/ 1127760 h 3505200"/>
              <a:gd name="connsiteX24" fmla="*/ 3222899 w 3725819"/>
              <a:gd name="connsiteY24" fmla="*/ 1280160 h 3505200"/>
              <a:gd name="connsiteX25" fmla="*/ 3268619 w 3725819"/>
              <a:gd name="connsiteY25" fmla="*/ 1310640 h 3505200"/>
              <a:gd name="connsiteX26" fmla="*/ 3375299 w 3725819"/>
              <a:gd name="connsiteY26" fmla="*/ 1402080 h 3505200"/>
              <a:gd name="connsiteX27" fmla="*/ 3466739 w 3725819"/>
              <a:gd name="connsiteY27" fmla="*/ 1463040 h 3505200"/>
              <a:gd name="connsiteX28" fmla="*/ 3573419 w 3725819"/>
              <a:gd name="connsiteY28" fmla="*/ 1554480 h 3505200"/>
              <a:gd name="connsiteX29" fmla="*/ 3588659 w 3725819"/>
              <a:gd name="connsiteY29" fmla="*/ 1600200 h 3505200"/>
              <a:gd name="connsiteX30" fmla="*/ 3634379 w 3725819"/>
              <a:gd name="connsiteY30" fmla="*/ 1661160 h 3505200"/>
              <a:gd name="connsiteX31" fmla="*/ 3680099 w 3725819"/>
              <a:gd name="connsiteY31" fmla="*/ 1737360 h 3505200"/>
              <a:gd name="connsiteX32" fmla="*/ 3695339 w 3725819"/>
              <a:gd name="connsiteY32" fmla="*/ 1813560 h 3505200"/>
              <a:gd name="connsiteX33" fmla="*/ 3710579 w 3725819"/>
              <a:gd name="connsiteY33" fmla="*/ 1859280 h 3505200"/>
              <a:gd name="connsiteX34" fmla="*/ 3725819 w 3725819"/>
              <a:gd name="connsiteY34" fmla="*/ 1950720 h 3505200"/>
              <a:gd name="connsiteX35" fmla="*/ 3710579 w 3725819"/>
              <a:gd name="connsiteY35" fmla="*/ 2133600 h 3505200"/>
              <a:gd name="connsiteX36" fmla="*/ 3664859 w 3725819"/>
              <a:gd name="connsiteY36" fmla="*/ 2194560 h 3505200"/>
              <a:gd name="connsiteX37" fmla="*/ 3542939 w 3725819"/>
              <a:gd name="connsiteY37" fmla="*/ 2301240 h 3505200"/>
              <a:gd name="connsiteX38" fmla="*/ 3497219 w 3725819"/>
              <a:gd name="connsiteY38" fmla="*/ 2316480 h 3505200"/>
              <a:gd name="connsiteX39" fmla="*/ 3451499 w 3725819"/>
              <a:gd name="connsiteY39" fmla="*/ 2346960 h 3505200"/>
              <a:gd name="connsiteX40" fmla="*/ 3299099 w 3725819"/>
              <a:gd name="connsiteY40" fmla="*/ 2392680 h 3505200"/>
              <a:gd name="connsiteX41" fmla="*/ 3161939 w 3725819"/>
              <a:gd name="connsiteY41" fmla="*/ 2468880 h 3505200"/>
              <a:gd name="connsiteX42" fmla="*/ 3055259 w 3725819"/>
              <a:gd name="connsiteY42" fmla="*/ 2499360 h 3505200"/>
              <a:gd name="connsiteX43" fmla="*/ 2811419 w 3725819"/>
              <a:gd name="connsiteY43" fmla="*/ 2667000 h 3505200"/>
              <a:gd name="connsiteX44" fmla="*/ 2689499 w 3725819"/>
              <a:gd name="connsiteY44" fmla="*/ 2788920 h 3505200"/>
              <a:gd name="connsiteX45" fmla="*/ 2598059 w 3725819"/>
              <a:gd name="connsiteY45" fmla="*/ 2880360 h 3505200"/>
              <a:gd name="connsiteX46" fmla="*/ 2506619 w 3725819"/>
              <a:gd name="connsiteY46" fmla="*/ 2941320 h 3505200"/>
              <a:gd name="connsiteX47" fmla="*/ 2430419 w 3725819"/>
              <a:gd name="connsiteY47" fmla="*/ 3032760 h 3505200"/>
              <a:gd name="connsiteX48" fmla="*/ 2369459 w 3725819"/>
              <a:gd name="connsiteY48" fmla="*/ 3063240 h 3505200"/>
              <a:gd name="connsiteX49" fmla="*/ 2201819 w 3725819"/>
              <a:gd name="connsiteY49" fmla="*/ 3185160 h 3505200"/>
              <a:gd name="connsiteX50" fmla="*/ 2049419 w 3725819"/>
              <a:gd name="connsiteY50" fmla="*/ 3261360 h 3505200"/>
              <a:gd name="connsiteX51" fmla="*/ 1897019 w 3725819"/>
              <a:gd name="connsiteY51" fmla="*/ 3337560 h 3505200"/>
              <a:gd name="connsiteX52" fmla="*/ 1836059 w 3725819"/>
              <a:gd name="connsiteY52" fmla="*/ 3352800 h 3505200"/>
              <a:gd name="connsiteX53" fmla="*/ 1714139 w 3725819"/>
              <a:gd name="connsiteY53" fmla="*/ 3398520 h 3505200"/>
              <a:gd name="connsiteX54" fmla="*/ 1561739 w 3725819"/>
              <a:gd name="connsiteY54" fmla="*/ 3429000 h 3505200"/>
              <a:gd name="connsiteX55" fmla="*/ 1500779 w 3725819"/>
              <a:gd name="connsiteY55" fmla="*/ 3444240 h 3505200"/>
              <a:gd name="connsiteX56" fmla="*/ 1455059 w 3725819"/>
              <a:gd name="connsiteY56" fmla="*/ 3459480 h 3505200"/>
              <a:gd name="connsiteX57" fmla="*/ 1165499 w 3725819"/>
              <a:gd name="connsiteY57" fmla="*/ 3505200 h 3505200"/>
              <a:gd name="connsiteX58" fmla="*/ 845459 w 3725819"/>
              <a:gd name="connsiteY58" fmla="*/ 3489960 h 3505200"/>
              <a:gd name="connsiteX59" fmla="*/ 769259 w 3725819"/>
              <a:gd name="connsiteY59" fmla="*/ 3474720 h 3505200"/>
              <a:gd name="connsiteX60" fmla="*/ 708299 w 3725819"/>
              <a:gd name="connsiteY60" fmla="*/ 3444240 h 3505200"/>
              <a:gd name="connsiteX61" fmla="*/ 662579 w 3725819"/>
              <a:gd name="connsiteY61" fmla="*/ 3429000 h 3505200"/>
              <a:gd name="connsiteX62" fmla="*/ 510179 w 3725819"/>
              <a:gd name="connsiteY62" fmla="*/ 3337560 h 3505200"/>
              <a:gd name="connsiteX63" fmla="*/ 388259 w 3725819"/>
              <a:gd name="connsiteY63" fmla="*/ 3185160 h 3505200"/>
              <a:gd name="connsiteX64" fmla="*/ 327299 w 3725819"/>
              <a:gd name="connsiteY64" fmla="*/ 3124200 h 3505200"/>
              <a:gd name="connsiteX65" fmla="*/ 235859 w 3725819"/>
              <a:gd name="connsiteY65" fmla="*/ 2971800 h 3505200"/>
              <a:gd name="connsiteX66" fmla="*/ 190139 w 3725819"/>
              <a:gd name="connsiteY66" fmla="*/ 2895600 h 3505200"/>
              <a:gd name="connsiteX67" fmla="*/ 144419 w 3725819"/>
              <a:gd name="connsiteY67" fmla="*/ 2804160 h 3505200"/>
              <a:gd name="connsiteX68" fmla="*/ 83459 w 3725819"/>
              <a:gd name="connsiteY68" fmla="*/ 2697480 h 3505200"/>
              <a:gd name="connsiteX69" fmla="*/ 22499 w 3725819"/>
              <a:gd name="connsiteY69" fmla="*/ 2468880 h 3505200"/>
              <a:gd name="connsiteX70" fmla="*/ 22499 w 3725819"/>
              <a:gd name="connsiteY70" fmla="*/ 1813560 h 3505200"/>
              <a:gd name="connsiteX71" fmla="*/ 52979 w 3725819"/>
              <a:gd name="connsiteY71" fmla="*/ 1767840 h 3505200"/>
              <a:gd name="connsiteX72" fmla="*/ 98699 w 3725819"/>
              <a:gd name="connsiteY72" fmla="*/ 1706880 h 3505200"/>
              <a:gd name="connsiteX73" fmla="*/ 205379 w 3725819"/>
              <a:gd name="connsiteY73" fmla="*/ 1539240 h 3505200"/>
              <a:gd name="connsiteX74" fmla="*/ 251099 w 3725819"/>
              <a:gd name="connsiteY74" fmla="*/ 1493520 h 3505200"/>
              <a:gd name="connsiteX75" fmla="*/ 342539 w 3725819"/>
              <a:gd name="connsiteY75" fmla="*/ 1371600 h 3505200"/>
              <a:gd name="connsiteX76" fmla="*/ 373019 w 3725819"/>
              <a:gd name="connsiteY76" fmla="*/ 1325880 h 3505200"/>
              <a:gd name="connsiteX77" fmla="*/ 479699 w 3725819"/>
              <a:gd name="connsiteY77" fmla="*/ 1158240 h 3505200"/>
              <a:gd name="connsiteX78" fmla="*/ 510179 w 3725819"/>
              <a:gd name="connsiteY78" fmla="*/ 1066800 h 3505200"/>
              <a:gd name="connsiteX79" fmla="*/ 525419 w 3725819"/>
              <a:gd name="connsiteY79" fmla="*/ 1021080 h 3505200"/>
              <a:gd name="connsiteX80" fmla="*/ 540659 w 3725819"/>
              <a:gd name="connsiteY80" fmla="*/ 929640 h 3505200"/>
              <a:gd name="connsiteX81" fmla="*/ 571139 w 3725819"/>
              <a:gd name="connsiteY81" fmla="*/ 655320 h 3505200"/>
              <a:gd name="connsiteX82" fmla="*/ 586379 w 3725819"/>
              <a:gd name="connsiteY82" fmla="*/ 609600 h 3505200"/>
              <a:gd name="connsiteX83" fmla="*/ 616859 w 3725819"/>
              <a:gd name="connsiteY83" fmla="*/ 472440 h 3505200"/>
              <a:gd name="connsiteX84" fmla="*/ 647339 w 3725819"/>
              <a:gd name="connsiteY84" fmla="*/ 381000 h 3505200"/>
              <a:gd name="connsiteX85" fmla="*/ 677819 w 3725819"/>
              <a:gd name="connsiteY85" fmla="*/ 335280 h 3505200"/>
              <a:gd name="connsiteX86" fmla="*/ 769259 w 3725819"/>
              <a:gd name="connsiteY86" fmla="*/ 152400 h 3505200"/>
              <a:gd name="connsiteX87" fmla="*/ 860699 w 3725819"/>
              <a:gd name="connsiteY87" fmla="*/ 91440 h 3505200"/>
              <a:gd name="connsiteX88" fmla="*/ 906419 w 3725819"/>
              <a:gd name="connsiteY88" fmla="*/ 60960 h 3505200"/>
              <a:gd name="connsiteX89" fmla="*/ 952139 w 3725819"/>
              <a:gd name="connsiteY89" fmla="*/ 45720 h 3505200"/>
              <a:gd name="connsiteX90" fmla="*/ 1058819 w 3725819"/>
              <a:gd name="connsiteY90" fmla="*/ 15240 h 3505200"/>
              <a:gd name="connsiteX91" fmla="*/ 1272179 w 3725819"/>
              <a:gd name="connsiteY91" fmla="*/ 6096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725819" h="3505200">
                <a:moveTo>
                  <a:pt x="1272179" y="60960"/>
                </a:moveTo>
                <a:lnTo>
                  <a:pt x="1272179" y="60960"/>
                </a:lnTo>
                <a:cubicBezTo>
                  <a:pt x="1317899" y="76200"/>
                  <a:pt x="1364358" y="89380"/>
                  <a:pt x="1409339" y="106680"/>
                </a:cubicBezTo>
                <a:cubicBezTo>
                  <a:pt x="1430543" y="114835"/>
                  <a:pt x="1448746" y="129976"/>
                  <a:pt x="1470299" y="137160"/>
                </a:cubicBezTo>
                <a:cubicBezTo>
                  <a:pt x="1494873" y="145351"/>
                  <a:pt x="1521213" y="146781"/>
                  <a:pt x="1546499" y="152400"/>
                </a:cubicBezTo>
                <a:cubicBezTo>
                  <a:pt x="1566946" y="156944"/>
                  <a:pt x="1587139" y="162560"/>
                  <a:pt x="1607459" y="167640"/>
                </a:cubicBezTo>
                <a:cubicBezTo>
                  <a:pt x="1719219" y="162560"/>
                  <a:pt x="1831193" y="160980"/>
                  <a:pt x="1942739" y="152400"/>
                </a:cubicBezTo>
                <a:cubicBezTo>
                  <a:pt x="1997758" y="148168"/>
                  <a:pt x="2015314" y="128611"/>
                  <a:pt x="2064659" y="106680"/>
                </a:cubicBezTo>
                <a:cubicBezTo>
                  <a:pt x="2089658" y="95569"/>
                  <a:pt x="2115860" y="87311"/>
                  <a:pt x="2140859" y="76200"/>
                </a:cubicBezTo>
                <a:cubicBezTo>
                  <a:pt x="2161619" y="66973"/>
                  <a:pt x="2180937" y="54669"/>
                  <a:pt x="2201819" y="45720"/>
                </a:cubicBezTo>
                <a:cubicBezTo>
                  <a:pt x="2253723" y="23475"/>
                  <a:pt x="2276186" y="27799"/>
                  <a:pt x="2338979" y="15240"/>
                </a:cubicBezTo>
                <a:cubicBezTo>
                  <a:pt x="2359518" y="11132"/>
                  <a:pt x="2379619" y="5080"/>
                  <a:pt x="2399939" y="0"/>
                </a:cubicBezTo>
                <a:cubicBezTo>
                  <a:pt x="2496459" y="5080"/>
                  <a:pt x="2593732" y="2181"/>
                  <a:pt x="2689499" y="15240"/>
                </a:cubicBezTo>
                <a:cubicBezTo>
                  <a:pt x="2707647" y="17715"/>
                  <a:pt x="2721148" y="33994"/>
                  <a:pt x="2735219" y="45720"/>
                </a:cubicBezTo>
                <a:cubicBezTo>
                  <a:pt x="2852562" y="143506"/>
                  <a:pt x="2713145" y="46244"/>
                  <a:pt x="2826659" y="121920"/>
                </a:cubicBezTo>
                <a:cubicBezTo>
                  <a:pt x="2836819" y="137160"/>
                  <a:pt x="2849700" y="150902"/>
                  <a:pt x="2857139" y="167640"/>
                </a:cubicBezTo>
                <a:cubicBezTo>
                  <a:pt x="2870188" y="197000"/>
                  <a:pt x="2877459" y="228600"/>
                  <a:pt x="2887619" y="259080"/>
                </a:cubicBezTo>
                <a:lnTo>
                  <a:pt x="2902859" y="304800"/>
                </a:lnTo>
                <a:cubicBezTo>
                  <a:pt x="2907939" y="320040"/>
                  <a:pt x="2914203" y="334935"/>
                  <a:pt x="2918099" y="350520"/>
                </a:cubicBezTo>
                <a:lnTo>
                  <a:pt x="2933339" y="411480"/>
                </a:lnTo>
                <a:cubicBezTo>
                  <a:pt x="2943111" y="548294"/>
                  <a:pt x="2944552" y="621524"/>
                  <a:pt x="2963819" y="746760"/>
                </a:cubicBezTo>
                <a:cubicBezTo>
                  <a:pt x="2967758" y="772362"/>
                  <a:pt x="2974425" y="797475"/>
                  <a:pt x="2979059" y="822960"/>
                </a:cubicBezTo>
                <a:cubicBezTo>
                  <a:pt x="2984587" y="853362"/>
                  <a:pt x="2985082" y="884906"/>
                  <a:pt x="2994299" y="914400"/>
                </a:cubicBezTo>
                <a:cubicBezTo>
                  <a:pt x="3000252" y="933449"/>
                  <a:pt x="3057134" y="1081993"/>
                  <a:pt x="3085739" y="1127760"/>
                </a:cubicBezTo>
                <a:cubicBezTo>
                  <a:pt x="3113847" y="1172732"/>
                  <a:pt x="3187279" y="1256413"/>
                  <a:pt x="3222899" y="1280160"/>
                </a:cubicBezTo>
                <a:cubicBezTo>
                  <a:pt x="3238139" y="1290320"/>
                  <a:pt x="3254548" y="1298914"/>
                  <a:pt x="3268619" y="1310640"/>
                </a:cubicBezTo>
                <a:cubicBezTo>
                  <a:pt x="3387016" y="1409304"/>
                  <a:pt x="3232612" y="1302199"/>
                  <a:pt x="3375299" y="1402080"/>
                </a:cubicBezTo>
                <a:cubicBezTo>
                  <a:pt x="3405309" y="1423087"/>
                  <a:pt x="3440836" y="1437137"/>
                  <a:pt x="3466739" y="1463040"/>
                </a:cubicBezTo>
                <a:cubicBezTo>
                  <a:pt x="3530420" y="1526721"/>
                  <a:pt x="3495217" y="1495828"/>
                  <a:pt x="3573419" y="1554480"/>
                </a:cubicBezTo>
                <a:cubicBezTo>
                  <a:pt x="3578499" y="1569720"/>
                  <a:pt x="3580689" y="1586252"/>
                  <a:pt x="3588659" y="1600200"/>
                </a:cubicBezTo>
                <a:cubicBezTo>
                  <a:pt x="3601261" y="1622253"/>
                  <a:pt x="3620290" y="1640026"/>
                  <a:pt x="3634379" y="1661160"/>
                </a:cubicBezTo>
                <a:cubicBezTo>
                  <a:pt x="3650810" y="1685806"/>
                  <a:pt x="3664859" y="1711960"/>
                  <a:pt x="3680099" y="1737360"/>
                </a:cubicBezTo>
                <a:cubicBezTo>
                  <a:pt x="3685179" y="1762760"/>
                  <a:pt x="3689057" y="1788430"/>
                  <a:pt x="3695339" y="1813560"/>
                </a:cubicBezTo>
                <a:cubicBezTo>
                  <a:pt x="3699235" y="1829145"/>
                  <a:pt x="3707094" y="1843598"/>
                  <a:pt x="3710579" y="1859280"/>
                </a:cubicBezTo>
                <a:cubicBezTo>
                  <a:pt x="3717282" y="1889445"/>
                  <a:pt x="3720739" y="1920240"/>
                  <a:pt x="3725819" y="1950720"/>
                </a:cubicBezTo>
                <a:cubicBezTo>
                  <a:pt x="3720739" y="2011680"/>
                  <a:pt x="3725415" y="2074255"/>
                  <a:pt x="3710579" y="2133600"/>
                </a:cubicBezTo>
                <a:cubicBezTo>
                  <a:pt x="3704419" y="2158242"/>
                  <a:pt x="3679622" y="2173891"/>
                  <a:pt x="3664859" y="2194560"/>
                </a:cubicBezTo>
                <a:cubicBezTo>
                  <a:pt x="3615062" y="2264276"/>
                  <a:pt x="3647614" y="2243087"/>
                  <a:pt x="3542939" y="2301240"/>
                </a:cubicBezTo>
                <a:cubicBezTo>
                  <a:pt x="3528896" y="2309042"/>
                  <a:pt x="3511587" y="2309296"/>
                  <a:pt x="3497219" y="2316480"/>
                </a:cubicBezTo>
                <a:cubicBezTo>
                  <a:pt x="3480836" y="2324671"/>
                  <a:pt x="3468334" y="2339745"/>
                  <a:pt x="3451499" y="2346960"/>
                </a:cubicBezTo>
                <a:cubicBezTo>
                  <a:pt x="3376281" y="2379196"/>
                  <a:pt x="3384468" y="2341458"/>
                  <a:pt x="3299099" y="2392680"/>
                </a:cubicBezTo>
                <a:cubicBezTo>
                  <a:pt x="3250929" y="2421582"/>
                  <a:pt x="3212954" y="2447016"/>
                  <a:pt x="3161939" y="2468880"/>
                </a:cubicBezTo>
                <a:cubicBezTo>
                  <a:pt x="3131330" y="2481998"/>
                  <a:pt x="3086193" y="2491626"/>
                  <a:pt x="3055259" y="2499360"/>
                </a:cubicBezTo>
                <a:cubicBezTo>
                  <a:pt x="2991053" y="2539489"/>
                  <a:pt x="2864839" y="2613580"/>
                  <a:pt x="2811419" y="2667000"/>
                </a:cubicBezTo>
                <a:cubicBezTo>
                  <a:pt x="2770779" y="2707640"/>
                  <a:pt x="2737320" y="2757039"/>
                  <a:pt x="2689499" y="2788920"/>
                </a:cubicBezTo>
                <a:cubicBezTo>
                  <a:pt x="2540857" y="2888015"/>
                  <a:pt x="2768188" y="2729134"/>
                  <a:pt x="2598059" y="2880360"/>
                </a:cubicBezTo>
                <a:cubicBezTo>
                  <a:pt x="2570680" y="2904697"/>
                  <a:pt x="2506619" y="2941320"/>
                  <a:pt x="2506619" y="2941320"/>
                </a:cubicBezTo>
                <a:cubicBezTo>
                  <a:pt x="2482315" y="2977776"/>
                  <a:pt x="2467755" y="3006091"/>
                  <a:pt x="2430419" y="3032760"/>
                </a:cubicBezTo>
                <a:cubicBezTo>
                  <a:pt x="2411932" y="3045965"/>
                  <a:pt x="2388362" y="3050638"/>
                  <a:pt x="2369459" y="3063240"/>
                </a:cubicBezTo>
                <a:cubicBezTo>
                  <a:pt x="2311968" y="3101567"/>
                  <a:pt x="2257538" y="3144299"/>
                  <a:pt x="2201819" y="3185160"/>
                </a:cubicBezTo>
                <a:cubicBezTo>
                  <a:pt x="2070262" y="3281635"/>
                  <a:pt x="2221742" y="3183031"/>
                  <a:pt x="2049419" y="3261360"/>
                </a:cubicBezTo>
                <a:cubicBezTo>
                  <a:pt x="1891929" y="3332946"/>
                  <a:pt x="2054132" y="3285189"/>
                  <a:pt x="1897019" y="3337560"/>
                </a:cubicBezTo>
                <a:cubicBezTo>
                  <a:pt x="1877148" y="3344184"/>
                  <a:pt x="1855930" y="3346176"/>
                  <a:pt x="1836059" y="3352800"/>
                </a:cubicBezTo>
                <a:cubicBezTo>
                  <a:pt x="1739436" y="3385008"/>
                  <a:pt x="1789046" y="3377118"/>
                  <a:pt x="1714139" y="3398520"/>
                </a:cubicBezTo>
                <a:cubicBezTo>
                  <a:pt x="1631542" y="3422119"/>
                  <a:pt x="1661534" y="3409041"/>
                  <a:pt x="1561739" y="3429000"/>
                </a:cubicBezTo>
                <a:cubicBezTo>
                  <a:pt x="1541200" y="3433108"/>
                  <a:pt x="1520918" y="3438486"/>
                  <a:pt x="1500779" y="3444240"/>
                </a:cubicBezTo>
                <a:cubicBezTo>
                  <a:pt x="1485333" y="3448653"/>
                  <a:pt x="1470811" y="3456330"/>
                  <a:pt x="1455059" y="3459480"/>
                </a:cubicBezTo>
                <a:cubicBezTo>
                  <a:pt x="1364096" y="3477673"/>
                  <a:pt x="1259339" y="3491794"/>
                  <a:pt x="1165499" y="3505200"/>
                </a:cubicBezTo>
                <a:cubicBezTo>
                  <a:pt x="1058819" y="3500120"/>
                  <a:pt x="951945" y="3498151"/>
                  <a:pt x="845459" y="3489960"/>
                </a:cubicBezTo>
                <a:cubicBezTo>
                  <a:pt x="819632" y="3487973"/>
                  <a:pt x="793833" y="3482911"/>
                  <a:pt x="769259" y="3474720"/>
                </a:cubicBezTo>
                <a:cubicBezTo>
                  <a:pt x="747706" y="3467536"/>
                  <a:pt x="729181" y="3453189"/>
                  <a:pt x="708299" y="3444240"/>
                </a:cubicBezTo>
                <a:cubicBezTo>
                  <a:pt x="693534" y="3437912"/>
                  <a:pt x="677344" y="3435328"/>
                  <a:pt x="662579" y="3429000"/>
                </a:cubicBezTo>
                <a:cubicBezTo>
                  <a:pt x="617310" y="3409599"/>
                  <a:pt x="542389" y="3366841"/>
                  <a:pt x="510179" y="3337560"/>
                </a:cubicBezTo>
                <a:cubicBezTo>
                  <a:pt x="444290" y="3277661"/>
                  <a:pt x="440774" y="3245177"/>
                  <a:pt x="388259" y="3185160"/>
                </a:cubicBezTo>
                <a:cubicBezTo>
                  <a:pt x="369336" y="3163533"/>
                  <a:pt x="344002" y="3147584"/>
                  <a:pt x="327299" y="3124200"/>
                </a:cubicBezTo>
                <a:cubicBezTo>
                  <a:pt x="292865" y="3075992"/>
                  <a:pt x="266339" y="3022600"/>
                  <a:pt x="235859" y="2971800"/>
                </a:cubicBezTo>
                <a:cubicBezTo>
                  <a:pt x="220619" y="2946400"/>
                  <a:pt x="203386" y="2922094"/>
                  <a:pt x="190139" y="2895600"/>
                </a:cubicBezTo>
                <a:cubicBezTo>
                  <a:pt x="174899" y="2865120"/>
                  <a:pt x="160969" y="2833949"/>
                  <a:pt x="144419" y="2804160"/>
                </a:cubicBezTo>
                <a:cubicBezTo>
                  <a:pt x="112346" y="2746429"/>
                  <a:pt x="108475" y="2766274"/>
                  <a:pt x="83459" y="2697480"/>
                </a:cubicBezTo>
                <a:cubicBezTo>
                  <a:pt x="66664" y="2651293"/>
                  <a:pt x="33413" y="2512534"/>
                  <a:pt x="22499" y="2468880"/>
                </a:cubicBezTo>
                <a:cubicBezTo>
                  <a:pt x="-4552" y="2198371"/>
                  <a:pt x="-10311" y="2207276"/>
                  <a:pt x="22499" y="1813560"/>
                </a:cubicBezTo>
                <a:cubicBezTo>
                  <a:pt x="24020" y="1795307"/>
                  <a:pt x="42333" y="1782745"/>
                  <a:pt x="52979" y="1767840"/>
                </a:cubicBezTo>
                <a:cubicBezTo>
                  <a:pt x="67742" y="1747171"/>
                  <a:pt x="83459" y="1727200"/>
                  <a:pt x="98699" y="1706880"/>
                </a:cubicBezTo>
                <a:cubicBezTo>
                  <a:pt x="124676" y="1628949"/>
                  <a:pt x="121147" y="1623472"/>
                  <a:pt x="205379" y="1539240"/>
                </a:cubicBezTo>
                <a:cubicBezTo>
                  <a:pt x="220619" y="1524000"/>
                  <a:pt x="237451" y="1510201"/>
                  <a:pt x="251099" y="1493520"/>
                </a:cubicBezTo>
                <a:cubicBezTo>
                  <a:pt x="283267" y="1454203"/>
                  <a:pt x="314360" y="1413868"/>
                  <a:pt x="342539" y="1371600"/>
                </a:cubicBezTo>
                <a:cubicBezTo>
                  <a:pt x="352699" y="1356360"/>
                  <a:pt x="361293" y="1339951"/>
                  <a:pt x="373019" y="1325880"/>
                </a:cubicBezTo>
                <a:cubicBezTo>
                  <a:pt x="440913" y="1244407"/>
                  <a:pt x="430086" y="1307078"/>
                  <a:pt x="479699" y="1158240"/>
                </a:cubicBezTo>
                <a:lnTo>
                  <a:pt x="510179" y="1066800"/>
                </a:lnTo>
                <a:cubicBezTo>
                  <a:pt x="515259" y="1051560"/>
                  <a:pt x="522778" y="1036926"/>
                  <a:pt x="525419" y="1021080"/>
                </a:cubicBezTo>
                <a:cubicBezTo>
                  <a:pt x="530499" y="990600"/>
                  <a:pt x="536826" y="960302"/>
                  <a:pt x="540659" y="929640"/>
                </a:cubicBezTo>
                <a:cubicBezTo>
                  <a:pt x="548536" y="866625"/>
                  <a:pt x="558743" y="723499"/>
                  <a:pt x="571139" y="655320"/>
                </a:cubicBezTo>
                <a:cubicBezTo>
                  <a:pt x="574013" y="639515"/>
                  <a:pt x="582483" y="625185"/>
                  <a:pt x="586379" y="609600"/>
                </a:cubicBezTo>
                <a:cubicBezTo>
                  <a:pt x="608132" y="522589"/>
                  <a:pt x="593392" y="550664"/>
                  <a:pt x="616859" y="472440"/>
                </a:cubicBezTo>
                <a:cubicBezTo>
                  <a:pt x="626091" y="441666"/>
                  <a:pt x="629517" y="407733"/>
                  <a:pt x="647339" y="381000"/>
                </a:cubicBezTo>
                <a:cubicBezTo>
                  <a:pt x="657499" y="365760"/>
                  <a:pt x="670380" y="352018"/>
                  <a:pt x="677819" y="335280"/>
                </a:cubicBezTo>
                <a:cubicBezTo>
                  <a:pt x="703442" y="277629"/>
                  <a:pt x="709223" y="192424"/>
                  <a:pt x="769259" y="152400"/>
                </a:cubicBezTo>
                <a:lnTo>
                  <a:pt x="860699" y="91440"/>
                </a:lnTo>
                <a:cubicBezTo>
                  <a:pt x="875939" y="81280"/>
                  <a:pt x="889043" y="66752"/>
                  <a:pt x="906419" y="60960"/>
                </a:cubicBezTo>
                <a:cubicBezTo>
                  <a:pt x="921659" y="55880"/>
                  <a:pt x="936693" y="50133"/>
                  <a:pt x="952139" y="45720"/>
                </a:cubicBezTo>
                <a:cubicBezTo>
                  <a:pt x="1086092" y="7448"/>
                  <a:pt x="949198" y="51780"/>
                  <a:pt x="1058819" y="15240"/>
                </a:cubicBezTo>
                <a:cubicBezTo>
                  <a:pt x="1302625" y="31494"/>
                  <a:pt x="1236619" y="53340"/>
                  <a:pt x="1272179" y="60960"/>
                </a:cubicBezTo>
                <a:close/>
              </a:path>
            </a:pathLst>
          </a:cu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4723169" y="188070"/>
            <a:ext cx="3725819" cy="3505200"/>
          </a:xfrm>
          <a:custGeom>
            <a:avLst/>
            <a:gdLst>
              <a:gd name="connsiteX0" fmla="*/ 1272179 w 3725819"/>
              <a:gd name="connsiteY0" fmla="*/ 60960 h 3505200"/>
              <a:gd name="connsiteX1" fmla="*/ 1272179 w 3725819"/>
              <a:gd name="connsiteY1" fmla="*/ 60960 h 3505200"/>
              <a:gd name="connsiteX2" fmla="*/ 1409339 w 3725819"/>
              <a:gd name="connsiteY2" fmla="*/ 106680 h 3505200"/>
              <a:gd name="connsiteX3" fmla="*/ 1470299 w 3725819"/>
              <a:gd name="connsiteY3" fmla="*/ 137160 h 3505200"/>
              <a:gd name="connsiteX4" fmla="*/ 1546499 w 3725819"/>
              <a:gd name="connsiteY4" fmla="*/ 152400 h 3505200"/>
              <a:gd name="connsiteX5" fmla="*/ 1607459 w 3725819"/>
              <a:gd name="connsiteY5" fmla="*/ 167640 h 3505200"/>
              <a:gd name="connsiteX6" fmla="*/ 1942739 w 3725819"/>
              <a:gd name="connsiteY6" fmla="*/ 152400 h 3505200"/>
              <a:gd name="connsiteX7" fmla="*/ 2064659 w 3725819"/>
              <a:gd name="connsiteY7" fmla="*/ 106680 h 3505200"/>
              <a:gd name="connsiteX8" fmla="*/ 2140859 w 3725819"/>
              <a:gd name="connsiteY8" fmla="*/ 76200 h 3505200"/>
              <a:gd name="connsiteX9" fmla="*/ 2201819 w 3725819"/>
              <a:gd name="connsiteY9" fmla="*/ 45720 h 3505200"/>
              <a:gd name="connsiteX10" fmla="*/ 2338979 w 3725819"/>
              <a:gd name="connsiteY10" fmla="*/ 15240 h 3505200"/>
              <a:gd name="connsiteX11" fmla="*/ 2399939 w 3725819"/>
              <a:gd name="connsiteY11" fmla="*/ 0 h 3505200"/>
              <a:gd name="connsiteX12" fmla="*/ 2689499 w 3725819"/>
              <a:gd name="connsiteY12" fmla="*/ 15240 h 3505200"/>
              <a:gd name="connsiteX13" fmla="*/ 2735219 w 3725819"/>
              <a:gd name="connsiteY13" fmla="*/ 45720 h 3505200"/>
              <a:gd name="connsiteX14" fmla="*/ 2826659 w 3725819"/>
              <a:gd name="connsiteY14" fmla="*/ 121920 h 3505200"/>
              <a:gd name="connsiteX15" fmla="*/ 2857139 w 3725819"/>
              <a:gd name="connsiteY15" fmla="*/ 167640 h 3505200"/>
              <a:gd name="connsiteX16" fmla="*/ 2887619 w 3725819"/>
              <a:gd name="connsiteY16" fmla="*/ 259080 h 3505200"/>
              <a:gd name="connsiteX17" fmla="*/ 2902859 w 3725819"/>
              <a:gd name="connsiteY17" fmla="*/ 304800 h 3505200"/>
              <a:gd name="connsiteX18" fmla="*/ 2918099 w 3725819"/>
              <a:gd name="connsiteY18" fmla="*/ 350520 h 3505200"/>
              <a:gd name="connsiteX19" fmla="*/ 2933339 w 3725819"/>
              <a:gd name="connsiteY19" fmla="*/ 411480 h 3505200"/>
              <a:gd name="connsiteX20" fmla="*/ 2963819 w 3725819"/>
              <a:gd name="connsiteY20" fmla="*/ 746760 h 3505200"/>
              <a:gd name="connsiteX21" fmla="*/ 2979059 w 3725819"/>
              <a:gd name="connsiteY21" fmla="*/ 822960 h 3505200"/>
              <a:gd name="connsiteX22" fmla="*/ 2994299 w 3725819"/>
              <a:gd name="connsiteY22" fmla="*/ 914400 h 3505200"/>
              <a:gd name="connsiteX23" fmla="*/ 3085739 w 3725819"/>
              <a:gd name="connsiteY23" fmla="*/ 1127760 h 3505200"/>
              <a:gd name="connsiteX24" fmla="*/ 3222899 w 3725819"/>
              <a:gd name="connsiteY24" fmla="*/ 1280160 h 3505200"/>
              <a:gd name="connsiteX25" fmla="*/ 3268619 w 3725819"/>
              <a:gd name="connsiteY25" fmla="*/ 1310640 h 3505200"/>
              <a:gd name="connsiteX26" fmla="*/ 3375299 w 3725819"/>
              <a:gd name="connsiteY26" fmla="*/ 1402080 h 3505200"/>
              <a:gd name="connsiteX27" fmla="*/ 3466739 w 3725819"/>
              <a:gd name="connsiteY27" fmla="*/ 1463040 h 3505200"/>
              <a:gd name="connsiteX28" fmla="*/ 3573419 w 3725819"/>
              <a:gd name="connsiteY28" fmla="*/ 1554480 h 3505200"/>
              <a:gd name="connsiteX29" fmla="*/ 3588659 w 3725819"/>
              <a:gd name="connsiteY29" fmla="*/ 1600200 h 3505200"/>
              <a:gd name="connsiteX30" fmla="*/ 3634379 w 3725819"/>
              <a:gd name="connsiteY30" fmla="*/ 1661160 h 3505200"/>
              <a:gd name="connsiteX31" fmla="*/ 3680099 w 3725819"/>
              <a:gd name="connsiteY31" fmla="*/ 1737360 h 3505200"/>
              <a:gd name="connsiteX32" fmla="*/ 3695339 w 3725819"/>
              <a:gd name="connsiteY32" fmla="*/ 1813560 h 3505200"/>
              <a:gd name="connsiteX33" fmla="*/ 3710579 w 3725819"/>
              <a:gd name="connsiteY33" fmla="*/ 1859280 h 3505200"/>
              <a:gd name="connsiteX34" fmla="*/ 3725819 w 3725819"/>
              <a:gd name="connsiteY34" fmla="*/ 1950720 h 3505200"/>
              <a:gd name="connsiteX35" fmla="*/ 3710579 w 3725819"/>
              <a:gd name="connsiteY35" fmla="*/ 2133600 h 3505200"/>
              <a:gd name="connsiteX36" fmla="*/ 3664859 w 3725819"/>
              <a:gd name="connsiteY36" fmla="*/ 2194560 h 3505200"/>
              <a:gd name="connsiteX37" fmla="*/ 3542939 w 3725819"/>
              <a:gd name="connsiteY37" fmla="*/ 2301240 h 3505200"/>
              <a:gd name="connsiteX38" fmla="*/ 3497219 w 3725819"/>
              <a:gd name="connsiteY38" fmla="*/ 2316480 h 3505200"/>
              <a:gd name="connsiteX39" fmla="*/ 3451499 w 3725819"/>
              <a:gd name="connsiteY39" fmla="*/ 2346960 h 3505200"/>
              <a:gd name="connsiteX40" fmla="*/ 3299099 w 3725819"/>
              <a:gd name="connsiteY40" fmla="*/ 2392680 h 3505200"/>
              <a:gd name="connsiteX41" fmla="*/ 3161939 w 3725819"/>
              <a:gd name="connsiteY41" fmla="*/ 2468880 h 3505200"/>
              <a:gd name="connsiteX42" fmla="*/ 3055259 w 3725819"/>
              <a:gd name="connsiteY42" fmla="*/ 2499360 h 3505200"/>
              <a:gd name="connsiteX43" fmla="*/ 2811419 w 3725819"/>
              <a:gd name="connsiteY43" fmla="*/ 2667000 h 3505200"/>
              <a:gd name="connsiteX44" fmla="*/ 2689499 w 3725819"/>
              <a:gd name="connsiteY44" fmla="*/ 2788920 h 3505200"/>
              <a:gd name="connsiteX45" fmla="*/ 2598059 w 3725819"/>
              <a:gd name="connsiteY45" fmla="*/ 2880360 h 3505200"/>
              <a:gd name="connsiteX46" fmla="*/ 2506619 w 3725819"/>
              <a:gd name="connsiteY46" fmla="*/ 2941320 h 3505200"/>
              <a:gd name="connsiteX47" fmla="*/ 2430419 w 3725819"/>
              <a:gd name="connsiteY47" fmla="*/ 3032760 h 3505200"/>
              <a:gd name="connsiteX48" fmla="*/ 2369459 w 3725819"/>
              <a:gd name="connsiteY48" fmla="*/ 3063240 h 3505200"/>
              <a:gd name="connsiteX49" fmla="*/ 2201819 w 3725819"/>
              <a:gd name="connsiteY49" fmla="*/ 3185160 h 3505200"/>
              <a:gd name="connsiteX50" fmla="*/ 2049419 w 3725819"/>
              <a:gd name="connsiteY50" fmla="*/ 3261360 h 3505200"/>
              <a:gd name="connsiteX51" fmla="*/ 1897019 w 3725819"/>
              <a:gd name="connsiteY51" fmla="*/ 3337560 h 3505200"/>
              <a:gd name="connsiteX52" fmla="*/ 1836059 w 3725819"/>
              <a:gd name="connsiteY52" fmla="*/ 3352800 h 3505200"/>
              <a:gd name="connsiteX53" fmla="*/ 1714139 w 3725819"/>
              <a:gd name="connsiteY53" fmla="*/ 3398520 h 3505200"/>
              <a:gd name="connsiteX54" fmla="*/ 1561739 w 3725819"/>
              <a:gd name="connsiteY54" fmla="*/ 3429000 h 3505200"/>
              <a:gd name="connsiteX55" fmla="*/ 1500779 w 3725819"/>
              <a:gd name="connsiteY55" fmla="*/ 3444240 h 3505200"/>
              <a:gd name="connsiteX56" fmla="*/ 1455059 w 3725819"/>
              <a:gd name="connsiteY56" fmla="*/ 3459480 h 3505200"/>
              <a:gd name="connsiteX57" fmla="*/ 1165499 w 3725819"/>
              <a:gd name="connsiteY57" fmla="*/ 3505200 h 3505200"/>
              <a:gd name="connsiteX58" fmla="*/ 845459 w 3725819"/>
              <a:gd name="connsiteY58" fmla="*/ 3489960 h 3505200"/>
              <a:gd name="connsiteX59" fmla="*/ 769259 w 3725819"/>
              <a:gd name="connsiteY59" fmla="*/ 3474720 h 3505200"/>
              <a:gd name="connsiteX60" fmla="*/ 708299 w 3725819"/>
              <a:gd name="connsiteY60" fmla="*/ 3444240 h 3505200"/>
              <a:gd name="connsiteX61" fmla="*/ 662579 w 3725819"/>
              <a:gd name="connsiteY61" fmla="*/ 3429000 h 3505200"/>
              <a:gd name="connsiteX62" fmla="*/ 510179 w 3725819"/>
              <a:gd name="connsiteY62" fmla="*/ 3337560 h 3505200"/>
              <a:gd name="connsiteX63" fmla="*/ 388259 w 3725819"/>
              <a:gd name="connsiteY63" fmla="*/ 3185160 h 3505200"/>
              <a:gd name="connsiteX64" fmla="*/ 327299 w 3725819"/>
              <a:gd name="connsiteY64" fmla="*/ 3124200 h 3505200"/>
              <a:gd name="connsiteX65" fmla="*/ 235859 w 3725819"/>
              <a:gd name="connsiteY65" fmla="*/ 2971800 h 3505200"/>
              <a:gd name="connsiteX66" fmla="*/ 190139 w 3725819"/>
              <a:gd name="connsiteY66" fmla="*/ 2895600 h 3505200"/>
              <a:gd name="connsiteX67" fmla="*/ 144419 w 3725819"/>
              <a:gd name="connsiteY67" fmla="*/ 2804160 h 3505200"/>
              <a:gd name="connsiteX68" fmla="*/ 83459 w 3725819"/>
              <a:gd name="connsiteY68" fmla="*/ 2697480 h 3505200"/>
              <a:gd name="connsiteX69" fmla="*/ 22499 w 3725819"/>
              <a:gd name="connsiteY69" fmla="*/ 2468880 h 3505200"/>
              <a:gd name="connsiteX70" fmla="*/ 22499 w 3725819"/>
              <a:gd name="connsiteY70" fmla="*/ 1813560 h 3505200"/>
              <a:gd name="connsiteX71" fmla="*/ 52979 w 3725819"/>
              <a:gd name="connsiteY71" fmla="*/ 1767840 h 3505200"/>
              <a:gd name="connsiteX72" fmla="*/ 98699 w 3725819"/>
              <a:gd name="connsiteY72" fmla="*/ 1706880 h 3505200"/>
              <a:gd name="connsiteX73" fmla="*/ 205379 w 3725819"/>
              <a:gd name="connsiteY73" fmla="*/ 1539240 h 3505200"/>
              <a:gd name="connsiteX74" fmla="*/ 251099 w 3725819"/>
              <a:gd name="connsiteY74" fmla="*/ 1493520 h 3505200"/>
              <a:gd name="connsiteX75" fmla="*/ 342539 w 3725819"/>
              <a:gd name="connsiteY75" fmla="*/ 1371600 h 3505200"/>
              <a:gd name="connsiteX76" fmla="*/ 373019 w 3725819"/>
              <a:gd name="connsiteY76" fmla="*/ 1325880 h 3505200"/>
              <a:gd name="connsiteX77" fmla="*/ 479699 w 3725819"/>
              <a:gd name="connsiteY77" fmla="*/ 1158240 h 3505200"/>
              <a:gd name="connsiteX78" fmla="*/ 510179 w 3725819"/>
              <a:gd name="connsiteY78" fmla="*/ 1066800 h 3505200"/>
              <a:gd name="connsiteX79" fmla="*/ 525419 w 3725819"/>
              <a:gd name="connsiteY79" fmla="*/ 1021080 h 3505200"/>
              <a:gd name="connsiteX80" fmla="*/ 540659 w 3725819"/>
              <a:gd name="connsiteY80" fmla="*/ 929640 h 3505200"/>
              <a:gd name="connsiteX81" fmla="*/ 571139 w 3725819"/>
              <a:gd name="connsiteY81" fmla="*/ 655320 h 3505200"/>
              <a:gd name="connsiteX82" fmla="*/ 586379 w 3725819"/>
              <a:gd name="connsiteY82" fmla="*/ 609600 h 3505200"/>
              <a:gd name="connsiteX83" fmla="*/ 616859 w 3725819"/>
              <a:gd name="connsiteY83" fmla="*/ 472440 h 3505200"/>
              <a:gd name="connsiteX84" fmla="*/ 647339 w 3725819"/>
              <a:gd name="connsiteY84" fmla="*/ 381000 h 3505200"/>
              <a:gd name="connsiteX85" fmla="*/ 677819 w 3725819"/>
              <a:gd name="connsiteY85" fmla="*/ 335280 h 3505200"/>
              <a:gd name="connsiteX86" fmla="*/ 769259 w 3725819"/>
              <a:gd name="connsiteY86" fmla="*/ 152400 h 3505200"/>
              <a:gd name="connsiteX87" fmla="*/ 860699 w 3725819"/>
              <a:gd name="connsiteY87" fmla="*/ 91440 h 3505200"/>
              <a:gd name="connsiteX88" fmla="*/ 906419 w 3725819"/>
              <a:gd name="connsiteY88" fmla="*/ 60960 h 3505200"/>
              <a:gd name="connsiteX89" fmla="*/ 952139 w 3725819"/>
              <a:gd name="connsiteY89" fmla="*/ 45720 h 3505200"/>
              <a:gd name="connsiteX90" fmla="*/ 1058819 w 3725819"/>
              <a:gd name="connsiteY90" fmla="*/ 15240 h 3505200"/>
              <a:gd name="connsiteX91" fmla="*/ 1272179 w 3725819"/>
              <a:gd name="connsiteY91" fmla="*/ 6096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725819" h="3505200">
                <a:moveTo>
                  <a:pt x="1272179" y="60960"/>
                </a:moveTo>
                <a:lnTo>
                  <a:pt x="1272179" y="60960"/>
                </a:lnTo>
                <a:cubicBezTo>
                  <a:pt x="1317899" y="76200"/>
                  <a:pt x="1364358" y="89380"/>
                  <a:pt x="1409339" y="106680"/>
                </a:cubicBezTo>
                <a:cubicBezTo>
                  <a:pt x="1430543" y="114835"/>
                  <a:pt x="1448746" y="129976"/>
                  <a:pt x="1470299" y="137160"/>
                </a:cubicBezTo>
                <a:cubicBezTo>
                  <a:pt x="1494873" y="145351"/>
                  <a:pt x="1521213" y="146781"/>
                  <a:pt x="1546499" y="152400"/>
                </a:cubicBezTo>
                <a:cubicBezTo>
                  <a:pt x="1566946" y="156944"/>
                  <a:pt x="1587139" y="162560"/>
                  <a:pt x="1607459" y="167640"/>
                </a:cubicBezTo>
                <a:cubicBezTo>
                  <a:pt x="1719219" y="162560"/>
                  <a:pt x="1831193" y="160980"/>
                  <a:pt x="1942739" y="152400"/>
                </a:cubicBezTo>
                <a:cubicBezTo>
                  <a:pt x="1997758" y="148168"/>
                  <a:pt x="2015314" y="128611"/>
                  <a:pt x="2064659" y="106680"/>
                </a:cubicBezTo>
                <a:cubicBezTo>
                  <a:pt x="2089658" y="95569"/>
                  <a:pt x="2115860" y="87311"/>
                  <a:pt x="2140859" y="76200"/>
                </a:cubicBezTo>
                <a:cubicBezTo>
                  <a:pt x="2161619" y="66973"/>
                  <a:pt x="2180937" y="54669"/>
                  <a:pt x="2201819" y="45720"/>
                </a:cubicBezTo>
                <a:cubicBezTo>
                  <a:pt x="2253723" y="23475"/>
                  <a:pt x="2276186" y="27799"/>
                  <a:pt x="2338979" y="15240"/>
                </a:cubicBezTo>
                <a:cubicBezTo>
                  <a:pt x="2359518" y="11132"/>
                  <a:pt x="2379619" y="5080"/>
                  <a:pt x="2399939" y="0"/>
                </a:cubicBezTo>
                <a:cubicBezTo>
                  <a:pt x="2496459" y="5080"/>
                  <a:pt x="2593732" y="2181"/>
                  <a:pt x="2689499" y="15240"/>
                </a:cubicBezTo>
                <a:cubicBezTo>
                  <a:pt x="2707647" y="17715"/>
                  <a:pt x="2721148" y="33994"/>
                  <a:pt x="2735219" y="45720"/>
                </a:cubicBezTo>
                <a:cubicBezTo>
                  <a:pt x="2852562" y="143506"/>
                  <a:pt x="2713145" y="46244"/>
                  <a:pt x="2826659" y="121920"/>
                </a:cubicBezTo>
                <a:cubicBezTo>
                  <a:pt x="2836819" y="137160"/>
                  <a:pt x="2849700" y="150902"/>
                  <a:pt x="2857139" y="167640"/>
                </a:cubicBezTo>
                <a:cubicBezTo>
                  <a:pt x="2870188" y="197000"/>
                  <a:pt x="2877459" y="228600"/>
                  <a:pt x="2887619" y="259080"/>
                </a:cubicBezTo>
                <a:lnTo>
                  <a:pt x="2902859" y="304800"/>
                </a:lnTo>
                <a:cubicBezTo>
                  <a:pt x="2907939" y="320040"/>
                  <a:pt x="2914203" y="334935"/>
                  <a:pt x="2918099" y="350520"/>
                </a:cubicBezTo>
                <a:lnTo>
                  <a:pt x="2933339" y="411480"/>
                </a:lnTo>
                <a:cubicBezTo>
                  <a:pt x="2943111" y="548294"/>
                  <a:pt x="2944552" y="621524"/>
                  <a:pt x="2963819" y="746760"/>
                </a:cubicBezTo>
                <a:cubicBezTo>
                  <a:pt x="2967758" y="772362"/>
                  <a:pt x="2974425" y="797475"/>
                  <a:pt x="2979059" y="822960"/>
                </a:cubicBezTo>
                <a:cubicBezTo>
                  <a:pt x="2984587" y="853362"/>
                  <a:pt x="2985082" y="884906"/>
                  <a:pt x="2994299" y="914400"/>
                </a:cubicBezTo>
                <a:cubicBezTo>
                  <a:pt x="3000252" y="933449"/>
                  <a:pt x="3057134" y="1081993"/>
                  <a:pt x="3085739" y="1127760"/>
                </a:cubicBezTo>
                <a:cubicBezTo>
                  <a:pt x="3113847" y="1172732"/>
                  <a:pt x="3187279" y="1256413"/>
                  <a:pt x="3222899" y="1280160"/>
                </a:cubicBezTo>
                <a:cubicBezTo>
                  <a:pt x="3238139" y="1290320"/>
                  <a:pt x="3254548" y="1298914"/>
                  <a:pt x="3268619" y="1310640"/>
                </a:cubicBezTo>
                <a:cubicBezTo>
                  <a:pt x="3387016" y="1409304"/>
                  <a:pt x="3232612" y="1302199"/>
                  <a:pt x="3375299" y="1402080"/>
                </a:cubicBezTo>
                <a:cubicBezTo>
                  <a:pt x="3405309" y="1423087"/>
                  <a:pt x="3440836" y="1437137"/>
                  <a:pt x="3466739" y="1463040"/>
                </a:cubicBezTo>
                <a:cubicBezTo>
                  <a:pt x="3530420" y="1526721"/>
                  <a:pt x="3495217" y="1495828"/>
                  <a:pt x="3573419" y="1554480"/>
                </a:cubicBezTo>
                <a:cubicBezTo>
                  <a:pt x="3578499" y="1569720"/>
                  <a:pt x="3580689" y="1586252"/>
                  <a:pt x="3588659" y="1600200"/>
                </a:cubicBezTo>
                <a:cubicBezTo>
                  <a:pt x="3601261" y="1622253"/>
                  <a:pt x="3620290" y="1640026"/>
                  <a:pt x="3634379" y="1661160"/>
                </a:cubicBezTo>
                <a:cubicBezTo>
                  <a:pt x="3650810" y="1685806"/>
                  <a:pt x="3664859" y="1711960"/>
                  <a:pt x="3680099" y="1737360"/>
                </a:cubicBezTo>
                <a:cubicBezTo>
                  <a:pt x="3685179" y="1762760"/>
                  <a:pt x="3689057" y="1788430"/>
                  <a:pt x="3695339" y="1813560"/>
                </a:cubicBezTo>
                <a:cubicBezTo>
                  <a:pt x="3699235" y="1829145"/>
                  <a:pt x="3707094" y="1843598"/>
                  <a:pt x="3710579" y="1859280"/>
                </a:cubicBezTo>
                <a:cubicBezTo>
                  <a:pt x="3717282" y="1889445"/>
                  <a:pt x="3720739" y="1920240"/>
                  <a:pt x="3725819" y="1950720"/>
                </a:cubicBezTo>
                <a:cubicBezTo>
                  <a:pt x="3720739" y="2011680"/>
                  <a:pt x="3725415" y="2074255"/>
                  <a:pt x="3710579" y="2133600"/>
                </a:cubicBezTo>
                <a:cubicBezTo>
                  <a:pt x="3704419" y="2158242"/>
                  <a:pt x="3679622" y="2173891"/>
                  <a:pt x="3664859" y="2194560"/>
                </a:cubicBezTo>
                <a:cubicBezTo>
                  <a:pt x="3615062" y="2264276"/>
                  <a:pt x="3647614" y="2243087"/>
                  <a:pt x="3542939" y="2301240"/>
                </a:cubicBezTo>
                <a:cubicBezTo>
                  <a:pt x="3528896" y="2309042"/>
                  <a:pt x="3511587" y="2309296"/>
                  <a:pt x="3497219" y="2316480"/>
                </a:cubicBezTo>
                <a:cubicBezTo>
                  <a:pt x="3480836" y="2324671"/>
                  <a:pt x="3468334" y="2339745"/>
                  <a:pt x="3451499" y="2346960"/>
                </a:cubicBezTo>
                <a:cubicBezTo>
                  <a:pt x="3376281" y="2379196"/>
                  <a:pt x="3384468" y="2341458"/>
                  <a:pt x="3299099" y="2392680"/>
                </a:cubicBezTo>
                <a:cubicBezTo>
                  <a:pt x="3250929" y="2421582"/>
                  <a:pt x="3212954" y="2447016"/>
                  <a:pt x="3161939" y="2468880"/>
                </a:cubicBezTo>
                <a:cubicBezTo>
                  <a:pt x="3131330" y="2481998"/>
                  <a:pt x="3086193" y="2491626"/>
                  <a:pt x="3055259" y="2499360"/>
                </a:cubicBezTo>
                <a:cubicBezTo>
                  <a:pt x="2991053" y="2539489"/>
                  <a:pt x="2864839" y="2613580"/>
                  <a:pt x="2811419" y="2667000"/>
                </a:cubicBezTo>
                <a:cubicBezTo>
                  <a:pt x="2770779" y="2707640"/>
                  <a:pt x="2737320" y="2757039"/>
                  <a:pt x="2689499" y="2788920"/>
                </a:cubicBezTo>
                <a:cubicBezTo>
                  <a:pt x="2540857" y="2888015"/>
                  <a:pt x="2768188" y="2729134"/>
                  <a:pt x="2598059" y="2880360"/>
                </a:cubicBezTo>
                <a:cubicBezTo>
                  <a:pt x="2570680" y="2904697"/>
                  <a:pt x="2506619" y="2941320"/>
                  <a:pt x="2506619" y="2941320"/>
                </a:cubicBezTo>
                <a:cubicBezTo>
                  <a:pt x="2482315" y="2977776"/>
                  <a:pt x="2467755" y="3006091"/>
                  <a:pt x="2430419" y="3032760"/>
                </a:cubicBezTo>
                <a:cubicBezTo>
                  <a:pt x="2411932" y="3045965"/>
                  <a:pt x="2388362" y="3050638"/>
                  <a:pt x="2369459" y="3063240"/>
                </a:cubicBezTo>
                <a:cubicBezTo>
                  <a:pt x="2311968" y="3101567"/>
                  <a:pt x="2257538" y="3144299"/>
                  <a:pt x="2201819" y="3185160"/>
                </a:cubicBezTo>
                <a:cubicBezTo>
                  <a:pt x="2070262" y="3281635"/>
                  <a:pt x="2221742" y="3183031"/>
                  <a:pt x="2049419" y="3261360"/>
                </a:cubicBezTo>
                <a:cubicBezTo>
                  <a:pt x="1891929" y="3332946"/>
                  <a:pt x="2054132" y="3285189"/>
                  <a:pt x="1897019" y="3337560"/>
                </a:cubicBezTo>
                <a:cubicBezTo>
                  <a:pt x="1877148" y="3344184"/>
                  <a:pt x="1855930" y="3346176"/>
                  <a:pt x="1836059" y="3352800"/>
                </a:cubicBezTo>
                <a:cubicBezTo>
                  <a:pt x="1739436" y="3385008"/>
                  <a:pt x="1789046" y="3377118"/>
                  <a:pt x="1714139" y="3398520"/>
                </a:cubicBezTo>
                <a:cubicBezTo>
                  <a:pt x="1631542" y="3422119"/>
                  <a:pt x="1661534" y="3409041"/>
                  <a:pt x="1561739" y="3429000"/>
                </a:cubicBezTo>
                <a:cubicBezTo>
                  <a:pt x="1541200" y="3433108"/>
                  <a:pt x="1520918" y="3438486"/>
                  <a:pt x="1500779" y="3444240"/>
                </a:cubicBezTo>
                <a:cubicBezTo>
                  <a:pt x="1485333" y="3448653"/>
                  <a:pt x="1470811" y="3456330"/>
                  <a:pt x="1455059" y="3459480"/>
                </a:cubicBezTo>
                <a:cubicBezTo>
                  <a:pt x="1364096" y="3477673"/>
                  <a:pt x="1259339" y="3491794"/>
                  <a:pt x="1165499" y="3505200"/>
                </a:cubicBezTo>
                <a:cubicBezTo>
                  <a:pt x="1058819" y="3500120"/>
                  <a:pt x="951945" y="3498151"/>
                  <a:pt x="845459" y="3489960"/>
                </a:cubicBezTo>
                <a:cubicBezTo>
                  <a:pt x="819632" y="3487973"/>
                  <a:pt x="793833" y="3482911"/>
                  <a:pt x="769259" y="3474720"/>
                </a:cubicBezTo>
                <a:cubicBezTo>
                  <a:pt x="747706" y="3467536"/>
                  <a:pt x="729181" y="3453189"/>
                  <a:pt x="708299" y="3444240"/>
                </a:cubicBezTo>
                <a:cubicBezTo>
                  <a:pt x="693534" y="3437912"/>
                  <a:pt x="677344" y="3435328"/>
                  <a:pt x="662579" y="3429000"/>
                </a:cubicBezTo>
                <a:cubicBezTo>
                  <a:pt x="617310" y="3409599"/>
                  <a:pt x="542389" y="3366841"/>
                  <a:pt x="510179" y="3337560"/>
                </a:cubicBezTo>
                <a:cubicBezTo>
                  <a:pt x="444290" y="3277661"/>
                  <a:pt x="440774" y="3245177"/>
                  <a:pt x="388259" y="3185160"/>
                </a:cubicBezTo>
                <a:cubicBezTo>
                  <a:pt x="369336" y="3163533"/>
                  <a:pt x="344002" y="3147584"/>
                  <a:pt x="327299" y="3124200"/>
                </a:cubicBezTo>
                <a:cubicBezTo>
                  <a:pt x="292865" y="3075992"/>
                  <a:pt x="266339" y="3022600"/>
                  <a:pt x="235859" y="2971800"/>
                </a:cubicBezTo>
                <a:cubicBezTo>
                  <a:pt x="220619" y="2946400"/>
                  <a:pt x="203386" y="2922094"/>
                  <a:pt x="190139" y="2895600"/>
                </a:cubicBezTo>
                <a:cubicBezTo>
                  <a:pt x="174899" y="2865120"/>
                  <a:pt x="160969" y="2833949"/>
                  <a:pt x="144419" y="2804160"/>
                </a:cubicBezTo>
                <a:cubicBezTo>
                  <a:pt x="112346" y="2746429"/>
                  <a:pt x="108475" y="2766274"/>
                  <a:pt x="83459" y="2697480"/>
                </a:cubicBezTo>
                <a:cubicBezTo>
                  <a:pt x="66664" y="2651293"/>
                  <a:pt x="33413" y="2512534"/>
                  <a:pt x="22499" y="2468880"/>
                </a:cubicBezTo>
                <a:cubicBezTo>
                  <a:pt x="-4552" y="2198371"/>
                  <a:pt x="-10311" y="2207276"/>
                  <a:pt x="22499" y="1813560"/>
                </a:cubicBezTo>
                <a:cubicBezTo>
                  <a:pt x="24020" y="1795307"/>
                  <a:pt x="42333" y="1782745"/>
                  <a:pt x="52979" y="1767840"/>
                </a:cubicBezTo>
                <a:cubicBezTo>
                  <a:pt x="67742" y="1747171"/>
                  <a:pt x="83459" y="1727200"/>
                  <a:pt x="98699" y="1706880"/>
                </a:cubicBezTo>
                <a:cubicBezTo>
                  <a:pt x="124676" y="1628949"/>
                  <a:pt x="121147" y="1623472"/>
                  <a:pt x="205379" y="1539240"/>
                </a:cubicBezTo>
                <a:cubicBezTo>
                  <a:pt x="220619" y="1524000"/>
                  <a:pt x="237451" y="1510201"/>
                  <a:pt x="251099" y="1493520"/>
                </a:cubicBezTo>
                <a:cubicBezTo>
                  <a:pt x="283267" y="1454203"/>
                  <a:pt x="314360" y="1413868"/>
                  <a:pt x="342539" y="1371600"/>
                </a:cubicBezTo>
                <a:cubicBezTo>
                  <a:pt x="352699" y="1356360"/>
                  <a:pt x="361293" y="1339951"/>
                  <a:pt x="373019" y="1325880"/>
                </a:cubicBezTo>
                <a:cubicBezTo>
                  <a:pt x="440913" y="1244407"/>
                  <a:pt x="430086" y="1307078"/>
                  <a:pt x="479699" y="1158240"/>
                </a:cubicBezTo>
                <a:lnTo>
                  <a:pt x="510179" y="1066800"/>
                </a:lnTo>
                <a:cubicBezTo>
                  <a:pt x="515259" y="1051560"/>
                  <a:pt x="522778" y="1036926"/>
                  <a:pt x="525419" y="1021080"/>
                </a:cubicBezTo>
                <a:cubicBezTo>
                  <a:pt x="530499" y="990600"/>
                  <a:pt x="536826" y="960302"/>
                  <a:pt x="540659" y="929640"/>
                </a:cubicBezTo>
                <a:cubicBezTo>
                  <a:pt x="548536" y="866625"/>
                  <a:pt x="558743" y="723499"/>
                  <a:pt x="571139" y="655320"/>
                </a:cubicBezTo>
                <a:cubicBezTo>
                  <a:pt x="574013" y="639515"/>
                  <a:pt x="582483" y="625185"/>
                  <a:pt x="586379" y="609600"/>
                </a:cubicBezTo>
                <a:cubicBezTo>
                  <a:pt x="608132" y="522589"/>
                  <a:pt x="593392" y="550664"/>
                  <a:pt x="616859" y="472440"/>
                </a:cubicBezTo>
                <a:cubicBezTo>
                  <a:pt x="626091" y="441666"/>
                  <a:pt x="629517" y="407733"/>
                  <a:pt x="647339" y="381000"/>
                </a:cubicBezTo>
                <a:cubicBezTo>
                  <a:pt x="657499" y="365760"/>
                  <a:pt x="670380" y="352018"/>
                  <a:pt x="677819" y="335280"/>
                </a:cubicBezTo>
                <a:cubicBezTo>
                  <a:pt x="703442" y="277629"/>
                  <a:pt x="709223" y="192424"/>
                  <a:pt x="769259" y="152400"/>
                </a:cubicBezTo>
                <a:lnTo>
                  <a:pt x="860699" y="91440"/>
                </a:lnTo>
                <a:cubicBezTo>
                  <a:pt x="875939" y="81280"/>
                  <a:pt x="889043" y="66752"/>
                  <a:pt x="906419" y="60960"/>
                </a:cubicBezTo>
                <a:cubicBezTo>
                  <a:pt x="921659" y="55880"/>
                  <a:pt x="936693" y="50133"/>
                  <a:pt x="952139" y="45720"/>
                </a:cubicBezTo>
                <a:cubicBezTo>
                  <a:pt x="1086092" y="7448"/>
                  <a:pt x="949198" y="51780"/>
                  <a:pt x="1058819" y="15240"/>
                </a:cubicBezTo>
                <a:cubicBezTo>
                  <a:pt x="1302625" y="31494"/>
                  <a:pt x="1236619" y="53340"/>
                  <a:pt x="1272179" y="60960"/>
                </a:cubicBezTo>
                <a:close/>
              </a:path>
            </a:pathLst>
          </a:custGeom>
          <a:solidFill>
            <a:schemeClr val="accent6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5" name="直線箭頭接點 14"/>
          <p:cNvCxnSpPr/>
          <p:nvPr/>
        </p:nvCxnSpPr>
        <p:spPr>
          <a:xfrm flipH="1" flipV="1">
            <a:off x="2808173" y="3289922"/>
            <a:ext cx="23368" cy="1632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/>
          <p:cNvCxnSpPr/>
          <p:nvPr/>
        </p:nvCxnSpPr>
        <p:spPr>
          <a:xfrm>
            <a:off x="2842717" y="4922179"/>
            <a:ext cx="1178560" cy="900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/>
          <p:nvPr/>
        </p:nvCxnSpPr>
        <p:spPr>
          <a:xfrm flipH="1">
            <a:off x="1296365" y="4922179"/>
            <a:ext cx="1535176" cy="5501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88517" y="5219255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kumimoji="1" lang="zh-TW" alt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032453" y="5656593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kumimoji="1" lang="zh-TW" alt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641549" y="2906451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z</a:t>
            </a:r>
            <a:endParaRPr kumimoji="1" lang="zh-TW" alt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389632" y="-694944"/>
            <a:ext cx="184731" cy="369332"/>
          </a:xfrm>
          <a:prstGeom prst="rect">
            <a:avLst/>
          </a:prstGeom>
          <a:solidFill>
            <a:srgbClr val="FB0000">
              <a:alpha val="12157"/>
            </a:srgbClr>
          </a:solidFill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cxnSp>
        <p:nvCxnSpPr>
          <p:cNvPr id="45" name="直線箭頭接點 44"/>
          <p:cNvCxnSpPr/>
          <p:nvPr/>
        </p:nvCxnSpPr>
        <p:spPr>
          <a:xfrm flipV="1">
            <a:off x="5705981" y="1416039"/>
            <a:ext cx="1758061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/>
          <p:cNvCxnSpPr/>
          <p:nvPr/>
        </p:nvCxnSpPr>
        <p:spPr>
          <a:xfrm>
            <a:off x="5717157" y="1416039"/>
            <a:ext cx="1361358" cy="167507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箭頭接點 46"/>
          <p:cNvCxnSpPr/>
          <p:nvPr/>
        </p:nvCxnSpPr>
        <p:spPr>
          <a:xfrm flipH="1">
            <a:off x="5215669" y="1416039"/>
            <a:ext cx="490314" cy="143408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7040126" y="2974080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kumimoji="1" lang="zh-TW" altLang="en-US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055385" y="2850123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kumimoji="1" lang="zh-TW" altLang="en-US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 rot="217898">
            <a:off x="7396298" y="1202282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z</a:t>
            </a:r>
            <a:endParaRPr kumimoji="1" lang="zh-TW" altLang="en-US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5" name="直線箭頭接點 54"/>
          <p:cNvCxnSpPr/>
          <p:nvPr/>
        </p:nvCxnSpPr>
        <p:spPr>
          <a:xfrm flipV="1">
            <a:off x="2842717" y="1416039"/>
            <a:ext cx="2863263" cy="352028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694082" y="832950"/>
            <a:ext cx="214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Coordinate LED </a:t>
            </a:r>
            <a:endParaRPr kumimoji="1" lang="zh-TW" altLang="en-US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1797049" y="2415595"/>
            <a:ext cx="159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Coordinate PD</a:t>
            </a:r>
            <a:endParaRPr kumimoji="1" lang="zh-TW" alt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4" name="橢圓 73"/>
          <p:cNvSpPr/>
          <p:nvPr/>
        </p:nvSpPr>
        <p:spPr>
          <a:xfrm rot="4366313">
            <a:off x="6854140" y="2064674"/>
            <a:ext cx="282515" cy="282515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6" name="橢圓 85"/>
          <p:cNvSpPr/>
          <p:nvPr/>
        </p:nvSpPr>
        <p:spPr>
          <a:xfrm rot="15177454">
            <a:off x="2034401" y="5659309"/>
            <a:ext cx="282515" cy="28251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字方塊 126"/>
              <p:cNvSpPr txBox="1"/>
              <p:nvPr/>
            </p:nvSpPr>
            <p:spPr>
              <a:xfrm>
                <a:off x="7828401" y="-812676"/>
                <a:ext cx="2148518" cy="824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TW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𝐿𝐸𝐷</m:t>
                          </m:r>
                        </m:sub>
                      </m:sSub>
                      <m:r>
                        <a:rPr kumimoji="1" lang="en-US" altLang="zh-TW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pt-BR" altLang="zh-TW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cs-CZ" altLang="zh-TW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TW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TW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TW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𝐿</m:t>
                                    </m:r>
                                    <m:r>
                                      <a:rPr kumimoji="1" lang="en-US" altLang="zh-TW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𝐸𝐷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TW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𝐿𝐸𝐷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TW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𝐿𝐸𝐷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27" name="文字方塊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401" y="-812676"/>
                <a:ext cx="2148518" cy="82420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箭頭接點 59"/>
          <p:cNvCxnSpPr>
            <a:endCxn id="74" idx="4"/>
          </p:cNvCxnSpPr>
          <p:nvPr/>
        </p:nvCxnSpPr>
        <p:spPr>
          <a:xfrm flipV="1">
            <a:off x="2868256" y="2247769"/>
            <a:ext cx="3992222" cy="268855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手繪多邊形 62"/>
          <p:cNvSpPr/>
          <p:nvPr/>
        </p:nvSpPr>
        <p:spPr>
          <a:xfrm rot="1194063">
            <a:off x="112671" y="245980"/>
            <a:ext cx="1157457" cy="962480"/>
          </a:xfrm>
          <a:custGeom>
            <a:avLst/>
            <a:gdLst>
              <a:gd name="connsiteX0" fmla="*/ 1272179 w 3725819"/>
              <a:gd name="connsiteY0" fmla="*/ 60960 h 3505200"/>
              <a:gd name="connsiteX1" fmla="*/ 1272179 w 3725819"/>
              <a:gd name="connsiteY1" fmla="*/ 60960 h 3505200"/>
              <a:gd name="connsiteX2" fmla="*/ 1409339 w 3725819"/>
              <a:gd name="connsiteY2" fmla="*/ 106680 h 3505200"/>
              <a:gd name="connsiteX3" fmla="*/ 1470299 w 3725819"/>
              <a:gd name="connsiteY3" fmla="*/ 137160 h 3505200"/>
              <a:gd name="connsiteX4" fmla="*/ 1546499 w 3725819"/>
              <a:gd name="connsiteY4" fmla="*/ 152400 h 3505200"/>
              <a:gd name="connsiteX5" fmla="*/ 1607459 w 3725819"/>
              <a:gd name="connsiteY5" fmla="*/ 167640 h 3505200"/>
              <a:gd name="connsiteX6" fmla="*/ 1942739 w 3725819"/>
              <a:gd name="connsiteY6" fmla="*/ 152400 h 3505200"/>
              <a:gd name="connsiteX7" fmla="*/ 2064659 w 3725819"/>
              <a:gd name="connsiteY7" fmla="*/ 106680 h 3505200"/>
              <a:gd name="connsiteX8" fmla="*/ 2140859 w 3725819"/>
              <a:gd name="connsiteY8" fmla="*/ 76200 h 3505200"/>
              <a:gd name="connsiteX9" fmla="*/ 2201819 w 3725819"/>
              <a:gd name="connsiteY9" fmla="*/ 45720 h 3505200"/>
              <a:gd name="connsiteX10" fmla="*/ 2338979 w 3725819"/>
              <a:gd name="connsiteY10" fmla="*/ 15240 h 3505200"/>
              <a:gd name="connsiteX11" fmla="*/ 2399939 w 3725819"/>
              <a:gd name="connsiteY11" fmla="*/ 0 h 3505200"/>
              <a:gd name="connsiteX12" fmla="*/ 2689499 w 3725819"/>
              <a:gd name="connsiteY12" fmla="*/ 15240 h 3505200"/>
              <a:gd name="connsiteX13" fmla="*/ 2735219 w 3725819"/>
              <a:gd name="connsiteY13" fmla="*/ 45720 h 3505200"/>
              <a:gd name="connsiteX14" fmla="*/ 2826659 w 3725819"/>
              <a:gd name="connsiteY14" fmla="*/ 121920 h 3505200"/>
              <a:gd name="connsiteX15" fmla="*/ 2857139 w 3725819"/>
              <a:gd name="connsiteY15" fmla="*/ 167640 h 3505200"/>
              <a:gd name="connsiteX16" fmla="*/ 2887619 w 3725819"/>
              <a:gd name="connsiteY16" fmla="*/ 259080 h 3505200"/>
              <a:gd name="connsiteX17" fmla="*/ 2902859 w 3725819"/>
              <a:gd name="connsiteY17" fmla="*/ 304800 h 3505200"/>
              <a:gd name="connsiteX18" fmla="*/ 2918099 w 3725819"/>
              <a:gd name="connsiteY18" fmla="*/ 350520 h 3505200"/>
              <a:gd name="connsiteX19" fmla="*/ 2933339 w 3725819"/>
              <a:gd name="connsiteY19" fmla="*/ 411480 h 3505200"/>
              <a:gd name="connsiteX20" fmla="*/ 2963819 w 3725819"/>
              <a:gd name="connsiteY20" fmla="*/ 746760 h 3505200"/>
              <a:gd name="connsiteX21" fmla="*/ 2979059 w 3725819"/>
              <a:gd name="connsiteY21" fmla="*/ 822960 h 3505200"/>
              <a:gd name="connsiteX22" fmla="*/ 2994299 w 3725819"/>
              <a:gd name="connsiteY22" fmla="*/ 914400 h 3505200"/>
              <a:gd name="connsiteX23" fmla="*/ 3085739 w 3725819"/>
              <a:gd name="connsiteY23" fmla="*/ 1127760 h 3505200"/>
              <a:gd name="connsiteX24" fmla="*/ 3222899 w 3725819"/>
              <a:gd name="connsiteY24" fmla="*/ 1280160 h 3505200"/>
              <a:gd name="connsiteX25" fmla="*/ 3268619 w 3725819"/>
              <a:gd name="connsiteY25" fmla="*/ 1310640 h 3505200"/>
              <a:gd name="connsiteX26" fmla="*/ 3375299 w 3725819"/>
              <a:gd name="connsiteY26" fmla="*/ 1402080 h 3505200"/>
              <a:gd name="connsiteX27" fmla="*/ 3466739 w 3725819"/>
              <a:gd name="connsiteY27" fmla="*/ 1463040 h 3505200"/>
              <a:gd name="connsiteX28" fmla="*/ 3573419 w 3725819"/>
              <a:gd name="connsiteY28" fmla="*/ 1554480 h 3505200"/>
              <a:gd name="connsiteX29" fmla="*/ 3588659 w 3725819"/>
              <a:gd name="connsiteY29" fmla="*/ 1600200 h 3505200"/>
              <a:gd name="connsiteX30" fmla="*/ 3634379 w 3725819"/>
              <a:gd name="connsiteY30" fmla="*/ 1661160 h 3505200"/>
              <a:gd name="connsiteX31" fmla="*/ 3680099 w 3725819"/>
              <a:gd name="connsiteY31" fmla="*/ 1737360 h 3505200"/>
              <a:gd name="connsiteX32" fmla="*/ 3695339 w 3725819"/>
              <a:gd name="connsiteY32" fmla="*/ 1813560 h 3505200"/>
              <a:gd name="connsiteX33" fmla="*/ 3710579 w 3725819"/>
              <a:gd name="connsiteY33" fmla="*/ 1859280 h 3505200"/>
              <a:gd name="connsiteX34" fmla="*/ 3725819 w 3725819"/>
              <a:gd name="connsiteY34" fmla="*/ 1950720 h 3505200"/>
              <a:gd name="connsiteX35" fmla="*/ 3710579 w 3725819"/>
              <a:gd name="connsiteY35" fmla="*/ 2133600 h 3505200"/>
              <a:gd name="connsiteX36" fmla="*/ 3664859 w 3725819"/>
              <a:gd name="connsiteY36" fmla="*/ 2194560 h 3505200"/>
              <a:gd name="connsiteX37" fmla="*/ 3542939 w 3725819"/>
              <a:gd name="connsiteY37" fmla="*/ 2301240 h 3505200"/>
              <a:gd name="connsiteX38" fmla="*/ 3497219 w 3725819"/>
              <a:gd name="connsiteY38" fmla="*/ 2316480 h 3505200"/>
              <a:gd name="connsiteX39" fmla="*/ 3451499 w 3725819"/>
              <a:gd name="connsiteY39" fmla="*/ 2346960 h 3505200"/>
              <a:gd name="connsiteX40" fmla="*/ 3299099 w 3725819"/>
              <a:gd name="connsiteY40" fmla="*/ 2392680 h 3505200"/>
              <a:gd name="connsiteX41" fmla="*/ 3161939 w 3725819"/>
              <a:gd name="connsiteY41" fmla="*/ 2468880 h 3505200"/>
              <a:gd name="connsiteX42" fmla="*/ 3055259 w 3725819"/>
              <a:gd name="connsiteY42" fmla="*/ 2499360 h 3505200"/>
              <a:gd name="connsiteX43" fmla="*/ 2811419 w 3725819"/>
              <a:gd name="connsiteY43" fmla="*/ 2667000 h 3505200"/>
              <a:gd name="connsiteX44" fmla="*/ 2689499 w 3725819"/>
              <a:gd name="connsiteY44" fmla="*/ 2788920 h 3505200"/>
              <a:gd name="connsiteX45" fmla="*/ 2598059 w 3725819"/>
              <a:gd name="connsiteY45" fmla="*/ 2880360 h 3505200"/>
              <a:gd name="connsiteX46" fmla="*/ 2506619 w 3725819"/>
              <a:gd name="connsiteY46" fmla="*/ 2941320 h 3505200"/>
              <a:gd name="connsiteX47" fmla="*/ 2430419 w 3725819"/>
              <a:gd name="connsiteY47" fmla="*/ 3032760 h 3505200"/>
              <a:gd name="connsiteX48" fmla="*/ 2369459 w 3725819"/>
              <a:gd name="connsiteY48" fmla="*/ 3063240 h 3505200"/>
              <a:gd name="connsiteX49" fmla="*/ 2201819 w 3725819"/>
              <a:gd name="connsiteY49" fmla="*/ 3185160 h 3505200"/>
              <a:gd name="connsiteX50" fmla="*/ 2049419 w 3725819"/>
              <a:gd name="connsiteY50" fmla="*/ 3261360 h 3505200"/>
              <a:gd name="connsiteX51" fmla="*/ 1897019 w 3725819"/>
              <a:gd name="connsiteY51" fmla="*/ 3337560 h 3505200"/>
              <a:gd name="connsiteX52" fmla="*/ 1836059 w 3725819"/>
              <a:gd name="connsiteY52" fmla="*/ 3352800 h 3505200"/>
              <a:gd name="connsiteX53" fmla="*/ 1714139 w 3725819"/>
              <a:gd name="connsiteY53" fmla="*/ 3398520 h 3505200"/>
              <a:gd name="connsiteX54" fmla="*/ 1561739 w 3725819"/>
              <a:gd name="connsiteY54" fmla="*/ 3429000 h 3505200"/>
              <a:gd name="connsiteX55" fmla="*/ 1500779 w 3725819"/>
              <a:gd name="connsiteY55" fmla="*/ 3444240 h 3505200"/>
              <a:gd name="connsiteX56" fmla="*/ 1455059 w 3725819"/>
              <a:gd name="connsiteY56" fmla="*/ 3459480 h 3505200"/>
              <a:gd name="connsiteX57" fmla="*/ 1165499 w 3725819"/>
              <a:gd name="connsiteY57" fmla="*/ 3505200 h 3505200"/>
              <a:gd name="connsiteX58" fmla="*/ 845459 w 3725819"/>
              <a:gd name="connsiteY58" fmla="*/ 3489960 h 3505200"/>
              <a:gd name="connsiteX59" fmla="*/ 769259 w 3725819"/>
              <a:gd name="connsiteY59" fmla="*/ 3474720 h 3505200"/>
              <a:gd name="connsiteX60" fmla="*/ 708299 w 3725819"/>
              <a:gd name="connsiteY60" fmla="*/ 3444240 h 3505200"/>
              <a:gd name="connsiteX61" fmla="*/ 662579 w 3725819"/>
              <a:gd name="connsiteY61" fmla="*/ 3429000 h 3505200"/>
              <a:gd name="connsiteX62" fmla="*/ 510179 w 3725819"/>
              <a:gd name="connsiteY62" fmla="*/ 3337560 h 3505200"/>
              <a:gd name="connsiteX63" fmla="*/ 388259 w 3725819"/>
              <a:gd name="connsiteY63" fmla="*/ 3185160 h 3505200"/>
              <a:gd name="connsiteX64" fmla="*/ 327299 w 3725819"/>
              <a:gd name="connsiteY64" fmla="*/ 3124200 h 3505200"/>
              <a:gd name="connsiteX65" fmla="*/ 235859 w 3725819"/>
              <a:gd name="connsiteY65" fmla="*/ 2971800 h 3505200"/>
              <a:gd name="connsiteX66" fmla="*/ 190139 w 3725819"/>
              <a:gd name="connsiteY66" fmla="*/ 2895600 h 3505200"/>
              <a:gd name="connsiteX67" fmla="*/ 144419 w 3725819"/>
              <a:gd name="connsiteY67" fmla="*/ 2804160 h 3505200"/>
              <a:gd name="connsiteX68" fmla="*/ 83459 w 3725819"/>
              <a:gd name="connsiteY68" fmla="*/ 2697480 h 3505200"/>
              <a:gd name="connsiteX69" fmla="*/ 22499 w 3725819"/>
              <a:gd name="connsiteY69" fmla="*/ 2468880 h 3505200"/>
              <a:gd name="connsiteX70" fmla="*/ 22499 w 3725819"/>
              <a:gd name="connsiteY70" fmla="*/ 1813560 h 3505200"/>
              <a:gd name="connsiteX71" fmla="*/ 52979 w 3725819"/>
              <a:gd name="connsiteY71" fmla="*/ 1767840 h 3505200"/>
              <a:gd name="connsiteX72" fmla="*/ 98699 w 3725819"/>
              <a:gd name="connsiteY72" fmla="*/ 1706880 h 3505200"/>
              <a:gd name="connsiteX73" fmla="*/ 205379 w 3725819"/>
              <a:gd name="connsiteY73" fmla="*/ 1539240 h 3505200"/>
              <a:gd name="connsiteX74" fmla="*/ 251099 w 3725819"/>
              <a:gd name="connsiteY74" fmla="*/ 1493520 h 3505200"/>
              <a:gd name="connsiteX75" fmla="*/ 342539 w 3725819"/>
              <a:gd name="connsiteY75" fmla="*/ 1371600 h 3505200"/>
              <a:gd name="connsiteX76" fmla="*/ 373019 w 3725819"/>
              <a:gd name="connsiteY76" fmla="*/ 1325880 h 3505200"/>
              <a:gd name="connsiteX77" fmla="*/ 479699 w 3725819"/>
              <a:gd name="connsiteY77" fmla="*/ 1158240 h 3505200"/>
              <a:gd name="connsiteX78" fmla="*/ 510179 w 3725819"/>
              <a:gd name="connsiteY78" fmla="*/ 1066800 h 3505200"/>
              <a:gd name="connsiteX79" fmla="*/ 525419 w 3725819"/>
              <a:gd name="connsiteY79" fmla="*/ 1021080 h 3505200"/>
              <a:gd name="connsiteX80" fmla="*/ 540659 w 3725819"/>
              <a:gd name="connsiteY80" fmla="*/ 929640 h 3505200"/>
              <a:gd name="connsiteX81" fmla="*/ 571139 w 3725819"/>
              <a:gd name="connsiteY81" fmla="*/ 655320 h 3505200"/>
              <a:gd name="connsiteX82" fmla="*/ 586379 w 3725819"/>
              <a:gd name="connsiteY82" fmla="*/ 609600 h 3505200"/>
              <a:gd name="connsiteX83" fmla="*/ 616859 w 3725819"/>
              <a:gd name="connsiteY83" fmla="*/ 472440 h 3505200"/>
              <a:gd name="connsiteX84" fmla="*/ 647339 w 3725819"/>
              <a:gd name="connsiteY84" fmla="*/ 381000 h 3505200"/>
              <a:gd name="connsiteX85" fmla="*/ 677819 w 3725819"/>
              <a:gd name="connsiteY85" fmla="*/ 335280 h 3505200"/>
              <a:gd name="connsiteX86" fmla="*/ 769259 w 3725819"/>
              <a:gd name="connsiteY86" fmla="*/ 152400 h 3505200"/>
              <a:gd name="connsiteX87" fmla="*/ 860699 w 3725819"/>
              <a:gd name="connsiteY87" fmla="*/ 91440 h 3505200"/>
              <a:gd name="connsiteX88" fmla="*/ 906419 w 3725819"/>
              <a:gd name="connsiteY88" fmla="*/ 60960 h 3505200"/>
              <a:gd name="connsiteX89" fmla="*/ 952139 w 3725819"/>
              <a:gd name="connsiteY89" fmla="*/ 45720 h 3505200"/>
              <a:gd name="connsiteX90" fmla="*/ 1058819 w 3725819"/>
              <a:gd name="connsiteY90" fmla="*/ 15240 h 3505200"/>
              <a:gd name="connsiteX91" fmla="*/ 1272179 w 3725819"/>
              <a:gd name="connsiteY91" fmla="*/ 6096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725819" h="3505200">
                <a:moveTo>
                  <a:pt x="1272179" y="60960"/>
                </a:moveTo>
                <a:lnTo>
                  <a:pt x="1272179" y="60960"/>
                </a:lnTo>
                <a:cubicBezTo>
                  <a:pt x="1317899" y="76200"/>
                  <a:pt x="1364358" y="89380"/>
                  <a:pt x="1409339" y="106680"/>
                </a:cubicBezTo>
                <a:cubicBezTo>
                  <a:pt x="1430543" y="114835"/>
                  <a:pt x="1448746" y="129976"/>
                  <a:pt x="1470299" y="137160"/>
                </a:cubicBezTo>
                <a:cubicBezTo>
                  <a:pt x="1494873" y="145351"/>
                  <a:pt x="1521213" y="146781"/>
                  <a:pt x="1546499" y="152400"/>
                </a:cubicBezTo>
                <a:cubicBezTo>
                  <a:pt x="1566946" y="156944"/>
                  <a:pt x="1587139" y="162560"/>
                  <a:pt x="1607459" y="167640"/>
                </a:cubicBezTo>
                <a:cubicBezTo>
                  <a:pt x="1719219" y="162560"/>
                  <a:pt x="1831193" y="160980"/>
                  <a:pt x="1942739" y="152400"/>
                </a:cubicBezTo>
                <a:cubicBezTo>
                  <a:pt x="1997758" y="148168"/>
                  <a:pt x="2015314" y="128611"/>
                  <a:pt x="2064659" y="106680"/>
                </a:cubicBezTo>
                <a:cubicBezTo>
                  <a:pt x="2089658" y="95569"/>
                  <a:pt x="2115860" y="87311"/>
                  <a:pt x="2140859" y="76200"/>
                </a:cubicBezTo>
                <a:cubicBezTo>
                  <a:pt x="2161619" y="66973"/>
                  <a:pt x="2180937" y="54669"/>
                  <a:pt x="2201819" y="45720"/>
                </a:cubicBezTo>
                <a:cubicBezTo>
                  <a:pt x="2253723" y="23475"/>
                  <a:pt x="2276186" y="27799"/>
                  <a:pt x="2338979" y="15240"/>
                </a:cubicBezTo>
                <a:cubicBezTo>
                  <a:pt x="2359518" y="11132"/>
                  <a:pt x="2379619" y="5080"/>
                  <a:pt x="2399939" y="0"/>
                </a:cubicBezTo>
                <a:cubicBezTo>
                  <a:pt x="2496459" y="5080"/>
                  <a:pt x="2593732" y="2181"/>
                  <a:pt x="2689499" y="15240"/>
                </a:cubicBezTo>
                <a:cubicBezTo>
                  <a:pt x="2707647" y="17715"/>
                  <a:pt x="2721148" y="33994"/>
                  <a:pt x="2735219" y="45720"/>
                </a:cubicBezTo>
                <a:cubicBezTo>
                  <a:pt x="2852562" y="143506"/>
                  <a:pt x="2713145" y="46244"/>
                  <a:pt x="2826659" y="121920"/>
                </a:cubicBezTo>
                <a:cubicBezTo>
                  <a:pt x="2836819" y="137160"/>
                  <a:pt x="2849700" y="150902"/>
                  <a:pt x="2857139" y="167640"/>
                </a:cubicBezTo>
                <a:cubicBezTo>
                  <a:pt x="2870188" y="197000"/>
                  <a:pt x="2877459" y="228600"/>
                  <a:pt x="2887619" y="259080"/>
                </a:cubicBezTo>
                <a:lnTo>
                  <a:pt x="2902859" y="304800"/>
                </a:lnTo>
                <a:cubicBezTo>
                  <a:pt x="2907939" y="320040"/>
                  <a:pt x="2914203" y="334935"/>
                  <a:pt x="2918099" y="350520"/>
                </a:cubicBezTo>
                <a:lnTo>
                  <a:pt x="2933339" y="411480"/>
                </a:lnTo>
                <a:cubicBezTo>
                  <a:pt x="2943111" y="548294"/>
                  <a:pt x="2944552" y="621524"/>
                  <a:pt x="2963819" y="746760"/>
                </a:cubicBezTo>
                <a:cubicBezTo>
                  <a:pt x="2967758" y="772362"/>
                  <a:pt x="2974425" y="797475"/>
                  <a:pt x="2979059" y="822960"/>
                </a:cubicBezTo>
                <a:cubicBezTo>
                  <a:pt x="2984587" y="853362"/>
                  <a:pt x="2985082" y="884906"/>
                  <a:pt x="2994299" y="914400"/>
                </a:cubicBezTo>
                <a:cubicBezTo>
                  <a:pt x="3000252" y="933449"/>
                  <a:pt x="3057134" y="1081993"/>
                  <a:pt x="3085739" y="1127760"/>
                </a:cubicBezTo>
                <a:cubicBezTo>
                  <a:pt x="3113847" y="1172732"/>
                  <a:pt x="3187279" y="1256413"/>
                  <a:pt x="3222899" y="1280160"/>
                </a:cubicBezTo>
                <a:cubicBezTo>
                  <a:pt x="3238139" y="1290320"/>
                  <a:pt x="3254548" y="1298914"/>
                  <a:pt x="3268619" y="1310640"/>
                </a:cubicBezTo>
                <a:cubicBezTo>
                  <a:pt x="3387016" y="1409304"/>
                  <a:pt x="3232612" y="1302199"/>
                  <a:pt x="3375299" y="1402080"/>
                </a:cubicBezTo>
                <a:cubicBezTo>
                  <a:pt x="3405309" y="1423087"/>
                  <a:pt x="3440836" y="1437137"/>
                  <a:pt x="3466739" y="1463040"/>
                </a:cubicBezTo>
                <a:cubicBezTo>
                  <a:pt x="3530420" y="1526721"/>
                  <a:pt x="3495217" y="1495828"/>
                  <a:pt x="3573419" y="1554480"/>
                </a:cubicBezTo>
                <a:cubicBezTo>
                  <a:pt x="3578499" y="1569720"/>
                  <a:pt x="3580689" y="1586252"/>
                  <a:pt x="3588659" y="1600200"/>
                </a:cubicBezTo>
                <a:cubicBezTo>
                  <a:pt x="3601261" y="1622253"/>
                  <a:pt x="3620290" y="1640026"/>
                  <a:pt x="3634379" y="1661160"/>
                </a:cubicBezTo>
                <a:cubicBezTo>
                  <a:pt x="3650810" y="1685806"/>
                  <a:pt x="3664859" y="1711960"/>
                  <a:pt x="3680099" y="1737360"/>
                </a:cubicBezTo>
                <a:cubicBezTo>
                  <a:pt x="3685179" y="1762760"/>
                  <a:pt x="3689057" y="1788430"/>
                  <a:pt x="3695339" y="1813560"/>
                </a:cubicBezTo>
                <a:cubicBezTo>
                  <a:pt x="3699235" y="1829145"/>
                  <a:pt x="3707094" y="1843598"/>
                  <a:pt x="3710579" y="1859280"/>
                </a:cubicBezTo>
                <a:cubicBezTo>
                  <a:pt x="3717282" y="1889445"/>
                  <a:pt x="3720739" y="1920240"/>
                  <a:pt x="3725819" y="1950720"/>
                </a:cubicBezTo>
                <a:cubicBezTo>
                  <a:pt x="3720739" y="2011680"/>
                  <a:pt x="3725415" y="2074255"/>
                  <a:pt x="3710579" y="2133600"/>
                </a:cubicBezTo>
                <a:cubicBezTo>
                  <a:pt x="3704419" y="2158242"/>
                  <a:pt x="3679622" y="2173891"/>
                  <a:pt x="3664859" y="2194560"/>
                </a:cubicBezTo>
                <a:cubicBezTo>
                  <a:pt x="3615062" y="2264276"/>
                  <a:pt x="3647614" y="2243087"/>
                  <a:pt x="3542939" y="2301240"/>
                </a:cubicBezTo>
                <a:cubicBezTo>
                  <a:pt x="3528896" y="2309042"/>
                  <a:pt x="3511587" y="2309296"/>
                  <a:pt x="3497219" y="2316480"/>
                </a:cubicBezTo>
                <a:cubicBezTo>
                  <a:pt x="3480836" y="2324671"/>
                  <a:pt x="3468334" y="2339745"/>
                  <a:pt x="3451499" y="2346960"/>
                </a:cubicBezTo>
                <a:cubicBezTo>
                  <a:pt x="3376281" y="2379196"/>
                  <a:pt x="3384468" y="2341458"/>
                  <a:pt x="3299099" y="2392680"/>
                </a:cubicBezTo>
                <a:cubicBezTo>
                  <a:pt x="3250929" y="2421582"/>
                  <a:pt x="3212954" y="2447016"/>
                  <a:pt x="3161939" y="2468880"/>
                </a:cubicBezTo>
                <a:cubicBezTo>
                  <a:pt x="3131330" y="2481998"/>
                  <a:pt x="3086193" y="2491626"/>
                  <a:pt x="3055259" y="2499360"/>
                </a:cubicBezTo>
                <a:cubicBezTo>
                  <a:pt x="2991053" y="2539489"/>
                  <a:pt x="2864839" y="2613580"/>
                  <a:pt x="2811419" y="2667000"/>
                </a:cubicBezTo>
                <a:cubicBezTo>
                  <a:pt x="2770779" y="2707640"/>
                  <a:pt x="2737320" y="2757039"/>
                  <a:pt x="2689499" y="2788920"/>
                </a:cubicBezTo>
                <a:cubicBezTo>
                  <a:pt x="2540857" y="2888015"/>
                  <a:pt x="2768188" y="2729134"/>
                  <a:pt x="2598059" y="2880360"/>
                </a:cubicBezTo>
                <a:cubicBezTo>
                  <a:pt x="2570680" y="2904697"/>
                  <a:pt x="2506619" y="2941320"/>
                  <a:pt x="2506619" y="2941320"/>
                </a:cubicBezTo>
                <a:cubicBezTo>
                  <a:pt x="2482315" y="2977776"/>
                  <a:pt x="2467755" y="3006091"/>
                  <a:pt x="2430419" y="3032760"/>
                </a:cubicBezTo>
                <a:cubicBezTo>
                  <a:pt x="2411932" y="3045965"/>
                  <a:pt x="2388362" y="3050638"/>
                  <a:pt x="2369459" y="3063240"/>
                </a:cubicBezTo>
                <a:cubicBezTo>
                  <a:pt x="2311968" y="3101567"/>
                  <a:pt x="2257538" y="3144299"/>
                  <a:pt x="2201819" y="3185160"/>
                </a:cubicBezTo>
                <a:cubicBezTo>
                  <a:pt x="2070262" y="3281635"/>
                  <a:pt x="2221742" y="3183031"/>
                  <a:pt x="2049419" y="3261360"/>
                </a:cubicBezTo>
                <a:cubicBezTo>
                  <a:pt x="1891929" y="3332946"/>
                  <a:pt x="2054132" y="3285189"/>
                  <a:pt x="1897019" y="3337560"/>
                </a:cubicBezTo>
                <a:cubicBezTo>
                  <a:pt x="1877148" y="3344184"/>
                  <a:pt x="1855930" y="3346176"/>
                  <a:pt x="1836059" y="3352800"/>
                </a:cubicBezTo>
                <a:cubicBezTo>
                  <a:pt x="1739436" y="3385008"/>
                  <a:pt x="1789046" y="3377118"/>
                  <a:pt x="1714139" y="3398520"/>
                </a:cubicBezTo>
                <a:cubicBezTo>
                  <a:pt x="1631542" y="3422119"/>
                  <a:pt x="1661534" y="3409041"/>
                  <a:pt x="1561739" y="3429000"/>
                </a:cubicBezTo>
                <a:cubicBezTo>
                  <a:pt x="1541200" y="3433108"/>
                  <a:pt x="1520918" y="3438486"/>
                  <a:pt x="1500779" y="3444240"/>
                </a:cubicBezTo>
                <a:cubicBezTo>
                  <a:pt x="1485333" y="3448653"/>
                  <a:pt x="1470811" y="3456330"/>
                  <a:pt x="1455059" y="3459480"/>
                </a:cubicBezTo>
                <a:cubicBezTo>
                  <a:pt x="1364096" y="3477673"/>
                  <a:pt x="1259339" y="3491794"/>
                  <a:pt x="1165499" y="3505200"/>
                </a:cubicBezTo>
                <a:cubicBezTo>
                  <a:pt x="1058819" y="3500120"/>
                  <a:pt x="951945" y="3498151"/>
                  <a:pt x="845459" y="3489960"/>
                </a:cubicBezTo>
                <a:cubicBezTo>
                  <a:pt x="819632" y="3487973"/>
                  <a:pt x="793833" y="3482911"/>
                  <a:pt x="769259" y="3474720"/>
                </a:cubicBezTo>
                <a:cubicBezTo>
                  <a:pt x="747706" y="3467536"/>
                  <a:pt x="729181" y="3453189"/>
                  <a:pt x="708299" y="3444240"/>
                </a:cubicBezTo>
                <a:cubicBezTo>
                  <a:pt x="693534" y="3437912"/>
                  <a:pt x="677344" y="3435328"/>
                  <a:pt x="662579" y="3429000"/>
                </a:cubicBezTo>
                <a:cubicBezTo>
                  <a:pt x="617310" y="3409599"/>
                  <a:pt x="542389" y="3366841"/>
                  <a:pt x="510179" y="3337560"/>
                </a:cubicBezTo>
                <a:cubicBezTo>
                  <a:pt x="444290" y="3277661"/>
                  <a:pt x="440774" y="3245177"/>
                  <a:pt x="388259" y="3185160"/>
                </a:cubicBezTo>
                <a:cubicBezTo>
                  <a:pt x="369336" y="3163533"/>
                  <a:pt x="344002" y="3147584"/>
                  <a:pt x="327299" y="3124200"/>
                </a:cubicBezTo>
                <a:cubicBezTo>
                  <a:pt x="292865" y="3075992"/>
                  <a:pt x="266339" y="3022600"/>
                  <a:pt x="235859" y="2971800"/>
                </a:cubicBezTo>
                <a:cubicBezTo>
                  <a:pt x="220619" y="2946400"/>
                  <a:pt x="203386" y="2922094"/>
                  <a:pt x="190139" y="2895600"/>
                </a:cubicBezTo>
                <a:cubicBezTo>
                  <a:pt x="174899" y="2865120"/>
                  <a:pt x="160969" y="2833949"/>
                  <a:pt x="144419" y="2804160"/>
                </a:cubicBezTo>
                <a:cubicBezTo>
                  <a:pt x="112346" y="2746429"/>
                  <a:pt x="108475" y="2766274"/>
                  <a:pt x="83459" y="2697480"/>
                </a:cubicBezTo>
                <a:cubicBezTo>
                  <a:pt x="66664" y="2651293"/>
                  <a:pt x="33413" y="2512534"/>
                  <a:pt x="22499" y="2468880"/>
                </a:cubicBezTo>
                <a:cubicBezTo>
                  <a:pt x="-4552" y="2198371"/>
                  <a:pt x="-10311" y="2207276"/>
                  <a:pt x="22499" y="1813560"/>
                </a:cubicBezTo>
                <a:cubicBezTo>
                  <a:pt x="24020" y="1795307"/>
                  <a:pt x="42333" y="1782745"/>
                  <a:pt x="52979" y="1767840"/>
                </a:cubicBezTo>
                <a:cubicBezTo>
                  <a:pt x="67742" y="1747171"/>
                  <a:pt x="83459" y="1727200"/>
                  <a:pt x="98699" y="1706880"/>
                </a:cubicBezTo>
                <a:cubicBezTo>
                  <a:pt x="124676" y="1628949"/>
                  <a:pt x="121147" y="1623472"/>
                  <a:pt x="205379" y="1539240"/>
                </a:cubicBezTo>
                <a:cubicBezTo>
                  <a:pt x="220619" y="1524000"/>
                  <a:pt x="237451" y="1510201"/>
                  <a:pt x="251099" y="1493520"/>
                </a:cubicBezTo>
                <a:cubicBezTo>
                  <a:pt x="283267" y="1454203"/>
                  <a:pt x="314360" y="1413868"/>
                  <a:pt x="342539" y="1371600"/>
                </a:cubicBezTo>
                <a:cubicBezTo>
                  <a:pt x="352699" y="1356360"/>
                  <a:pt x="361293" y="1339951"/>
                  <a:pt x="373019" y="1325880"/>
                </a:cubicBezTo>
                <a:cubicBezTo>
                  <a:pt x="440913" y="1244407"/>
                  <a:pt x="430086" y="1307078"/>
                  <a:pt x="479699" y="1158240"/>
                </a:cubicBezTo>
                <a:lnTo>
                  <a:pt x="510179" y="1066800"/>
                </a:lnTo>
                <a:cubicBezTo>
                  <a:pt x="515259" y="1051560"/>
                  <a:pt x="522778" y="1036926"/>
                  <a:pt x="525419" y="1021080"/>
                </a:cubicBezTo>
                <a:cubicBezTo>
                  <a:pt x="530499" y="990600"/>
                  <a:pt x="536826" y="960302"/>
                  <a:pt x="540659" y="929640"/>
                </a:cubicBezTo>
                <a:cubicBezTo>
                  <a:pt x="548536" y="866625"/>
                  <a:pt x="558743" y="723499"/>
                  <a:pt x="571139" y="655320"/>
                </a:cubicBezTo>
                <a:cubicBezTo>
                  <a:pt x="574013" y="639515"/>
                  <a:pt x="582483" y="625185"/>
                  <a:pt x="586379" y="609600"/>
                </a:cubicBezTo>
                <a:cubicBezTo>
                  <a:pt x="608132" y="522589"/>
                  <a:pt x="593392" y="550664"/>
                  <a:pt x="616859" y="472440"/>
                </a:cubicBezTo>
                <a:cubicBezTo>
                  <a:pt x="626091" y="441666"/>
                  <a:pt x="629517" y="407733"/>
                  <a:pt x="647339" y="381000"/>
                </a:cubicBezTo>
                <a:cubicBezTo>
                  <a:pt x="657499" y="365760"/>
                  <a:pt x="670380" y="352018"/>
                  <a:pt x="677819" y="335280"/>
                </a:cubicBezTo>
                <a:cubicBezTo>
                  <a:pt x="703442" y="277629"/>
                  <a:pt x="709223" y="192424"/>
                  <a:pt x="769259" y="152400"/>
                </a:cubicBezTo>
                <a:lnTo>
                  <a:pt x="860699" y="91440"/>
                </a:lnTo>
                <a:cubicBezTo>
                  <a:pt x="875939" y="81280"/>
                  <a:pt x="889043" y="66752"/>
                  <a:pt x="906419" y="60960"/>
                </a:cubicBezTo>
                <a:cubicBezTo>
                  <a:pt x="921659" y="55880"/>
                  <a:pt x="936693" y="50133"/>
                  <a:pt x="952139" y="45720"/>
                </a:cubicBezTo>
                <a:cubicBezTo>
                  <a:pt x="1086092" y="7448"/>
                  <a:pt x="949198" y="51780"/>
                  <a:pt x="1058819" y="15240"/>
                </a:cubicBezTo>
                <a:cubicBezTo>
                  <a:pt x="1302625" y="31494"/>
                  <a:pt x="1236619" y="53340"/>
                  <a:pt x="1272179" y="60960"/>
                </a:cubicBezTo>
                <a:close/>
              </a:path>
            </a:pathLst>
          </a:custGeom>
          <a:solidFill>
            <a:schemeClr val="bg1">
              <a:lumMod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6" name="直線箭頭接點 65"/>
          <p:cNvCxnSpPr/>
          <p:nvPr/>
        </p:nvCxnSpPr>
        <p:spPr>
          <a:xfrm flipV="1">
            <a:off x="580041" y="266502"/>
            <a:ext cx="1" cy="46071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箭頭接點 66"/>
          <p:cNvCxnSpPr/>
          <p:nvPr/>
        </p:nvCxnSpPr>
        <p:spPr>
          <a:xfrm>
            <a:off x="580041" y="727220"/>
            <a:ext cx="419756" cy="2894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67"/>
          <p:cNvCxnSpPr/>
          <p:nvPr/>
        </p:nvCxnSpPr>
        <p:spPr>
          <a:xfrm flipH="1">
            <a:off x="222265" y="727220"/>
            <a:ext cx="357777" cy="28949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162515" y="47263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Rigid Body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0" name="橢圓 69"/>
          <p:cNvSpPr/>
          <p:nvPr/>
        </p:nvSpPr>
        <p:spPr>
          <a:xfrm rot="15177454">
            <a:off x="478563" y="1274782"/>
            <a:ext cx="282515" cy="2825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1134160" y="119714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Point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手繪多邊形 115"/>
          <p:cNvSpPr/>
          <p:nvPr/>
        </p:nvSpPr>
        <p:spPr>
          <a:xfrm rot="1593538">
            <a:off x="1654365" y="2767076"/>
            <a:ext cx="4201057" cy="3952297"/>
          </a:xfrm>
          <a:custGeom>
            <a:avLst/>
            <a:gdLst>
              <a:gd name="connsiteX0" fmla="*/ 1272179 w 3725819"/>
              <a:gd name="connsiteY0" fmla="*/ 60960 h 3505200"/>
              <a:gd name="connsiteX1" fmla="*/ 1272179 w 3725819"/>
              <a:gd name="connsiteY1" fmla="*/ 60960 h 3505200"/>
              <a:gd name="connsiteX2" fmla="*/ 1409339 w 3725819"/>
              <a:gd name="connsiteY2" fmla="*/ 106680 h 3505200"/>
              <a:gd name="connsiteX3" fmla="*/ 1470299 w 3725819"/>
              <a:gd name="connsiteY3" fmla="*/ 137160 h 3505200"/>
              <a:gd name="connsiteX4" fmla="*/ 1546499 w 3725819"/>
              <a:gd name="connsiteY4" fmla="*/ 152400 h 3505200"/>
              <a:gd name="connsiteX5" fmla="*/ 1607459 w 3725819"/>
              <a:gd name="connsiteY5" fmla="*/ 167640 h 3505200"/>
              <a:gd name="connsiteX6" fmla="*/ 1942739 w 3725819"/>
              <a:gd name="connsiteY6" fmla="*/ 152400 h 3505200"/>
              <a:gd name="connsiteX7" fmla="*/ 2064659 w 3725819"/>
              <a:gd name="connsiteY7" fmla="*/ 106680 h 3505200"/>
              <a:gd name="connsiteX8" fmla="*/ 2140859 w 3725819"/>
              <a:gd name="connsiteY8" fmla="*/ 76200 h 3505200"/>
              <a:gd name="connsiteX9" fmla="*/ 2201819 w 3725819"/>
              <a:gd name="connsiteY9" fmla="*/ 45720 h 3505200"/>
              <a:gd name="connsiteX10" fmla="*/ 2338979 w 3725819"/>
              <a:gd name="connsiteY10" fmla="*/ 15240 h 3505200"/>
              <a:gd name="connsiteX11" fmla="*/ 2399939 w 3725819"/>
              <a:gd name="connsiteY11" fmla="*/ 0 h 3505200"/>
              <a:gd name="connsiteX12" fmla="*/ 2689499 w 3725819"/>
              <a:gd name="connsiteY12" fmla="*/ 15240 h 3505200"/>
              <a:gd name="connsiteX13" fmla="*/ 2735219 w 3725819"/>
              <a:gd name="connsiteY13" fmla="*/ 45720 h 3505200"/>
              <a:gd name="connsiteX14" fmla="*/ 2826659 w 3725819"/>
              <a:gd name="connsiteY14" fmla="*/ 121920 h 3505200"/>
              <a:gd name="connsiteX15" fmla="*/ 2857139 w 3725819"/>
              <a:gd name="connsiteY15" fmla="*/ 167640 h 3505200"/>
              <a:gd name="connsiteX16" fmla="*/ 2887619 w 3725819"/>
              <a:gd name="connsiteY16" fmla="*/ 259080 h 3505200"/>
              <a:gd name="connsiteX17" fmla="*/ 2902859 w 3725819"/>
              <a:gd name="connsiteY17" fmla="*/ 304800 h 3505200"/>
              <a:gd name="connsiteX18" fmla="*/ 2918099 w 3725819"/>
              <a:gd name="connsiteY18" fmla="*/ 350520 h 3505200"/>
              <a:gd name="connsiteX19" fmla="*/ 2933339 w 3725819"/>
              <a:gd name="connsiteY19" fmla="*/ 411480 h 3505200"/>
              <a:gd name="connsiteX20" fmla="*/ 2963819 w 3725819"/>
              <a:gd name="connsiteY20" fmla="*/ 746760 h 3505200"/>
              <a:gd name="connsiteX21" fmla="*/ 2979059 w 3725819"/>
              <a:gd name="connsiteY21" fmla="*/ 822960 h 3505200"/>
              <a:gd name="connsiteX22" fmla="*/ 2994299 w 3725819"/>
              <a:gd name="connsiteY22" fmla="*/ 914400 h 3505200"/>
              <a:gd name="connsiteX23" fmla="*/ 3085739 w 3725819"/>
              <a:gd name="connsiteY23" fmla="*/ 1127760 h 3505200"/>
              <a:gd name="connsiteX24" fmla="*/ 3222899 w 3725819"/>
              <a:gd name="connsiteY24" fmla="*/ 1280160 h 3505200"/>
              <a:gd name="connsiteX25" fmla="*/ 3268619 w 3725819"/>
              <a:gd name="connsiteY25" fmla="*/ 1310640 h 3505200"/>
              <a:gd name="connsiteX26" fmla="*/ 3375299 w 3725819"/>
              <a:gd name="connsiteY26" fmla="*/ 1402080 h 3505200"/>
              <a:gd name="connsiteX27" fmla="*/ 3466739 w 3725819"/>
              <a:gd name="connsiteY27" fmla="*/ 1463040 h 3505200"/>
              <a:gd name="connsiteX28" fmla="*/ 3573419 w 3725819"/>
              <a:gd name="connsiteY28" fmla="*/ 1554480 h 3505200"/>
              <a:gd name="connsiteX29" fmla="*/ 3588659 w 3725819"/>
              <a:gd name="connsiteY29" fmla="*/ 1600200 h 3505200"/>
              <a:gd name="connsiteX30" fmla="*/ 3634379 w 3725819"/>
              <a:gd name="connsiteY30" fmla="*/ 1661160 h 3505200"/>
              <a:gd name="connsiteX31" fmla="*/ 3680099 w 3725819"/>
              <a:gd name="connsiteY31" fmla="*/ 1737360 h 3505200"/>
              <a:gd name="connsiteX32" fmla="*/ 3695339 w 3725819"/>
              <a:gd name="connsiteY32" fmla="*/ 1813560 h 3505200"/>
              <a:gd name="connsiteX33" fmla="*/ 3710579 w 3725819"/>
              <a:gd name="connsiteY33" fmla="*/ 1859280 h 3505200"/>
              <a:gd name="connsiteX34" fmla="*/ 3725819 w 3725819"/>
              <a:gd name="connsiteY34" fmla="*/ 1950720 h 3505200"/>
              <a:gd name="connsiteX35" fmla="*/ 3710579 w 3725819"/>
              <a:gd name="connsiteY35" fmla="*/ 2133600 h 3505200"/>
              <a:gd name="connsiteX36" fmla="*/ 3664859 w 3725819"/>
              <a:gd name="connsiteY36" fmla="*/ 2194560 h 3505200"/>
              <a:gd name="connsiteX37" fmla="*/ 3542939 w 3725819"/>
              <a:gd name="connsiteY37" fmla="*/ 2301240 h 3505200"/>
              <a:gd name="connsiteX38" fmla="*/ 3497219 w 3725819"/>
              <a:gd name="connsiteY38" fmla="*/ 2316480 h 3505200"/>
              <a:gd name="connsiteX39" fmla="*/ 3451499 w 3725819"/>
              <a:gd name="connsiteY39" fmla="*/ 2346960 h 3505200"/>
              <a:gd name="connsiteX40" fmla="*/ 3299099 w 3725819"/>
              <a:gd name="connsiteY40" fmla="*/ 2392680 h 3505200"/>
              <a:gd name="connsiteX41" fmla="*/ 3161939 w 3725819"/>
              <a:gd name="connsiteY41" fmla="*/ 2468880 h 3505200"/>
              <a:gd name="connsiteX42" fmla="*/ 3055259 w 3725819"/>
              <a:gd name="connsiteY42" fmla="*/ 2499360 h 3505200"/>
              <a:gd name="connsiteX43" fmla="*/ 2811419 w 3725819"/>
              <a:gd name="connsiteY43" fmla="*/ 2667000 h 3505200"/>
              <a:gd name="connsiteX44" fmla="*/ 2689499 w 3725819"/>
              <a:gd name="connsiteY44" fmla="*/ 2788920 h 3505200"/>
              <a:gd name="connsiteX45" fmla="*/ 2598059 w 3725819"/>
              <a:gd name="connsiteY45" fmla="*/ 2880360 h 3505200"/>
              <a:gd name="connsiteX46" fmla="*/ 2506619 w 3725819"/>
              <a:gd name="connsiteY46" fmla="*/ 2941320 h 3505200"/>
              <a:gd name="connsiteX47" fmla="*/ 2430419 w 3725819"/>
              <a:gd name="connsiteY47" fmla="*/ 3032760 h 3505200"/>
              <a:gd name="connsiteX48" fmla="*/ 2369459 w 3725819"/>
              <a:gd name="connsiteY48" fmla="*/ 3063240 h 3505200"/>
              <a:gd name="connsiteX49" fmla="*/ 2201819 w 3725819"/>
              <a:gd name="connsiteY49" fmla="*/ 3185160 h 3505200"/>
              <a:gd name="connsiteX50" fmla="*/ 2049419 w 3725819"/>
              <a:gd name="connsiteY50" fmla="*/ 3261360 h 3505200"/>
              <a:gd name="connsiteX51" fmla="*/ 1897019 w 3725819"/>
              <a:gd name="connsiteY51" fmla="*/ 3337560 h 3505200"/>
              <a:gd name="connsiteX52" fmla="*/ 1836059 w 3725819"/>
              <a:gd name="connsiteY52" fmla="*/ 3352800 h 3505200"/>
              <a:gd name="connsiteX53" fmla="*/ 1714139 w 3725819"/>
              <a:gd name="connsiteY53" fmla="*/ 3398520 h 3505200"/>
              <a:gd name="connsiteX54" fmla="*/ 1561739 w 3725819"/>
              <a:gd name="connsiteY54" fmla="*/ 3429000 h 3505200"/>
              <a:gd name="connsiteX55" fmla="*/ 1500779 w 3725819"/>
              <a:gd name="connsiteY55" fmla="*/ 3444240 h 3505200"/>
              <a:gd name="connsiteX56" fmla="*/ 1455059 w 3725819"/>
              <a:gd name="connsiteY56" fmla="*/ 3459480 h 3505200"/>
              <a:gd name="connsiteX57" fmla="*/ 1165499 w 3725819"/>
              <a:gd name="connsiteY57" fmla="*/ 3505200 h 3505200"/>
              <a:gd name="connsiteX58" fmla="*/ 845459 w 3725819"/>
              <a:gd name="connsiteY58" fmla="*/ 3489960 h 3505200"/>
              <a:gd name="connsiteX59" fmla="*/ 769259 w 3725819"/>
              <a:gd name="connsiteY59" fmla="*/ 3474720 h 3505200"/>
              <a:gd name="connsiteX60" fmla="*/ 708299 w 3725819"/>
              <a:gd name="connsiteY60" fmla="*/ 3444240 h 3505200"/>
              <a:gd name="connsiteX61" fmla="*/ 662579 w 3725819"/>
              <a:gd name="connsiteY61" fmla="*/ 3429000 h 3505200"/>
              <a:gd name="connsiteX62" fmla="*/ 510179 w 3725819"/>
              <a:gd name="connsiteY62" fmla="*/ 3337560 h 3505200"/>
              <a:gd name="connsiteX63" fmla="*/ 388259 w 3725819"/>
              <a:gd name="connsiteY63" fmla="*/ 3185160 h 3505200"/>
              <a:gd name="connsiteX64" fmla="*/ 327299 w 3725819"/>
              <a:gd name="connsiteY64" fmla="*/ 3124200 h 3505200"/>
              <a:gd name="connsiteX65" fmla="*/ 235859 w 3725819"/>
              <a:gd name="connsiteY65" fmla="*/ 2971800 h 3505200"/>
              <a:gd name="connsiteX66" fmla="*/ 190139 w 3725819"/>
              <a:gd name="connsiteY66" fmla="*/ 2895600 h 3505200"/>
              <a:gd name="connsiteX67" fmla="*/ 144419 w 3725819"/>
              <a:gd name="connsiteY67" fmla="*/ 2804160 h 3505200"/>
              <a:gd name="connsiteX68" fmla="*/ 83459 w 3725819"/>
              <a:gd name="connsiteY68" fmla="*/ 2697480 h 3505200"/>
              <a:gd name="connsiteX69" fmla="*/ 22499 w 3725819"/>
              <a:gd name="connsiteY69" fmla="*/ 2468880 h 3505200"/>
              <a:gd name="connsiteX70" fmla="*/ 22499 w 3725819"/>
              <a:gd name="connsiteY70" fmla="*/ 1813560 h 3505200"/>
              <a:gd name="connsiteX71" fmla="*/ 52979 w 3725819"/>
              <a:gd name="connsiteY71" fmla="*/ 1767840 h 3505200"/>
              <a:gd name="connsiteX72" fmla="*/ 98699 w 3725819"/>
              <a:gd name="connsiteY72" fmla="*/ 1706880 h 3505200"/>
              <a:gd name="connsiteX73" fmla="*/ 205379 w 3725819"/>
              <a:gd name="connsiteY73" fmla="*/ 1539240 h 3505200"/>
              <a:gd name="connsiteX74" fmla="*/ 251099 w 3725819"/>
              <a:gd name="connsiteY74" fmla="*/ 1493520 h 3505200"/>
              <a:gd name="connsiteX75" fmla="*/ 342539 w 3725819"/>
              <a:gd name="connsiteY75" fmla="*/ 1371600 h 3505200"/>
              <a:gd name="connsiteX76" fmla="*/ 373019 w 3725819"/>
              <a:gd name="connsiteY76" fmla="*/ 1325880 h 3505200"/>
              <a:gd name="connsiteX77" fmla="*/ 479699 w 3725819"/>
              <a:gd name="connsiteY77" fmla="*/ 1158240 h 3505200"/>
              <a:gd name="connsiteX78" fmla="*/ 510179 w 3725819"/>
              <a:gd name="connsiteY78" fmla="*/ 1066800 h 3505200"/>
              <a:gd name="connsiteX79" fmla="*/ 525419 w 3725819"/>
              <a:gd name="connsiteY79" fmla="*/ 1021080 h 3505200"/>
              <a:gd name="connsiteX80" fmla="*/ 540659 w 3725819"/>
              <a:gd name="connsiteY80" fmla="*/ 929640 h 3505200"/>
              <a:gd name="connsiteX81" fmla="*/ 571139 w 3725819"/>
              <a:gd name="connsiteY81" fmla="*/ 655320 h 3505200"/>
              <a:gd name="connsiteX82" fmla="*/ 586379 w 3725819"/>
              <a:gd name="connsiteY82" fmla="*/ 609600 h 3505200"/>
              <a:gd name="connsiteX83" fmla="*/ 616859 w 3725819"/>
              <a:gd name="connsiteY83" fmla="*/ 472440 h 3505200"/>
              <a:gd name="connsiteX84" fmla="*/ 647339 w 3725819"/>
              <a:gd name="connsiteY84" fmla="*/ 381000 h 3505200"/>
              <a:gd name="connsiteX85" fmla="*/ 677819 w 3725819"/>
              <a:gd name="connsiteY85" fmla="*/ 335280 h 3505200"/>
              <a:gd name="connsiteX86" fmla="*/ 769259 w 3725819"/>
              <a:gd name="connsiteY86" fmla="*/ 152400 h 3505200"/>
              <a:gd name="connsiteX87" fmla="*/ 860699 w 3725819"/>
              <a:gd name="connsiteY87" fmla="*/ 91440 h 3505200"/>
              <a:gd name="connsiteX88" fmla="*/ 906419 w 3725819"/>
              <a:gd name="connsiteY88" fmla="*/ 60960 h 3505200"/>
              <a:gd name="connsiteX89" fmla="*/ 952139 w 3725819"/>
              <a:gd name="connsiteY89" fmla="*/ 45720 h 3505200"/>
              <a:gd name="connsiteX90" fmla="*/ 1058819 w 3725819"/>
              <a:gd name="connsiteY90" fmla="*/ 15240 h 3505200"/>
              <a:gd name="connsiteX91" fmla="*/ 1272179 w 3725819"/>
              <a:gd name="connsiteY91" fmla="*/ 6096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725819" h="3505200">
                <a:moveTo>
                  <a:pt x="1272179" y="60960"/>
                </a:moveTo>
                <a:lnTo>
                  <a:pt x="1272179" y="60960"/>
                </a:lnTo>
                <a:cubicBezTo>
                  <a:pt x="1317899" y="76200"/>
                  <a:pt x="1364358" y="89380"/>
                  <a:pt x="1409339" y="106680"/>
                </a:cubicBezTo>
                <a:cubicBezTo>
                  <a:pt x="1430543" y="114835"/>
                  <a:pt x="1448746" y="129976"/>
                  <a:pt x="1470299" y="137160"/>
                </a:cubicBezTo>
                <a:cubicBezTo>
                  <a:pt x="1494873" y="145351"/>
                  <a:pt x="1521213" y="146781"/>
                  <a:pt x="1546499" y="152400"/>
                </a:cubicBezTo>
                <a:cubicBezTo>
                  <a:pt x="1566946" y="156944"/>
                  <a:pt x="1587139" y="162560"/>
                  <a:pt x="1607459" y="167640"/>
                </a:cubicBezTo>
                <a:cubicBezTo>
                  <a:pt x="1719219" y="162560"/>
                  <a:pt x="1831193" y="160980"/>
                  <a:pt x="1942739" y="152400"/>
                </a:cubicBezTo>
                <a:cubicBezTo>
                  <a:pt x="1997758" y="148168"/>
                  <a:pt x="2015314" y="128611"/>
                  <a:pt x="2064659" y="106680"/>
                </a:cubicBezTo>
                <a:cubicBezTo>
                  <a:pt x="2089658" y="95569"/>
                  <a:pt x="2115860" y="87311"/>
                  <a:pt x="2140859" y="76200"/>
                </a:cubicBezTo>
                <a:cubicBezTo>
                  <a:pt x="2161619" y="66973"/>
                  <a:pt x="2180937" y="54669"/>
                  <a:pt x="2201819" y="45720"/>
                </a:cubicBezTo>
                <a:cubicBezTo>
                  <a:pt x="2253723" y="23475"/>
                  <a:pt x="2276186" y="27799"/>
                  <a:pt x="2338979" y="15240"/>
                </a:cubicBezTo>
                <a:cubicBezTo>
                  <a:pt x="2359518" y="11132"/>
                  <a:pt x="2379619" y="5080"/>
                  <a:pt x="2399939" y="0"/>
                </a:cubicBezTo>
                <a:cubicBezTo>
                  <a:pt x="2496459" y="5080"/>
                  <a:pt x="2593732" y="2181"/>
                  <a:pt x="2689499" y="15240"/>
                </a:cubicBezTo>
                <a:cubicBezTo>
                  <a:pt x="2707647" y="17715"/>
                  <a:pt x="2721148" y="33994"/>
                  <a:pt x="2735219" y="45720"/>
                </a:cubicBezTo>
                <a:cubicBezTo>
                  <a:pt x="2852562" y="143506"/>
                  <a:pt x="2713145" y="46244"/>
                  <a:pt x="2826659" y="121920"/>
                </a:cubicBezTo>
                <a:cubicBezTo>
                  <a:pt x="2836819" y="137160"/>
                  <a:pt x="2849700" y="150902"/>
                  <a:pt x="2857139" y="167640"/>
                </a:cubicBezTo>
                <a:cubicBezTo>
                  <a:pt x="2870188" y="197000"/>
                  <a:pt x="2877459" y="228600"/>
                  <a:pt x="2887619" y="259080"/>
                </a:cubicBezTo>
                <a:lnTo>
                  <a:pt x="2902859" y="304800"/>
                </a:lnTo>
                <a:cubicBezTo>
                  <a:pt x="2907939" y="320040"/>
                  <a:pt x="2914203" y="334935"/>
                  <a:pt x="2918099" y="350520"/>
                </a:cubicBezTo>
                <a:lnTo>
                  <a:pt x="2933339" y="411480"/>
                </a:lnTo>
                <a:cubicBezTo>
                  <a:pt x="2943111" y="548294"/>
                  <a:pt x="2944552" y="621524"/>
                  <a:pt x="2963819" y="746760"/>
                </a:cubicBezTo>
                <a:cubicBezTo>
                  <a:pt x="2967758" y="772362"/>
                  <a:pt x="2974425" y="797475"/>
                  <a:pt x="2979059" y="822960"/>
                </a:cubicBezTo>
                <a:cubicBezTo>
                  <a:pt x="2984587" y="853362"/>
                  <a:pt x="2985082" y="884906"/>
                  <a:pt x="2994299" y="914400"/>
                </a:cubicBezTo>
                <a:cubicBezTo>
                  <a:pt x="3000252" y="933449"/>
                  <a:pt x="3057134" y="1081993"/>
                  <a:pt x="3085739" y="1127760"/>
                </a:cubicBezTo>
                <a:cubicBezTo>
                  <a:pt x="3113847" y="1172732"/>
                  <a:pt x="3187279" y="1256413"/>
                  <a:pt x="3222899" y="1280160"/>
                </a:cubicBezTo>
                <a:cubicBezTo>
                  <a:pt x="3238139" y="1290320"/>
                  <a:pt x="3254548" y="1298914"/>
                  <a:pt x="3268619" y="1310640"/>
                </a:cubicBezTo>
                <a:cubicBezTo>
                  <a:pt x="3387016" y="1409304"/>
                  <a:pt x="3232612" y="1302199"/>
                  <a:pt x="3375299" y="1402080"/>
                </a:cubicBezTo>
                <a:cubicBezTo>
                  <a:pt x="3405309" y="1423087"/>
                  <a:pt x="3440836" y="1437137"/>
                  <a:pt x="3466739" y="1463040"/>
                </a:cubicBezTo>
                <a:cubicBezTo>
                  <a:pt x="3530420" y="1526721"/>
                  <a:pt x="3495217" y="1495828"/>
                  <a:pt x="3573419" y="1554480"/>
                </a:cubicBezTo>
                <a:cubicBezTo>
                  <a:pt x="3578499" y="1569720"/>
                  <a:pt x="3580689" y="1586252"/>
                  <a:pt x="3588659" y="1600200"/>
                </a:cubicBezTo>
                <a:cubicBezTo>
                  <a:pt x="3601261" y="1622253"/>
                  <a:pt x="3620290" y="1640026"/>
                  <a:pt x="3634379" y="1661160"/>
                </a:cubicBezTo>
                <a:cubicBezTo>
                  <a:pt x="3650810" y="1685806"/>
                  <a:pt x="3664859" y="1711960"/>
                  <a:pt x="3680099" y="1737360"/>
                </a:cubicBezTo>
                <a:cubicBezTo>
                  <a:pt x="3685179" y="1762760"/>
                  <a:pt x="3689057" y="1788430"/>
                  <a:pt x="3695339" y="1813560"/>
                </a:cubicBezTo>
                <a:cubicBezTo>
                  <a:pt x="3699235" y="1829145"/>
                  <a:pt x="3707094" y="1843598"/>
                  <a:pt x="3710579" y="1859280"/>
                </a:cubicBezTo>
                <a:cubicBezTo>
                  <a:pt x="3717282" y="1889445"/>
                  <a:pt x="3720739" y="1920240"/>
                  <a:pt x="3725819" y="1950720"/>
                </a:cubicBezTo>
                <a:cubicBezTo>
                  <a:pt x="3720739" y="2011680"/>
                  <a:pt x="3725415" y="2074255"/>
                  <a:pt x="3710579" y="2133600"/>
                </a:cubicBezTo>
                <a:cubicBezTo>
                  <a:pt x="3704419" y="2158242"/>
                  <a:pt x="3679622" y="2173891"/>
                  <a:pt x="3664859" y="2194560"/>
                </a:cubicBezTo>
                <a:cubicBezTo>
                  <a:pt x="3615062" y="2264276"/>
                  <a:pt x="3647614" y="2243087"/>
                  <a:pt x="3542939" y="2301240"/>
                </a:cubicBezTo>
                <a:cubicBezTo>
                  <a:pt x="3528896" y="2309042"/>
                  <a:pt x="3511587" y="2309296"/>
                  <a:pt x="3497219" y="2316480"/>
                </a:cubicBezTo>
                <a:cubicBezTo>
                  <a:pt x="3480836" y="2324671"/>
                  <a:pt x="3468334" y="2339745"/>
                  <a:pt x="3451499" y="2346960"/>
                </a:cubicBezTo>
                <a:cubicBezTo>
                  <a:pt x="3376281" y="2379196"/>
                  <a:pt x="3384468" y="2341458"/>
                  <a:pt x="3299099" y="2392680"/>
                </a:cubicBezTo>
                <a:cubicBezTo>
                  <a:pt x="3250929" y="2421582"/>
                  <a:pt x="3212954" y="2447016"/>
                  <a:pt x="3161939" y="2468880"/>
                </a:cubicBezTo>
                <a:cubicBezTo>
                  <a:pt x="3131330" y="2481998"/>
                  <a:pt x="3086193" y="2491626"/>
                  <a:pt x="3055259" y="2499360"/>
                </a:cubicBezTo>
                <a:cubicBezTo>
                  <a:pt x="2991053" y="2539489"/>
                  <a:pt x="2864839" y="2613580"/>
                  <a:pt x="2811419" y="2667000"/>
                </a:cubicBezTo>
                <a:cubicBezTo>
                  <a:pt x="2770779" y="2707640"/>
                  <a:pt x="2737320" y="2757039"/>
                  <a:pt x="2689499" y="2788920"/>
                </a:cubicBezTo>
                <a:cubicBezTo>
                  <a:pt x="2540857" y="2888015"/>
                  <a:pt x="2768188" y="2729134"/>
                  <a:pt x="2598059" y="2880360"/>
                </a:cubicBezTo>
                <a:cubicBezTo>
                  <a:pt x="2570680" y="2904697"/>
                  <a:pt x="2506619" y="2941320"/>
                  <a:pt x="2506619" y="2941320"/>
                </a:cubicBezTo>
                <a:cubicBezTo>
                  <a:pt x="2482315" y="2977776"/>
                  <a:pt x="2467755" y="3006091"/>
                  <a:pt x="2430419" y="3032760"/>
                </a:cubicBezTo>
                <a:cubicBezTo>
                  <a:pt x="2411932" y="3045965"/>
                  <a:pt x="2388362" y="3050638"/>
                  <a:pt x="2369459" y="3063240"/>
                </a:cubicBezTo>
                <a:cubicBezTo>
                  <a:pt x="2311968" y="3101567"/>
                  <a:pt x="2257538" y="3144299"/>
                  <a:pt x="2201819" y="3185160"/>
                </a:cubicBezTo>
                <a:cubicBezTo>
                  <a:pt x="2070262" y="3281635"/>
                  <a:pt x="2221742" y="3183031"/>
                  <a:pt x="2049419" y="3261360"/>
                </a:cubicBezTo>
                <a:cubicBezTo>
                  <a:pt x="1891929" y="3332946"/>
                  <a:pt x="2054132" y="3285189"/>
                  <a:pt x="1897019" y="3337560"/>
                </a:cubicBezTo>
                <a:cubicBezTo>
                  <a:pt x="1877148" y="3344184"/>
                  <a:pt x="1855930" y="3346176"/>
                  <a:pt x="1836059" y="3352800"/>
                </a:cubicBezTo>
                <a:cubicBezTo>
                  <a:pt x="1739436" y="3385008"/>
                  <a:pt x="1789046" y="3377118"/>
                  <a:pt x="1714139" y="3398520"/>
                </a:cubicBezTo>
                <a:cubicBezTo>
                  <a:pt x="1631542" y="3422119"/>
                  <a:pt x="1661534" y="3409041"/>
                  <a:pt x="1561739" y="3429000"/>
                </a:cubicBezTo>
                <a:cubicBezTo>
                  <a:pt x="1541200" y="3433108"/>
                  <a:pt x="1520918" y="3438486"/>
                  <a:pt x="1500779" y="3444240"/>
                </a:cubicBezTo>
                <a:cubicBezTo>
                  <a:pt x="1485333" y="3448653"/>
                  <a:pt x="1470811" y="3456330"/>
                  <a:pt x="1455059" y="3459480"/>
                </a:cubicBezTo>
                <a:cubicBezTo>
                  <a:pt x="1364096" y="3477673"/>
                  <a:pt x="1259339" y="3491794"/>
                  <a:pt x="1165499" y="3505200"/>
                </a:cubicBezTo>
                <a:cubicBezTo>
                  <a:pt x="1058819" y="3500120"/>
                  <a:pt x="951945" y="3498151"/>
                  <a:pt x="845459" y="3489960"/>
                </a:cubicBezTo>
                <a:cubicBezTo>
                  <a:pt x="819632" y="3487973"/>
                  <a:pt x="793833" y="3482911"/>
                  <a:pt x="769259" y="3474720"/>
                </a:cubicBezTo>
                <a:cubicBezTo>
                  <a:pt x="747706" y="3467536"/>
                  <a:pt x="729181" y="3453189"/>
                  <a:pt x="708299" y="3444240"/>
                </a:cubicBezTo>
                <a:cubicBezTo>
                  <a:pt x="693534" y="3437912"/>
                  <a:pt x="677344" y="3435328"/>
                  <a:pt x="662579" y="3429000"/>
                </a:cubicBezTo>
                <a:cubicBezTo>
                  <a:pt x="617310" y="3409599"/>
                  <a:pt x="542389" y="3366841"/>
                  <a:pt x="510179" y="3337560"/>
                </a:cubicBezTo>
                <a:cubicBezTo>
                  <a:pt x="444290" y="3277661"/>
                  <a:pt x="440774" y="3245177"/>
                  <a:pt x="388259" y="3185160"/>
                </a:cubicBezTo>
                <a:cubicBezTo>
                  <a:pt x="369336" y="3163533"/>
                  <a:pt x="344002" y="3147584"/>
                  <a:pt x="327299" y="3124200"/>
                </a:cubicBezTo>
                <a:cubicBezTo>
                  <a:pt x="292865" y="3075992"/>
                  <a:pt x="266339" y="3022600"/>
                  <a:pt x="235859" y="2971800"/>
                </a:cubicBezTo>
                <a:cubicBezTo>
                  <a:pt x="220619" y="2946400"/>
                  <a:pt x="203386" y="2922094"/>
                  <a:pt x="190139" y="2895600"/>
                </a:cubicBezTo>
                <a:cubicBezTo>
                  <a:pt x="174899" y="2865120"/>
                  <a:pt x="160969" y="2833949"/>
                  <a:pt x="144419" y="2804160"/>
                </a:cubicBezTo>
                <a:cubicBezTo>
                  <a:pt x="112346" y="2746429"/>
                  <a:pt x="108475" y="2766274"/>
                  <a:pt x="83459" y="2697480"/>
                </a:cubicBezTo>
                <a:cubicBezTo>
                  <a:pt x="66664" y="2651293"/>
                  <a:pt x="33413" y="2512534"/>
                  <a:pt x="22499" y="2468880"/>
                </a:cubicBezTo>
                <a:cubicBezTo>
                  <a:pt x="-4552" y="2198371"/>
                  <a:pt x="-10311" y="2207276"/>
                  <a:pt x="22499" y="1813560"/>
                </a:cubicBezTo>
                <a:cubicBezTo>
                  <a:pt x="24020" y="1795307"/>
                  <a:pt x="42333" y="1782745"/>
                  <a:pt x="52979" y="1767840"/>
                </a:cubicBezTo>
                <a:cubicBezTo>
                  <a:pt x="67742" y="1747171"/>
                  <a:pt x="83459" y="1727200"/>
                  <a:pt x="98699" y="1706880"/>
                </a:cubicBezTo>
                <a:cubicBezTo>
                  <a:pt x="124676" y="1628949"/>
                  <a:pt x="121147" y="1623472"/>
                  <a:pt x="205379" y="1539240"/>
                </a:cubicBezTo>
                <a:cubicBezTo>
                  <a:pt x="220619" y="1524000"/>
                  <a:pt x="237451" y="1510201"/>
                  <a:pt x="251099" y="1493520"/>
                </a:cubicBezTo>
                <a:cubicBezTo>
                  <a:pt x="283267" y="1454203"/>
                  <a:pt x="314360" y="1413868"/>
                  <a:pt x="342539" y="1371600"/>
                </a:cubicBezTo>
                <a:cubicBezTo>
                  <a:pt x="352699" y="1356360"/>
                  <a:pt x="361293" y="1339951"/>
                  <a:pt x="373019" y="1325880"/>
                </a:cubicBezTo>
                <a:cubicBezTo>
                  <a:pt x="440913" y="1244407"/>
                  <a:pt x="430086" y="1307078"/>
                  <a:pt x="479699" y="1158240"/>
                </a:cubicBezTo>
                <a:lnTo>
                  <a:pt x="510179" y="1066800"/>
                </a:lnTo>
                <a:cubicBezTo>
                  <a:pt x="515259" y="1051560"/>
                  <a:pt x="522778" y="1036926"/>
                  <a:pt x="525419" y="1021080"/>
                </a:cubicBezTo>
                <a:cubicBezTo>
                  <a:pt x="530499" y="990600"/>
                  <a:pt x="536826" y="960302"/>
                  <a:pt x="540659" y="929640"/>
                </a:cubicBezTo>
                <a:cubicBezTo>
                  <a:pt x="548536" y="866625"/>
                  <a:pt x="558743" y="723499"/>
                  <a:pt x="571139" y="655320"/>
                </a:cubicBezTo>
                <a:cubicBezTo>
                  <a:pt x="574013" y="639515"/>
                  <a:pt x="582483" y="625185"/>
                  <a:pt x="586379" y="609600"/>
                </a:cubicBezTo>
                <a:cubicBezTo>
                  <a:pt x="608132" y="522589"/>
                  <a:pt x="593392" y="550664"/>
                  <a:pt x="616859" y="472440"/>
                </a:cubicBezTo>
                <a:cubicBezTo>
                  <a:pt x="626091" y="441666"/>
                  <a:pt x="629517" y="407733"/>
                  <a:pt x="647339" y="381000"/>
                </a:cubicBezTo>
                <a:cubicBezTo>
                  <a:pt x="657499" y="365760"/>
                  <a:pt x="670380" y="352018"/>
                  <a:pt x="677819" y="335280"/>
                </a:cubicBezTo>
                <a:cubicBezTo>
                  <a:pt x="703442" y="277629"/>
                  <a:pt x="709223" y="192424"/>
                  <a:pt x="769259" y="152400"/>
                </a:cubicBezTo>
                <a:lnTo>
                  <a:pt x="860699" y="91440"/>
                </a:lnTo>
                <a:cubicBezTo>
                  <a:pt x="875939" y="81280"/>
                  <a:pt x="889043" y="66752"/>
                  <a:pt x="906419" y="60960"/>
                </a:cubicBezTo>
                <a:cubicBezTo>
                  <a:pt x="921659" y="55880"/>
                  <a:pt x="936693" y="50133"/>
                  <a:pt x="952139" y="45720"/>
                </a:cubicBezTo>
                <a:cubicBezTo>
                  <a:pt x="1086092" y="7448"/>
                  <a:pt x="949198" y="51780"/>
                  <a:pt x="1058819" y="15240"/>
                </a:cubicBezTo>
                <a:cubicBezTo>
                  <a:pt x="1302625" y="31494"/>
                  <a:pt x="1236619" y="53340"/>
                  <a:pt x="1272179" y="60960"/>
                </a:cubicBezTo>
                <a:close/>
              </a:path>
            </a:pathLst>
          </a:cu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5" name="直線箭頭接點 14"/>
          <p:cNvCxnSpPr/>
          <p:nvPr/>
        </p:nvCxnSpPr>
        <p:spPr>
          <a:xfrm flipH="1" flipV="1">
            <a:off x="3508248" y="3277701"/>
            <a:ext cx="23368" cy="1632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/>
          <p:cNvCxnSpPr/>
          <p:nvPr/>
        </p:nvCxnSpPr>
        <p:spPr>
          <a:xfrm>
            <a:off x="3542792" y="4909958"/>
            <a:ext cx="1178560" cy="900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/>
          <p:nvPr/>
        </p:nvCxnSpPr>
        <p:spPr>
          <a:xfrm flipH="1">
            <a:off x="1996440" y="4909958"/>
            <a:ext cx="1535176" cy="5501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688592" y="5207034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kumimoji="1" lang="zh-TW" alt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732528" y="5644372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kumimoji="1" lang="zh-TW" alt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341624" y="2894230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z</a:t>
            </a:r>
            <a:endParaRPr kumimoji="1" lang="zh-TW" alt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389632" y="-694944"/>
            <a:ext cx="184731" cy="369332"/>
          </a:xfrm>
          <a:prstGeom prst="rect">
            <a:avLst/>
          </a:prstGeom>
          <a:solidFill>
            <a:srgbClr val="FB0000">
              <a:alpha val="12157"/>
            </a:srgbClr>
          </a:solidFill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cxnSp>
        <p:nvCxnSpPr>
          <p:cNvPr id="45" name="直線箭頭接點 44"/>
          <p:cNvCxnSpPr/>
          <p:nvPr/>
        </p:nvCxnSpPr>
        <p:spPr>
          <a:xfrm flipV="1">
            <a:off x="6406056" y="1403818"/>
            <a:ext cx="1758061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/>
          <p:cNvCxnSpPr/>
          <p:nvPr/>
        </p:nvCxnSpPr>
        <p:spPr>
          <a:xfrm>
            <a:off x="6417232" y="1403818"/>
            <a:ext cx="1361358" cy="167507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箭頭接點 46"/>
          <p:cNvCxnSpPr/>
          <p:nvPr/>
        </p:nvCxnSpPr>
        <p:spPr>
          <a:xfrm flipH="1">
            <a:off x="5915744" y="1403818"/>
            <a:ext cx="490314" cy="143408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7740201" y="2961859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kumimoji="1" lang="zh-TW" altLang="en-US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755460" y="2837902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kumimoji="1" lang="zh-TW" altLang="en-US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 rot="217898">
            <a:off x="8096373" y="1190061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z</a:t>
            </a:r>
            <a:endParaRPr kumimoji="1" lang="zh-TW" altLang="en-US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5" name="直線箭頭接點 54"/>
          <p:cNvCxnSpPr/>
          <p:nvPr/>
        </p:nvCxnSpPr>
        <p:spPr>
          <a:xfrm flipV="1">
            <a:off x="3542792" y="1403818"/>
            <a:ext cx="2863263" cy="352028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606366" y="187618"/>
            <a:ext cx="214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Coordinate LED </a:t>
            </a:r>
            <a:endParaRPr kumimoji="1" lang="zh-TW" altLang="en-US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2496616" y="2430603"/>
            <a:ext cx="159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Coordinate PD</a:t>
            </a:r>
            <a:endParaRPr kumimoji="1" lang="zh-TW" alt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7636172" y="1736713"/>
            <a:ext cx="436426" cy="416820"/>
            <a:chOff x="7727691" y="1707232"/>
            <a:chExt cx="436426" cy="416820"/>
          </a:xfrm>
        </p:grpSpPr>
        <p:sp>
          <p:nvSpPr>
            <p:cNvPr id="66" name="橢圓 65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7" name="直線箭頭接點 66"/>
            <p:cNvCxnSpPr>
              <a:stCxn id="66" idx="5"/>
            </p:cNvCxnSpPr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 rot="4366313">
            <a:off x="6170395" y="2175020"/>
            <a:ext cx="790794" cy="307386"/>
            <a:chOff x="7712301" y="1760345"/>
            <a:chExt cx="677337" cy="282515"/>
          </a:xfrm>
        </p:grpSpPr>
        <p:sp>
          <p:nvSpPr>
            <p:cNvPr id="74" name="橢圓 73"/>
            <p:cNvSpPr/>
            <p:nvPr/>
          </p:nvSpPr>
          <p:spPr>
            <a:xfrm>
              <a:off x="7712301" y="1760345"/>
              <a:ext cx="282515" cy="2825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5" name="直線箭頭接點 74"/>
            <p:cNvCxnSpPr/>
            <p:nvPr/>
          </p:nvCxnSpPr>
          <p:spPr>
            <a:xfrm rot="17233687" flipH="1">
              <a:off x="8164816" y="1803957"/>
              <a:ext cx="16659" cy="432985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群組 75"/>
          <p:cNvGrpSpPr/>
          <p:nvPr/>
        </p:nvGrpSpPr>
        <p:grpSpPr>
          <a:xfrm rot="1081576">
            <a:off x="6925841" y="1701364"/>
            <a:ext cx="436426" cy="416820"/>
            <a:chOff x="7727691" y="1707232"/>
            <a:chExt cx="436426" cy="416820"/>
          </a:xfrm>
        </p:grpSpPr>
        <p:sp>
          <p:nvSpPr>
            <p:cNvPr id="77" name="橢圓 76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8" name="直線箭頭接點 77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群組 78"/>
          <p:cNvGrpSpPr/>
          <p:nvPr/>
        </p:nvGrpSpPr>
        <p:grpSpPr>
          <a:xfrm rot="15177454">
            <a:off x="3900203" y="5405113"/>
            <a:ext cx="436426" cy="416820"/>
            <a:chOff x="7727691" y="1707232"/>
            <a:chExt cx="436426" cy="416820"/>
          </a:xfrm>
        </p:grpSpPr>
        <p:sp>
          <p:nvSpPr>
            <p:cNvPr id="80" name="橢圓 79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1" name="直線箭頭接點 80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群組 81"/>
          <p:cNvGrpSpPr/>
          <p:nvPr/>
        </p:nvGrpSpPr>
        <p:grpSpPr>
          <a:xfrm rot="13152515">
            <a:off x="3089319" y="5266758"/>
            <a:ext cx="436426" cy="416820"/>
            <a:chOff x="7727691" y="1707232"/>
            <a:chExt cx="436426" cy="416820"/>
          </a:xfrm>
        </p:grpSpPr>
        <p:sp>
          <p:nvSpPr>
            <p:cNvPr id="83" name="橢圓 82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4" name="直線箭頭接點 83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 rot="15177454">
            <a:off x="3746304" y="4283097"/>
            <a:ext cx="643769" cy="520786"/>
            <a:chOff x="7727691" y="1707232"/>
            <a:chExt cx="643769" cy="520786"/>
          </a:xfrm>
        </p:grpSpPr>
        <p:sp>
          <p:nvSpPr>
            <p:cNvPr id="86" name="橢圓 85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7" name="直線箭頭接點 86"/>
            <p:cNvCxnSpPr/>
            <p:nvPr/>
          </p:nvCxnSpPr>
          <p:spPr>
            <a:xfrm rot="6422546" flipV="1">
              <a:off x="8039538" y="1896095"/>
              <a:ext cx="219318" cy="444527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 rot="15177454">
            <a:off x="2709829" y="4114866"/>
            <a:ext cx="436426" cy="416820"/>
            <a:chOff x="7727691" y="1707232"/>
            <a:chExt cx="436426" cy="416820"/>
          </a:xfrm>
        </p:grpSpPr>
        <p:sp>
          <p:nvSpPr>
            <p:cNvPr id="89" name="橢圓 88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90" name="直線箭頭接點 89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群組 90"/>
          <p:cNvGrpSpPr/>
          <p:nvPr/>
        </p:nvGrpSpPr>
        <p:grpSpPr>
          <a:xfrm rot="12149889">
            <a:off x="2504842" y="5482720"/>
            <a:ext cx="436426" cy="416820"/>
            <a:chOff x="7727691" y="1707232"/>
            <a:chExt cx="436426" cy="416820"/>
          </a:xfrm>
        </p:grpSpPr>
        <p:sp>
          <p:nvSpPr>
            <p:cNvPr id="92" name="橢圓 91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93" name="直線箭頭接點 92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1924937" y="4653806"/>
                <a:ext cx="1594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400" i="0" dirty="0" smtClean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400" b="0" i="1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400" i="0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400" b="0" i="0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sz="14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37" y="4653806"/>
                <a:ext cx="159499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/>
              <p:cNvSpPr txBox="1"/>
              <p:nvPr/>
            </p:nvSpPr>
            <p:spPr>
              <a:xfrm>
                <a:off x="1826516" y="5963188"/>
                <a:ext cx="1594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400" i="0" dirty="0" smtClean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400" b="0" i="1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400" i="0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400" b="0" i="0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sz="14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516" y="5963188"/>
                <a:ext cx="1594995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2634683" y="5719694"/>
                <a:ext cx="1594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400" i="0" dirty="0" smtClean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400" b="0" i="1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400" i="0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400" b="0" i="0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TW" altLang="en-US" sz="14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683" y="5719694"/>
                <a:ext cx="159499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3421511" y="5849557"/>
                <a:ext cx="1594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400" i="0" dirty="0" smtClean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400" b="0" i="1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400" i="0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400" b="0" i="0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TW" altLang="en-US" sz="14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511" y="5849557"/>
                <a:ext cx="1594995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3605471" y="4711291"/>
                <a:ext cx="1594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400" i="0" dirty="0" smtClean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400" b="0" i="1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400" i="0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400" b="0" i="0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TW" altLang="en-US" sz="14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471" y="4711291"/>
                <a:ext cx="1594995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6268012" y="1376718"/>
                <a:ext cx="1594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zh-TW" sz="1400" b="0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E</m:t>
                      </m:r>
                      <m:sSub>
                        <m:sSubPr>
                          <m:ctrlPr>
                            <a:rPr kumimoji="1" lang="en-US" altLang="zh-TW" sz="1400" b="0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400" i="0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400" b="0" i="0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sz="1400" dirty="0">
                  <a:solidFill>
                    <a:schemeClr val="accent6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12" y="1376718"/>
                <a:ext cx="1594995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/>
              <p:cNvSpPr txBox="1"/>
              <p:nvPr/>
            </p:nvSpPr>
            <p:spPr>
              <a:xfrm>
                <a:off x="5706310" y="1582816"/>
                <a:ext cx="1594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zh-TW" sz="1400" b="0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E</m:t>
                      </m:r>
                      <m:sSub>
                        <m:sSubPr>
                          <m:ctrlPr>
                            <a:rPr kumimoji="1" lang="en-US" altLang="zh-TW" sz="1400" b="0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400" i="0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400" b="0" i="0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sz="1400" dirty="0">
                  <a:solidFill>
                    <a:schemeClr val="accent6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310" y="1582816"/>
                <a:ext cx="1594995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/>
              <p:cNvSpPr txBox="1"/>
              <p:nvPr/>
            </p:nvSpPr>
            <p:spPr>
              <a:xfrm>
                <a:off x="7006926" y="1433205"/>
                <a:ext cx="1594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zh-TW" sz="1400" b="0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E</m:t>
                      </m:r>
                      <m:sSub>
                        <m:sSubPr>
                          <m:ctrlPr>
                            <a:rPr kumimoji="1" lang="en-US" altLang="zh-TW" sz="1400" b="0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400" i="0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400" b="0" i="0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TW" altLang="en-US" sz="1400" dirty="0">
                  <a:solidFill>
                    <a:schemeClr val="accent6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2" name="文字方塊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926" y="1433205"/>
                <a:ext cx="1594995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/>
              <p:cNvSpPr txBox="1"/>
              <p:nvPr/>
            </p:nvSpPr>
            <p:spPr>
              <a:xfrm>
                <a:off x="8125007" y="1351595"/>
                <a:ext cx="214851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TW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𝐿𝐸𝐷</m:t>
                              </m:r>
                            </m:sub>
                          </m:sSub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𝑙</m:t>
                          </m:r>
                        </m:sub>
                      </m:sSub>
                      <m:r>
                        <a:rPr kumimoji="1" lang="en-US" altLang="zh-TW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pt-BR" altLang="zh-TW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cs-CZ" altLang="zh-TW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TW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zh-TW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zh-TW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𝐿</m:t>
                                        </m:r>
                                        <m:r>
                                          <a:rPr kumimoji="1" lang="en-US" altLang="zh-TW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𝐸𝐷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TW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TW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zh-TW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𝐿</m:t>
                                        </m:r>
                                        <m:r>
                                          <a:rPr kumimoji="1" lang="en-US" altLang="zh-TW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𝐸𝐷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TW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TW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zh-TW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𝐿</m:t>
                                        </m:r>
                                        <m:r>
                                          <a:rPr kumimoji="1" lang="en-US" altLang="zh-TW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𝐸𝐷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TW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dirty="0">
                  <a:solidFill>
                    <a:schemeClr val="accent6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3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007" y="1351595"/>
                <a:ext cx="2148518" cy="86177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/>
              <p:cNvSpPr txBox="1"/>
              <p:nvPr/>
            </p:nvSpPr>
            <p:spPr>
              <a:xfrm>
                <a:off x="8152564" y="2282515"/>
                <a:ext cx="3679218" cy="870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TW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𝐿𝐸𝐷</m:t>
                              </m:r>
                            </m:sub>
                          </m:sSub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𝑙</m:t>
                          </m:r>
                        </m:sub>
                      </m:sSub>
                      <m:r>
                        <a:rPr kumimoji="1" lang="en-US" altLang="zh-TW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     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pt-BR" altLang="zh-TW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kumimoji="1" lang="en-US" altLang="zh-TW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cs-CZ" altLang="zh-TW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TW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𝐿𝐸𝐷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TW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𝐿𝐸𝐷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TW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TW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pt-BR" altLang="zh-TW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cs-CZ" altLang="zh-TW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TW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zh-TW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𝐿</m:t>
                                        </m:r>
                                        <m:r>
                                          <a:rPr kumimoji="1" lang="en-US" altLang="zh-TW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𝐸𝐷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TW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TW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zh-TW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𝐿</m:t>
                                        </m:r>
                                        <m:r>
                                          <a:rPr kumimoji="1" lang="en-US" altLang="zh-TW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𝐸𝐷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TW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TW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kumimoji="1" lang="en-US" altLang="zh-TW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𝐿</m:t>
                                        </m:r>
                                        <m:r>
                                          <a:rPr kumimoji="1" lang="en-US" altLang="zh-TW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𝐸𝐷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TW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dirty="0">
                  <a:solidFill>
                    <a:schemeClr val="accent6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4" name="文字方塊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564" y="2282515"/>
                <a:ext cx="3679218" cy="87062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8207916" y="28089"/>
                <a:ext cx="2148518" cy="639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𝑃𝑎</m:t>
                      </m:r>
                      <m:sSub>
                        <m:sSubPr>
                          <m:ctrlPr>
                            <a:rPr kumimoji="1" lang="en-US" altLang="zh-TW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𝐿𝐸𝐷</m:t>
                          </m:r>
                        </m:sub>
                      </m:sSub>
                      <m:r>
                        <a:rPr kumimoji="1" lang="en-US" altLang="zh-TW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pt-BR" altLang="zh-TW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cs-CZ" altLang="zh-TW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TW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TW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TW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𝐿</m:t>
                                    </m:r>
                                    <m:r>
                                      <a:rPr kumimoji="1" lang="en-US" altLang="zh-TW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𝐸𝐷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TW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1" lang="en-US" altLang="zh-TW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TW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altLang="zh-TW" b="0" i="1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𝐿𝐸𝐷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dirty="0">
                  <a:solidFill>
                    <a:schemeClr val="accent6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916" y="28089"/>
                <a:ext cx="2148518" cy="63921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/>
          <p:cNvGrpSpPr/>
          <p:nvPr/>
        </p:nvGrpSpPr>
        <p:grpSpPr>
          <a:xfrm>
            <a:off x="4855622" y="1384485"/>
            <a:ext cx="517380" cy="2148518"/>
            <a:chOff x="4855622" y="1384485"/>
            <a:chExt cx="517380" cy="2148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 rot="18530974">
                  <a:off x="4114077" y="2274078"/>
                  <a:ext cx="21485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𝐿𝐸𝐷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dirty="0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530974">
                  <a:off x="4114077" y="2274078"/>
                  <a:ext cx="2148518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 rot="18722311">
                  <a:off x="4822857" y="2407744"/>
                  <a:ext cx="28097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1400" b="0" i="1" smtClean="0">
                            <a:latin typeface="Cambria Math" charset="0"/>
                          </a:rPr>
                          <m:t>𝑃𝐷</m:t>
                        </m:r>
                      </m:oMath>
                    </m:oMathPara>
                  </a14:m>
                  <a:endParaRPr kumimoji="1" lang="zh-TW" altLang="en-US" sz="1400" dirty="0"/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22311">
                  <a:off x="4822857" y="2407744"/>
                  <a:ext cx="280974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448" t="-1695" r="-6897" b="-1016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302823" y="2279201"/>
                <a:ext cx="2148518" cy="878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𝑃𝑎</m:t>
                      </m:r>
                      <m:sSub>
                        <m:sSubPr>
                          <m:ctrlPr>
                            <a:rPr kumimoji="1" lang="en-US" altLang="zh-TW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𝑃𝐷</m:t>
                          </m:r>
                        </m:sub>
                      </m:sSub>
                      <m:r>
                        <a:rPr kumimoji="1" lang="en-US" altLang="zh-TW" b="0" i="1" smtClean="0">
                          <a:solidFill>
                            <a:srgbClr val="C0000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pt-BR" altLang="zh-TW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cs-CZ" altLang="zh-TW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𝑃</m:t>
                                    </m:r>
                                    <m:r>
                                      <a:rPr kumimoji="1"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𝑅𝑒</m:t>
                                </m:r>
                                <m:sSub>
                                  <m:sSubPr>
                                    <m:ctrlPr>
                                      <a:rPr kumimoji="1"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𝑃𝐷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𝐴𝑟𝑒</m:t>
                                </m:r>
                                <m:sSub>
                                  <m:sSubPr>
                                    <m:ctrlPr>
                                      <a:rPr kumimoji="1"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𝑃𝐷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dirty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23" y="2279201"/>
                <a:ext cx="2148518" cy="87806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9223116" y="2387275"/>
                <a:ext cx="4895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400" b="0" i="1" smtClean="0">
                          <a:latin typeface="Cambria Math" charset="0"/>
                        </a:rPr>
                        <m:t>𝐶𝑦𝑙</m:t>
                      </m:r>
                    </m:oMath>
                  </m:oMathPara>
                </a14:m>
                <a:endParaRPr kumimoji="1" lang="zh-TW" altLang="en-US" sz="14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116" y="2387275"/>
                <a:ext cx="489580" cy="215444"/>
              </a:xfrm>
              <a:prstGeom prst="rect">
                <a:avLst/>
              </a:prstGeom>
              <a:blipFill rotWithShape="0">
                <a:blip r:embed="rId16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/>
          <p:cNvGrpSpPr/>
          <p:nvPr/>
        </p:nvGrpSpPr>
        <p:grpSpPr>
          <a:xfrm>
            <a:off x="441872" y="7464164"/>
            <a:ext cx="7622698" cy="6469906"/>
            <a:chOff x="1258158" y="8620"/>
            <a:chExt cx="7622698" cy="6469906"/>
          </a:xfrm>
        </p:grpSpPr>
        <p:cxnSp>
          <p:nvCxnSpPr>
            <p:cNvPr id="4" name="直線箭頭接點 3"/>
            <p:cNvCxnSpPr/>
            <p:nvPr/>
          </p:nvCxnSpPr>
          <p:spPr>
            <a:xfrm flipV="1">
              <a:off x="4732528" y="377952"/>
              <a:ext cx="22352" cy="384258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箭頭接點 6"/>
            <p:cNvCxnSpPr/>
            <p:nvPr/>
          </p:nvCxnSpPr>
          <p:spPr>
            <a:xfrm>
              <a:off x="4743704" y="4220533"/>
              <a:ext cx="3734816" cy="161333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箭頭接點 8"/>
            <p:cNvCxnSpPr/>
            <p:nvPr/>
          </p:nvCxnSpPr>
          <p:spPr>
            <a:xfrm flipH="1">
              <a:off x="1572768" y="4220533"/>
              <a:ext cx="3159760" cy="197300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8478520" y="5824204"/>
              <a:ext cx="402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</a:t>
              </a:r>
              <a:endParaRPr kumimoji="1" lang="zh-TW" alt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602480" y="8620"/>
              <a:ext cx="402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  <a:endParaRPr kumimoji="1" lang="zh-TW" alt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1258158" y="6109194"/>
              <a:ext cx="402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endParaRPr kumimoji="1" lang="zh-TW" alt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115" name="手繪多邊形 114"/>
          <p:cNvSpPr/>
          <p:nvPr/>
        </p:nvSpPr>
        <p:spPr>
          <a:xfrm>
            <a:off x="5422176" y="559016"/>
            <a:ext cx="3725819" cy="3505200"/>
          </a:xfrm>
          <a:custGeom>
            <a:avLst/>
            <a:gdLst>
              <a:gd name="connsiteX0" fmla="*/ 1272179 w 3725819"/>
              <a:gd name="connsiteY0" fmla="*/ 60960 h 3505200"/>
              <a:gd name="connsiteX1" fmla="*/ 1272179 w 3725819"/>
              <a:gd name="connsiteY1" fmla="*/ 60960 h 3505200"/>
              <a:gd name="connsiteX2" fmla="*/ 1409339 w 3725819"/>
              <a:gd name="connsiteY2" fmla="*/ 106680 h 3505200"/>
              <a:gd name="connsiteX3" fmla="*/ 1470299 w 3725819"/>
              <a:gd name="connsiteY3" fmla="*/ 137160 h 3505200"/>
              <a:gd name="connsiteX4" fmla="*/ 1546499 w 3725819"/>
              <a:gd name="connsiteY4" fmla="*/ 152400 h 3505200"/>
              <a:gd name="connsiteX5" fmla="*/ 1607459 w 3725819"/>
              <a:gd name="connsiteY5" fmla="*/ 167640 h 3505200"/>
              <a:gd name="connsiteX6" fmla="*/ 1942739 w 3725819"/>
              <a:gd name="connsiteY6" fmla="*/ 152400 h 3505200"/>
              <a:gd name="connsiteX7" fmla="*/ 2064659 w 3725819"/>
              <a:gd name="connsiteY7" fmla="*/ 106680 h 3505200"/>
              <a:gd name="connsiteX8" fmla="*/ 2140859 w 3725819"/>
              <a:gd name="connsiteY8" fmla="*/ 76200 h 3505200"/>
              <a:gd name="connsiteX9" fmla="*/ 2201819 w 3725819"/>
              <a:gd name="connsiteY9" fmla="*/ 45720 h 3505200"/>
              <a:gd name="connsiteX10" fmla="*/ 2338979 w 3725819"/>
              <a:gd name="connsiteY10" fmla="*/ 15240 h 3505200"/>
              <a:gd name="connsiteX11" fmla="*/ 2399939 w 3725819"/>
              <a:gd name="connsiteY11" fmla="*/ 0 h 3505200"/>
              <a:gd name="connsiteX12" fmla="*/ 2689499 w 3725819"/>
              <a:gd name="connsiteY12" fmla="*/ 15240 h 3505200"/>
              <a:gd name="connsiteX13" fmla="*/ 2735219 w 3725819"/>
              <a:gd name="connsiteY13" fmla="*/ 45720 h 3505200"/>
              <a:gd name="connsiteX14" fmla="*/ 2826659 w 3725819"/>
              <a:gd name="connsiteY14" fmla="*/ 121920 h 3505200"/>
              <a:gd name="connsiteX15" fmla="*/ 2857139 w 3725819"/>
              <a:gd name="connsiteY15" fmla="*/ 167640 h 3505200"/>
              <a:gd name="connsiteX16" fmla="*/ 2887619 w 3725819"/>
              <a:gd name="connsiteY16" fmla="*/ 259080 h 3505200"/>
              <a:gd name="connsiteX17" fmla="*/ 2902859 w 3725819"/>
              <a:gd name="connsiteY17" fmla="*/ 304800 h 3505200"/>
              <a:gd name="connsiteX18" fmla="*/ 2918099 w 3725819"/>
              <a:gd name="connsiteY18" fmla="*/ 350520 h 3505200"/>
              <a:gd name="connsiteX19" fmla="*/ 2933339 w 3725819"/>
              <a:gd name="connsiteY19" fmla="*/ 411480 h 3505200"/>
              <a:gd name="connsiteX20" fmla="*/ 2963819 w 3725819"/>
              <a:gd name="connsiteY20" fmla="*/ 746760 h 3505200"/>
              <a:gd name="connsiteX21" fmla="*/ 2979059 w 3725819"/>
              <a:gd name="connsiteY21" fmla="*/ 822960 h 3505200"/>
              <a:gd name="connsiteX22" fmla="*/ 2994299 w 3725819"/>
              <a:gd name="connsiteY22" fmla="*/ 914400 h 3505200"/>
              <a:gd name="connsiteX23" fmla="*/ 3085739 w 3725819"/>
              <a:gd name="connsiteY23" fmla="*/ 1127760 h 3505200"/>
              <a:gd name="connsiteX24" fmla="*/ 3222899 w 3725819"/>
              <a:gd name="connsiteY24" fmla="*/ 1280160 h 3505200"/>
              <a:gd name="connsiteX25" fmla="*/ 3268619 w 3725819"/>
              <a:gd name="connsiteY25" fmla="*/ 1310640 h 3505200"/>
              <a:gd name="connsiteX26" fmla="*/ 3375299 w 3725819"/>
              <a:gd name="connsiteY26" fmla="*/ 1402080 h 3505200"/>
              <a:gd name="connsiteX27" fmla="*/ 3466739 w 3725819"/>
              <a:gd name="connsiteY27" fmla="*/ 1463040 h 3505200"/>
              <a:gd name="connsiteX28" fmla="*/ 3573419 w 3725819"/>
              <a:gd name="connsiteY28" fmla="*/ 1554480 h 3505200"/>
              <a:gd name="connsiteX29" fmla="*/ 3588659 w 3725819"/>
              <a:gd name="connsiteY29" fmla="*/ 1600200 h 3505200"/>
              <a:gd name="connsiteX30" fmla="*/ 3634379 w 3725819"/>
              <a:gd name="connsiteY30" fmla="*/ 1661160 h 3505200"/>
              <a:gd name="connsiteX31" fmla="*/ 3680099 w 3725819"/>
              <a:gd name="connsiteY31" fmla="*/ 1737360 h 3505200"/>
              <a:gd name="connsiteX32" fmla="*/ 3695339 w 3725819"/>
              <a:gd name="connsiteY32" fmla="*/ 1813560 h 3505200"/>
              <a:gd name="connsiteX33" fmla="*/ 3710579 w 3725819"/>
              <a:gd name="connsiteY33" fmla="*/ 1859280 h 3505200"/>
              <a:gd name="connsiteX34" fmla="*/ 3725819 w 3725819"/>
              <a:gd name="connsiteY34" fmla="*/ 1950720 h 3505200"/>
              <a:gd name="connsiteX35" fmla="*/ 3710579 w 3725819"/>
              <a:gd name="connsiteY35" fmla="*/ 2133600 h 3505200"/>
              <a:gd name="connsiteX36" fmla="*/ 3664859 w 3725819"/>
              <a:gd name="connsiteY36" fmla="*/ 2194560 h 3505200"/>
              <a:gd name="connsiteX37" fmla="*/ 3542939 w 3725819"/>
              <a:gd name="connsiteY37" fmla="*/ 2301240 h 3505200"/>
              <a:gd name="connsiteX38" fmla="*/ 3497219 w 3725819"/>
              <a:gd name="connsiteY38" fmla="*/ 2316480 h 3505200"/>
              <a:gd name="connsiteX39" fmla="*/ 3451499 w 3725819"/>
              <a:gd name="connsiteY39" fmla="*/ 2346960 h 3505200"/>
              <a:gd name="connsiteX40" fmla="*/ 3299099 w 3725819"/>
              <a:gd name="connsiteY40" fmla="*/ 2392680 h 3505200"/>
              <a:gd name="connsiteX41" fmla="*/ 3161939 w 3725819"/>
              <a:gd name="connsiteY41" fmla="*/ 2468880 h 3505200"/>
              <a:gd name="connsiteX42" fmla="*/ 3055259 w 3725819"/>
              <a:gd name="connsiteY42" fmla="*/ 2499360 h 3505200"/>
              <a:gd name="connsiteX43" fmla="*/ 2811419 w 3725819"/>
              <a:gd name="connsiteY43" fmla="*/ 2667000 h 3505200"/>
              <a:gd name="connsiteX44" fmla="*/ 2689499 w 3725819"/>
              <a:gd name="connsiteY44" fmla="*/ 2788920 h 3505200"/>
              <a:gd name="connsiteX45" fmla="*/ 2598059 w 3725819"/>
              <a:gd name="connsiteY45" fmla="*/ 2880360 h 3505200"/>
              <a:gd name="connsiteX46" fmla="*/ 2506619 w 3725819"/>
              <a:gd name="connsiteY46" fmla="*/ 2941320 h 3505200"/>
              <a:gd name="connsiteX47" fmla="*/ 2430419 w 3725819"/>
              <a:gd name="connsiteY47" fmla="*/ 3032760 h 3505200"/>
              <a:gd name="connsiteX48" fmla="*/ 2369459 w 3725819"/>
              <a:gd name="connsiteY48" fmla="*/ 3063240 h 3505200"/>
              <a:gd name="connsiteX49" fmla="*/ 2201819 w 3725819"/>
              <a:gd name="connsiteY49" fmla="*/ 3185160 h 3505200"/>
              <a:gd name="connsiteX50" fmla="*/ 2049419 w 3725819"/>
              <a:gd name="connsiteY50" fmla="*/ 3261360 h 3505200"/>
              <a:gd name="connsiteX51" fmla="*/ 1897019 w 3725819"/>
              <a:gd name="connsiteY51" fmla="*/ 3337560 h 3505200"/>
              <a:gd name="connsiteX52" fmla="*/ 1836059 w 3725819"/>
              <a:gd name="connsiteY52" fmla="*/ 3352800 h 3505200"/>
              <a:gd name="connsiteX53" fmla="*/ 1714139 w 3725819"/>
              <a:gd name="connsiteY53" fmla="*/ 3398520 h 3505200"/>
              <a:gd name="connsiteX54" fmla="*/ 1561739 w 3725819"/>
              <a:gd name="connsiteY54" fmla="*/ 3429000 h 3505200"/>
              <a:gd name="connsiteX55" fmla="*/ 1500779 w 3725819"/>
              <a:gd name="connsiteY55" fmla="*/ 3444240 h 3505200"/>
              <a:gd name="connsiteX56" fmla="*/ 1455059 w 3725819"/>
              <a:gd name="connsiteY56" fmla="*/ 3459480 h 3505200"/>
              <a:gd name="connsiteX57" fmla="*/ 1165499 w 3725819"/>
              <a:gd name="connsiteY57" fmla="*/ 3505200 h 3505200"/>
              <a:gd name="connsiteX58" fmla="*/ 845459 w 3725819"/>
              <a:gd name="connsiteY58" fmla="*/ 3489960 h 3505200"/>
              <a:gd name="connsiteX59" fmla="*/ 769259 w 3725819"/>
              <a:gd name="connsiteY59" fmla="*/ 3474720 h 3505200"/>
              <a:gd name="connsiteX60" fmla="*/ 708299 w 3725819"/>
              <a:gd name="connsiteY60" fmla="*/ 3444240 h 3505200"/>
              <a:gd name="connsiteX61" fmla="*/ 662579 w 3725819"/>
              <a:gd name="connsiteY61" fmla="*/ 3429000 h 3505200"/>
              <a:gd name="connsiteX62" fmla="*/ 510179 w 3725819"/>
              <a:gd name="connsiteY62" fmla="*/ 3337560 h 3505200"/>
              <a:gd name="connsiteX63" fmla="*/ 388259 w 3725819"/>
              <a:gd name="connsiteY63" fmla="*/ 3185160 h 3505200"/>
              <a:gd name="connsiteX64" fmla="*/ 327299 w 3725819"/>
              <a:gd name="connsiteY64" fmla="*/ 3124200 h 3505200"/>
              <a:gd name="connsiteX65" fmla="*/ 235859 w 3725819"/>
              <a:gd name="connsiteY65" fmla="*/ 2971800 h 3505200"/>
              <a:gd name="connsiteX66" fmla="*/ 190139 w 3725819"/>
              <a:gd name="connsiteY66" fmla="*/ 2895600 h 3505200"/>
              <a:gd name="connsiteX67" fmla="*/ 144419 w 3725819"/>
              <a:gd name="connsiteY67" fmla="*/ 2804160 h 3505200"/>
              <a:gd name="connsiteX68" fmla="*/ 83459 w 3725819"/>
              <a:gd name="connsiteY68" fmla="*/ 2697480 h 3505200"/>
              <a:gd name="connsiteX69" fmla="*/ 22499 w 3725819"/>
              <a:gd name="connsiteY69" fmla="*/ 2468880 h 3505200"/>
              <a:gd name="connsiteX70" fmla="*/ 22499 w 3725819"/>
              <a:gd name="connsiteY70" fmla="*/ 1813560 h 3505200"/>
              <a:gd name="connsiteX71" fmla="*/ 52979 w 3725819"/>
              <a:gd name="connsiteY71" fmla="*/ 1767840 h 3505200"/>
              <a:gd name="connsiteX72" fmla="*/ 98699 w 3725819"/>
              <a:gd name="connsiteY72" fmla="*/ 1706880 h 3505200"/>
              <a:gd name="connsiteX73" fmla="*/ 205379 w 3725819"/>
              <a:gd name="connsiteY73" fmla="*/ 1539240 h 3505200"/>
              <a:gd name="connsiteX74" fmla="*/ 251099 w 3725819"/>
              <a:gd name="connsiteY74" fmla="*/ 1493520 h 3505200"/>
              <a:gd name="connsiteX75" fmla="*/ 342539 w 3725819"/>
              <a:gd name="connsiteY75" fmla="*/ 1371600 h 3505200"/>
              <a:gd name="connsiteX76" fmla="*/ 373019 w 3725819"/>
              <a:gd name="connsiteY76" fmla="*/ 1325880 h 3505200"/>
              <a:gd name="connsiteX77" fmla="*/ 479699 w 3725819"/>
              <a:gd name="connsiteY77" fmla="*/ 1158240 h 3505200"/>
              <a:gd name="connsiteX78" fmla="*/ 510179 w 3725819"/>
              <a:gd name="connsiteY78" fmla="*/ 1066800 h 3505200"/>
              <a:gd name="connsiteX79" fmla="*/ 525419 w 3725819"/>
              <a:gd name="connsiteY79" fmla="*/ 1021080 h 3505200"/>
              <a:gd name="connsiteX80" fmla="*/ 540659 w 3725819"/>
              <a:gd name="connsiteY80" fmla="*/ 929640 h 3505200"/>
              <a:gd name="connsiteX81" fmla="*/ 571139 w 3725819"/>
              <a:gd name="connsiteY81" fmla="*/ 655320 h 3505200"/>
              <a:gd name="connsiteX82" fmla="*/ 586379 w 3725819"/>
              <a:gd name="connsiteY82" fmla="*/ 609600 h 3505200"/>
              <a:gd name="connsiteX83" fmla="*/ 616859 w 3725819"/>
              <a:gd name="connsiteY83" fmla="*/ 472440 h 3505200"/>
              <a:gd name="connsiteX84" fmla="*/ 647339 w 3725819"/>
              <a:gd name="connsiteY84" fmla="*/ 381000 h 3505200"/>
              <a:gd name="connsiteX85" fmla="*/ 677819 w 3725819"/>
              <a:gd name="connsiteY85" fmla="*/ 335280 h 3505200"/>
              <a:gd name="connsiteX86" fmla="*/ 769259 w 3725819"/>
              <a:gd name="connsiteY86" fmla="*/ 152400 h 3505200"/>
              <a:gd name="connsiteX87" fmla="*/ 860699 w 3725819"/>
              <a:gd name="connsiteY87" fmla="*/ 91440 h 3505200"/>
              <a:gd name="connsiteX88" fmla="*/ 906419 w 3725819"/>
              <a:gd name="connsiteY88" fmla="*/ 60960 h 3505200"/>
              <a:gd name="connsiteX89" fmla="*/ 952139 w 3725819"/>
              <a:gd name="connsiteY89" fmla="*/ 45720 h 3505200"/>
              <a:gd name="connsiteX90" fmla="*/ 1058819 w 3725819"/>
              <a:gd name="connsiteY90" fmla="*/ 15240 h 3505200"/>
              <a:gd name="connsiteX91" fmla="*/ 1272179 w 3725819"/>
              <a:gd name="connsiteY91" fmla="*/ 6096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725819" h="3505200">
                <a:moveTo>
                  <a:pt x="1272179" y="60960"/>
                </a:moveTo>
                <a:lnTo>
                  <a:pt x="1272179" y="60960"/>
                </a:lnTo>
                <a:cubicBezTo>
                  <a:pt x="1317899" y="76200"/>
                  <a:pt x="1364358" y="89380"/>
                  <a:pt x="1409339" y="106680"/>
                </a:cubicBezTo>
                <a:cubicBezTo>
                  <a:pt x="1430543" y="114835"/>
                  <a:pt x="1448746" y="129976"/>
                  <a:pt x="1470299" y="137160"/>
                </a:cubicBezTo>
                <a:cubicBezTo>
                  <a:pt x="1494873" y="145351"/>
                  <a:pt x="1521213" y="146781"/>
                  <a:pt x="1546499" y="152400"/>
                </a:cubicBezTo>
                <a:cubicBezTo>
                  <a:pt x="1566946" y="156944"/>
                  <a:pt x="1587139" y="162560"/>
                  <a:pt x="1607459" y="167640"/>
                </a:cubicBezTo>
                <a:cubicBezTo>
                  <a:pt x="1719219" y="162560"/>
                  <a:pt x="1831193" y="160980"/>
                  <a:pt x="1942739" y="152400"/>
                </a:cubicBezTo>
                <a:cubicBezTo>
                  <a:pt x="1997758" y="148168"/>
                  <a:pt x="2015314" y="128611"/>
                  <a:pt x="2064659" y="106680"/>
                </a:cubicBezTo>
                <a:cubicBezTo>
                  <a:pt x="2089658" y="95569"/>
                  <a:pt x="2115860" y="87311"/>
                  <a:pt x="2140859" y="76200"/>
                </a:cubicBezTo>
                <a:cubicBezTo>
                  <a:pt x="2161619" y="66973"/>
                  <a:pt x="2180937" y="54669"/>
                  <a:pt x="2201819" y="45720"/>
                </a:cubicBezTo>
                <a:cubicBezTo>
                  <a:pt x="2253723" y="23475"/>
                  <a:pt x="2276186" y="27799"/>
                  <a:pt x="2338979" y="15240"/>
                </a:cubicBezTo>
                <a:cubicBezTo>
                  <a:pt x="2359518" y="11132"/>
                  <a:pt x="2379619" y="5080"/>
                  <a:pt x="2399939" y="0"/>
                </a:cubicBezTo>
                <a:cubicBezTo>
                  <a:pt x="2496459" y="5080"/>
                  <a:pt x="2593732" y="2181"/>
                  <a:pt x="2689499" y="15240"/>
                </a:cubicBezTo>
                <a:cubicBezTo>
                  <a:pt x="2707647" y="17715"/>
                  <a:pt x="2721148" y="33994"/>
                  <a:pt x="2735219" y="45720"/>
                </a:cubicBezTo>
                <a:cubicBezTo>
                  <a:pt x="2852562" y="143506"/>
                  <a:pt x="2713145" y="46244"/>
                  <a:pt x="2826659" y="121920"/>
                </a:cubicBezTo>
                <a:cubicBezTo>
                  <a:pt x="2836819" y="137160"/>
                  <a:pt x="2849700" y="150902"/>
                  <a:pt x="2857139" y="167640"/>
                </a:cubicBezTo>
                <a:cubicBezTo>
                  <a:pt x="2870188" y="197000"/>
                  <a:pt x="2877459" y="228600"/>
                  <a:pt x="2887619" y="259080"/>
                </a:cubicBezTo>
                <a:lnTo>
                  <a:pt x="2902859" y="304800"/>
                </a:lnTo>
                <a:cubicBezTo>
                  <a:pt x="2907939" y="320040"/>
                  <a:pt x="2914203" y="334935"/>
                  <a:pt x="2918099" y="350520"/>
                </a:cubicBezTo>
                <a:lnTo>
                  <a:pt x="2933339" y="411480"/>
                </a:lnTo>
                <a:cubicBezTo>
                  <a:pt x="2943111" y="548294"/>
                  <a:pt x="2944552" y="621524"/>
                  <a:pt x="2963819" y="746760"/>
                </a:cubicBezTo>
                <a:cubicBezTo>
                  <a:pt x="2967758" y="772362"/>
                  <a:pt x="2974425" y="797475"/>
                  <a:pt x="2979059" y="822960"/>
                </a:cubicBezTo>
                <a:cubicBezTo>
                  <a:pt x="2984587" y="853362"/>
                  <a:pt x="2985082" y="884906"/>
                  <a:pt x="2994299" y="914400"/>
                </a:cubicBezTo>
                <a:cubicBezTo>
                  <a:pt x="3000252" y="933449"/>
                  <a:pt x="3057134" y="1081993"/>
                  <a:pt x="3085739" y="1127760"/>
                </a:cubicBezTo>
                <a:cubicBezTo>
                  <a:pt x="3113847" y="1172732"/>
                  <a:pt x="3187279" y="1256413"/>
                  <a:pt x="3222899" y="1280160"/>
                </a:cubicBezTo>
                <a:cubicBezTo>
                  <a:pt x="3238139" y="1290320"/>
                  <a:pt x="3254548" y="1298914"/>
                  <a:pt x="3268619" y="1310640"/>
                </a:cubicBezTo>
                <a:cubicBezTo>
                  <a:pt x="3387016" y="1409304"/>
                  <a:pt x="3232612" y="1302199"/>
                  <a:pt x="3375299" y="1402080"/>
                </a:cubicBezTo>
                <a:cubicBezTo>
                  <a:pt x="3405309" y="1423087"/>
                  <a:pt x="3440836" y="1437137"/>
                  <a:pt x="3466739" y="1463040"/>
                </a:cubicBezTo>
                <a:cubicBezTo>
                  <a:pt x="3530420" y="1526721"/>
                  <a:pt x="3495217" y="1495828"/>
                  <a:pt x="3573419" y="1554480"/>
                </a:cubicBezTo>
                <a:cubicBezTo>
                  <a:pt x="3578499" y="1569720"/>
                  <a:pt x="3580689" y="1586252"/>
                  <a:pt x="3588659" y="1600200"/>
                </a:cubicBezTo>
                <a:cubicBezTo>
                  <a:pt x="3601261" y="1622253"/>
                  <a:pt x="3620290" y="1640026"/>
                  <a:pt x="3634379" y="1661160"/>
                </a:cubicBezTo>
                <a:cubicBezTo>
                  <a:pt x="3650810" y="1685806"/>
                  <a:pt x="3664859" y="1711960"/>
                  <a:pt x="3680099" y="1737360"/>
                </a:cubicBezTo>
                <a:cubicBezTo>
                  <a:pt x="3685179" y="1762760"/>
                  <a:pt x="3689057" y="1788430"/>
                  <a:pt x="3695339" y="1813560"/>
                </a:cubicBezTo>
                <a:cubicBezTo>
                  <a:pt x="3699235" y="1829145"/>
                  <a:pt x="3707094" y="1843598"/>
                  <a:pt x="3710579" y="1859280"/>
                </a:cubicBezTo>
                <a:cubicBezTo>
                  <a:pt x="3717282" y="1889445"/>
                  <a:pt x="3720739" y="1920240"/>
                  <a:pt x="3725819" y="1950720"/>
                </a:cubicBezTo>
                <a:cubicBezTo>
                  <a:pt x="3720739" y="2011680"/>
                  <a:pt x="3725415" y="2074255"/>
                  <a:pt x="3710579" y="2133600"/>
                </a:cubicBezTo>
                <a:cubicBezTo>
                  <a:pt x="3704419" y="2158242"/>
                  <a:pt x="3679622" y="2173891"/>
                  <a:pt x="3664859" y="2194560"/>
                </a:cubicBezTo>
                <a:cubicBezTo>
                  <a:pt x="3615062" y="2264276"/>
                  <a:pt x="3647614" y="2243087"/>
                  <a:pt x="3542939" y="2301240"/>
                </a:cubicBezTo>
                <a:cubicBezTo>
                  <a:pt x="3528896" y="2309042"/>
                  <a:pt x="3511587" y="2309296"/>
                  <a:pt x="3497219" y="2316480"/>
                </a:cubicBezTo>
                <a:cubicBezTo>
                  <a:pt x="3480836" y="2324671"/>
                  <a:pt x="3468334" y="2339745"/>
                  <a:pt x="3451499" y="2346960"/>
                </a:cubicBezTo>
                <a:cubicBezTo>
                  <a:pt x="3376281" y="2379196"/>
                  <a:pt x="3384468" y="2341458"/>
                  <a:pt x="3299099" y="2392680"/>
                </a:cubicBezTo>
                <a:cubicBezTo>
                  <a:pt x="3250929" y="2421582"/>
                  <a:pt x="3212954" y="2447016"/>
                  <a:pt x="3161939" y="2468880"/>
                </a:cubicBezTo>
                <a:cubicBezTo>
                  <a:pt x="3131330" y="2481998"/>
                  <a:pt x="3086193" y="2491626"/>
                  <a:pt x="3055259" y="2499360"/>
                </a:cubicBezTo>
                <a:cubicBezTo>
                  <a:pt x="2991053" y="2539489"/>
                  <a:pt x="2864839" y="2613580"/>
                  <a:pt x="2811419" y="2667000"/>
                </a:cubicBezTo>
                <a:cubicBezTo>
                  <a:pt x="2770779" y="2707640"/>
                  <a:pt x="2737320" y="2757039"/>
                  <a:pt x="2689499" y="2788920"/>
                </a:cubicBezTo>
                <a:cubicBezTo>
                  <a:pt x="2540857" y="2888015"/>
                  <a:pt x="2768188" y="2729134"/>
                  <a:pt x="2598059" y="2880360"/>
                </a:cubicBezTo>
                <a:cubicBezTo>
                  <a:pt x="2570680" y="2904697"/>
                  <a:pt x="2506619" y="2941320"/>
                  <a:pt x="2506619" y="2941320"/>
                </a:cubicBezTo>
                <a:cubicBezTo>
                  <a:pt x="2482315" y="2977776"/>
                  <a:pt x="2467755" y="3006091"/>
                  <a:pt x="2430419" y="3032760"/>
                </a:cubicBezTo>
                <a:cubicBezTo>
                  <a:pt x="2411932" y="3045965"/>
                  <a:pt x="2388362" y="3050638"/>
                  <a:pt x="2369459" y="3063240"/>
                </a:cubicBezTo>
                <a:cubicBezTo>
                  <a:pt x="2311968" y="3101567"/>
                  <a:pt x="2257538" y="3144299"/>
                  <a:pt x="2201819" y="3185160"/>
                </a:cubicBezTo>
                <a:cubicBezTo>
                  <a:pt x="2070262" y="3281635"/>
                  <a:pt x="2221742" y="3183031"/>
                  <a:pt x="2049419" y="3261360"/>
                </a:cubicBezTo>
                <a:cubicBezTo>
                  <a:pt x="1891929" y="3332946"/>
                  <a:pt x="2054132" y="3285189"/>
                  <a:pt x="1897019" y="3337560"/>
                </a:cubicBezTo>
                <a:cubicBezTo>
                  <a:pt x="1877148" y="3344184"/>
                  <a:pt x="1855930" y="3346176"/>
                  <a:pt x="1836059" y="3352800"/>
                </a:cubicBezTo>
                <a:cubicBezTo>
                  <a:pt x="1739436" y="3385008"/>
                  <a:pt x="1789046" y="3377118"/>
                  <a:pt x="1714139" y="3398520"/>
                </a:cubicBezTo>
                <a:cubicBezTo>
                  <a:pt x="1631542" y="3422119"/>
                  <a:pt x="1661534" y="3409041"/>
                  <a:pt x="1561739" y="3429000"/>
                </a:cubicBezTo>
                <a:cubicBezTo>
                  <a:pt x="1541200" y="3433108"/>
                  <a:pt x="1520918" y="3438486"/>
                  <a:pt x="1500779" y="3444240"/>
                </a:cubicBezTo>
                <a:cubicBezTo>
                  <a:pt x="1485333" y="3448653"/>
                  <a:pt x="1470811" y="3456330"/>
                  <a:pt x="1455059" y="3459480"/>
                </a:cubicBezTo>
                <a:cubicBezTo>
                  <a:pt x="1364096" y="3477673"/>
                  <a:pt x="1259339" y="3491794"/>
                  <a:pt x="1165499" y="3505200"/>
                </a:cubicBezTo>
                <a:cubicBezTo>
                  <a:pt x="1058819" y="3500120"/>
                  <a:pt x="951945" y="3498151"/>
                  <a:pt x="845459" y="3489960"/>
                </a:cubicBezTo>
                <a:cubicBezTo>
                  <a:pt x="819632" y="3487973"/>
                  <a:pt x="793833" y="3482911"/>
                  <a:pt x="769259" y="3474720"/>
                </a:cubicBezTo>
                <a:cubicBezTo>
                  <a:pt x="747706" y="3467536"/>
                  <a:pt x="729181" y="3453189"/>
                  <a:pt x="708299" y="3444240"/>
                </a:cubicBezTo>
                <a:cubicBezTo>
                  <a:pt x="693534" y="3437912"/>
                  <a:pt x="677344" y="3435328"/>
                  <a:pt x="662579" y="3429000"/>
                </a:cubicBezTo>
                <a:cubicBezTo>
                  <a:pt x="617310" y="3409599"/>
                  <a:pt x="542389" y="3366841"/>
                  <a:pt x="510179" y="3337560"/>
                </a:cubicBezTo>
                <a:cubicBezTo>
                  <a:pt x="444290" y="3277661"/>
                  <a:pt x="440774" y="3245177"/>
                  <a:pt x="388259" y="3185160"/>
                </a:cubicBezTo>
                <a:cubicBezTo>
                  <a:pt x="369336" y="3163533"/>
                  <a:pt x="344002" y="3147584"/>
                  <a:pt x="327299" y="3124200"/>
                </a:cubicBezTo>
                <a:cubicBezTo>
                  <a:pt x="292865" y="3075992"/>
                  <a:pt x="266339" y="3022600"/>
                  <a:pt x="235859" y="2971800"/>
                </a:cubicBezTo>
                <a:cubicBezTo>
                  <a:pt x="220619" y="2946400"/>
                  <a:pt x="203386" y="2922094"/>
                  <a:pt x="190139" y="2895600"/>
                </a:cubicBezTo>
                <a:cubicBezTo>
                  <a:pt x="174899" y="2865120"/>
                  <a:pt x="160969" y="2833949"/>
                  <a:pt x="144419" y="2804160"/>
                </a:cubicBezTo>
                <a:cubicBezTo>
                  <a:pt x="112346" y="2746429"/>
                  <a:pt x="108475" y="2766274"/>
                  <a:pt x="83459" y="2697480"/>
                </a:cubicBezTo>
                <a:cubicBezTo>
                  <a:pt x="66664" y="2651293"/>
                  <a:pt x="33413" y="2512534"/>
                  <a:pt x="22499" y="2468880"/>
                </a:cubicBezTo>
                <a:cubicBezTo>
                  <a:pt x="-4552" y="2198371"/>
                  <a:pt x="-10311" y="2207276"/>
                  <a:pt x="22499" y="1813560"/>
                </a:cubicBezTo>
                <a:cubicBezTo>
                  <a:pt x="24020" y="1795307"/>
                  <a:pt x="42333" y="1782745"/>
                  <a:pt x="52979" y="1767840"/>
                </a:cubicBezTo>
                <a:cubicBezTo>
                  <a:pt x="67742" y="1747171"/>
                  <a:pt x="83459" y="1727200"/>
                  <a:pt x="98699" y="1706880"/>
                </a:cubicBezTo>
                <a:cubicBezTo>
                  <a:pt x="124676" y="1628949"/>
                  <a:pt x="121147" y="1623472"/>
                  <a:pt x="205379" y="1539240"/>
                </a:cubicBezTo>
                <a:cubicBezTo>
                  <a:pt x="220619" y="1524000"/>
                  <a:pt x="237451" y="1510201"/>
                  <a:pt x="251099" y="1493520"/>
                </a:cubicBezTo>
                <a:cubicBezTo>
                  <a:pt x="283267" y="1454203"/>
                  <a:pt x="314360" y="1413868"/>
                  <a:pt x="342539" y="1371600"/>
                </a:cubicBezTo>
                <a:cubicBezTo>
                  <a:pt x="352699" y="1356360"/>
                  <a:pt x="361293" y="1339951"/>
                  <a:pt x="373019" y="1325880"/>
                </a:cubicBezTo>
                <a:cubicBezTo>
                  <a:pt x="440913" y="1244407"/>
                  <a:pt x="430086" y="1307078"/>
                  <a:pt x="479699" y="1158240"/>
                </a:cubicBezTo>
                <a:lnTo>
                  <a:pt x="510179" y="1066800"/>
                </a:lnTo>
                <a:cubicBezTo>
                  <a:pt x="515259" y="1051560"/>
                  <a:pt x="522778" y="1036926"/>
                  <a:pt x="525419" y="1021080"/>
                </a:cubicBezTo>
                <a:cubicBezTo>
                  <a:pt x="530499" y="990600"/>
                  <a:pt x="536826" y="960302"/>
                  <a:pt x="540659" y="929640"/>
                </a:cubicBezTo>
                <a:cubicBezTo>
                  <a:pt x="548536" y="866625"/>
                  <a:pt x="558743" y="723499"/>
                  <a:pt x="571139" y="655320"/>
                </a:cubicBezTo>
                <a:cubicBezTo>
                  <a:pt x="574013" y="639515"/>
                  <a:pt x="582483" y="625185"/>
                  <a:pt x="586379" y="609600"/>
                </a:cubicBezTo>
                <a:cubicBezTo>
                  <a:pt x="608132" y="522589"/>
                  <a:pt x="593392" y="550664"/>
                  <a:pt x="616859" y="472440"/>
                </a:cubicBezTo>
                <a:cubicBezTo>
                  <a:pt x="626091" y="441666"/>
                  <a:pt x="629517" y="407733"/>
                  <a:pt x="647339" y="381000"/>
                </a:cubicBezTo>
                <a:cubicBezTo>
                  <a:pt x="657499" y="365760"/>
                  <a:pt x="670380" y="352018"/>
                  <a:pt x="677819" y="335280"/>
                </a:cubicBezTo>
                <a:cubicBezTo>
                  <a:pt x="703442" y="277629"/>
                  <a:pt x="709223" y="192424"/>
                  <a:pt x="769259" y="152400"/>
                </a:cubicBezTo>
                <a:lnTo>
                  <a:pt x="860699" y="91440"/>
                </a:lnTo>
                <a:cubicBezTo>
                  <a:pt x="875939" y="81280"/>
                  <a:pt x="889043" y="66752"/>
                  <a:pt x="906419" y="60960"/>
                </a:cubicBezTo>
                <a:cubicBezTo>
                  <a:pt x="921659" y="55880"/>
                  <a:pt x="936693" y="50133"/>
                  <a:pt x="952139" y="45720"/>
                </a:cubicBezTo>
                <a:cubicBezTo>
                  <a:pt x="1086092" y="7448"/>
                  <a:pt x="949198" y="51780"/>
                  <a:pt x="1058819" y="15240"/>
                </a:cubicBezTo>
                <a:cubicBezTo>
                  <a:pt x="1302625" y="31494"/>
                  <a:pt x="1236619" y="53340"/>
                  <a:pt x="1272179" y="60960"/>
                </a:cubicBezTo>
                <a:close/>
              </a:path>
            </a:pathLst>
          </a:custGeom>
          <a:solidFill>
            <a:schemeClr val="accent6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7" name="手繪多邊形 116"/>
          <p:cNvSpPr/>
          <p:nvPr/>
        </p:nvSpPr>
        <p:spPr>
          <a:xfrm rot="1194063">
            <a:off x="112671" y="245980"/>
            <a:ext cx="1157457" cy="962480"/>
          </a:xfrm>
          <a:custGeom>
            <a:avLst/>
            <a:gdLst>
              <a:gd name="connsiteX0" fmla="*/ 1272179 w 3725819"/>
              <a:gd name="connsiteY0" fmla="*/ 60960 h 3505200"/>
              <a:gd name="connsiteX1" fmla="*/ 1272179 w 3725819"/>
              <a:gd name="connsiteY1" fmla="*/ 60960 h 3505200"/>
              <a:gd name="connsiteX2" fmla="*/ 1409339 w 3725819"/>
              <a:gd name="connsiteY2" fmla="*/ 106680 h 3505200"/>
              <a:gd name="connsiteX3" fmla="*/ 1470299 w 3725819"/>
              <a:gd name="connsiteY3" fmla="*/ 137160 h 3505200"/>
              <a:gd name="connsiteX4" fmla="*/ 1546499 w 3725819"/>
              <a:gd name="connsiteY4" fmla="*/ 152400 h 3505200"/>
              <a:gd name="connsiteX5" fmla="*/ 1607459 w 3725819"/>
              <a:gd name="connsiteY5" fmla="*/ 167640 h 3505200"/>
              <a:gd name="connsiteX6" fmla="*/ 1942739 w 3725819"/>
              <a:gd name="connsiteY6" fmla="*/ 152400 h 3505200"/>
              <a:gd name="connsiteX7" fmla="*/ 2064659 w 3725819"/>
              <a:gd name="connsiteY7" fmla="*/ 106680 h 3505200"/>
              <a:gd name="connsiteX8" fmla="*/ 2140859 w 3725819"/>
              <a:gd name="connsiteY8" fmla="*/ 76200 h 3505200"/>
              <a:gd name="connsiteX9" fmla="*/ 2201819 w 3725819"/>
              <a:gd name="connsiteY9" fmla="*/ 45720 h 3505200"/>
              <a:gd name="connsiteX10" fmla="*/ 2338979 w 3725819"/>
              <a:gd name="connsiteY10" fmla="*/ 15240 h 3505200"/>
              <a:gd name="connsiteX11" fmla="*/ 2399939 w 3725819"/>
              <a:gd name="connsiteY11" fmla="*/ 0 h 3505200"/>
              <a:gd name="connsiteX12" fmla="*/ 2689499 w 3725819"/>
              <a:gd name="connsiteY12" fmla="*/ 15240 h 3505200"/>
              <a:gd name="connsiteX13" fmla="*/ 2735219 w 3725819"/>
              <a:gd name="connsiteY13" fmla="*/ 45720 h 3505200"/>
              <a:gd name="connsiteX14" fmla="*/ 2826659 w 3725819"/>
              <a:gd name="connsiteY14" fmla="*/ 121920 h 3505200"/>
              <a:gd name="connsiteX15" fmla="*/ 2857139 w 3725819"/>
              <a:gd name="connsiteY15" fmla="*/ 167640 h 3505200"/>
              <a:gd name="connsiteX16" fmla="*/ 2887619 w 3725819"/>
              <a:gd name="connsiteY16" fmla="*/ 259080 h 3505200"/>
              <a:gd name="connsiteX17" fmla="*/ 2902859 w 3725819"/>
              <a:gd name="connsiteY17" fmla="*/ 304800 h 3505200"/>
              <a:gd name="connsiteX18" fmla="*/ 2918099 w 3725819"/>
              <a:gd name="connsiteY18" fmla="*/ 350520 h 3505200"/>
              <a:gd name="connsiteX19" fmla="*/ 2933339 w 3725819"/>
              <a:gd name="connsiteY19" fmla="*/ 411480 h 3505200"/>
              <a:gd name="connsiteX20" fmla="*/ 2963819 w 3725819"/>
              <a:gd name="connsiteY20" fmla="*/ 746760 h 3505200"/>
              <a:gd name="connsiteX21" fmla="*/ 2979059 w 3725819"/>
              <a:gd name="connsiteY21" fmla="*/ 822960 h 3505200"/>
              <a:gd name="connsiteX22" fmla="*/ 2994299 w 3725819"/>
              <a:gd name="connsiteY22" fmla="*/ 914400 h 3505200"/>
              <a:gd name="connsiteX23" fmla="*/ 3085739 w 3725819"/>
              <a:gd name="connsiteY23" fmla="*/ 1127760 h 3505200"/>
              <a:gd name="connsiteX24" fmla="*/ 3222899 w 3725819"/>
              <a:gd name="connsiteY24" fmla="*/ 1280160 h 3505200"/>
              <a:gd name="connsiteX25" fmla="*/ 3268619 w 3725819"/>
              <a:gd name="connsiteY25" fmla="*/ 1310640 h 3505200"/>
              <a:gd name="connsiteX26" fmla="*/ 3375299 w 3725819"/>
              <a:gd name="connsiteY26" fmla="*/ 1402080 h 3505200"/>
              <a:gd name="connsiteX27" fmla="*/ 3466739 w 3725819"/>
              <a:gd name="connsiteY27" fmla="*/ 1463040 h 3505200"/>
              <a:gd name="connsiteX28" fmla="*/ 3573419 w 3725819"/>
              <a:gd name="connsiteY28" fmla="*/ 1554480 h 3505200"/>
              <a:gd name="connsiteX29" fmla="*/ 3588659 w 3725819"/>
              <a:gd name="connsiteY29" fmla="*/ 1600200 h 3505200"/>
              <a:gd name="connsiteX30" fmla="*/ 3634379 w 3725819"/>
              <a:gd name="connsiteY30" fmla="*/ 1661160 h 3505200"/>
              <a:gd name="connsiteX31" fmla="*/ 3680099 w 3725819"/>
              <a:gd name="connsiteY31" fmla="*/ 1737360 h 3505200"/>
              <a:gd name="connsiteX32" fmla="*/ 3695339 w 3725819"/>
              <a:gd name="connsiteY32" fmla="*/ 1813560 h 3505200"/>
              <a:gd name="connsiteX33" fmla="*/ 3710579 w 3725819"/>
              <a:gd name="connsiteY33" fmla="*/ 1859280 h 3505200"/>
              <a:gd name="connsiteX34" fmla="*/ 3725819 w 3725819"/>
              <a:gd name="connsiteY34" fmla="*/ 1950720 h 3505200"/>
              <a:gd name="connsiteX35" fmla="*/ 3710579 w 3725819"/>
              <a:gd name="connsiteY35" fmla="*/ 2133600 h 3505200"/>
              <a:gd name="connsiteX36" fmla="*/ 3664859 w 3725819"/>
              <a:gd name="connsiteY36" fmla="*/ 2194560 h 3505200"/>
              <a:gd name="connsiteX37" fmla="*/ 3542939 w 3725819"/>
              <a:gd name="connsiteY37" fmla="*/ 2301240 h 3505200"/>
              <a:gd name="connsiteX38" fmla="*/ 3497219 w 3725819"/>
              <a:gd name="connsiteY38" fmla="*/ 2316480 h 3505200"/>
              <a:gd name="connsiteX39" fmla="*/ 3451499 w 3725819"/>
              <a:gd name="connsiteY39" fmla="*/ 2346960 h 3505200"/>
              <a:gd name="connsiteX40" fmla="*/ 3299099 w 3725819"/>
              <a:gd name="connsiteY40" fmla="*/ 2392680 h 3505200"/>
              <a:gd name="connsiteX41" fmla="*/ 3161939 w 3725819"/>
              <a:gd name="connsiteY41" fmla="*/ 2468880 h 3505200"/>
              <a:gd name="connsiteX42" fmla="*/ 3055259 w 3725819"/>
              <a:gd name="connsiteY42" fmla="*/ 2499360 h 3505200"/>
              <a:gd name="connsiteX43" fmla="*/ 2811419 w 3725819"/>
              <a:gd name="connsiteY43" fmla="*/ 2667000 h 3505200"/>
              <a:gd name="connsiteX44" fmla="*/ 2689499 w 3725819"/>
              <a:gd name="connsiteY44" fmla="*/ 2788920 h 3505200"/>
              <a:gd name="connsiteX45" fmla="*/ 2598059 w 3725819"/>
              <a:gd name="connsiteY45" fmla="*/ 2880360 h 3505200"/>
              <a:gd name="connsiteX46" fmla="*/ 2506619 w 3725819"/>
              <a:gd name="connsiteY46" fmla="*/ 2941320 h 3505200"/>
              <a:gd name="connsiteX47" fmla="*/ 2430419 w 3725819"/>
              <a:gd name="connsiteY47" fmla="*/ 3032760 h 3505200"/>
              <a:gd name="connsiteX48" fmla="*/ 2369459 w 3725819"/>
              <a:gd name="connsiteY48" fmla="*/ 3063240 h 3505200"/>
              <a:gd name="connsiteX49" fmla="*/ 2201819 w 3725819"/>
              <a:gd name="connsiteY49" fmla="*/ 3185160 h 3505200"/>
              <a:gd name="connsiteX50" fmla="*/ 2049419 w 3725819"/>
              <a:gd name="connsiteY50" fmla="*/ 3261360 h 3505200"/>
              <a:gd name="connsiteX51" fmla="*/ 1897019 w 3725819"/>
              <a:gd name="connsiteY51" fmla="*/ 3337560 h 3505200"/>
              <a:gd name="connsiteX52" fmla="*/ 1836059 w 3725819"/>
              <a:gd name="connsiteY52" fmla="*/ 3352800 h 3505200"/>
              <a:gd name="connsiteX53" fmla="*/ 1714139 w 3725819"/>
              <a:gd name="connsiteY53" fmla="*/ 3398520 h 3505200"/>
              <a:gd name="connsiteX54" fmla="*/ 1561739 w 3725819"/>
              <a:gd name="connsiteY54" fmla="*/ 3429000 h 3505200"/>
              <a:gd name="connsiteX55" fmla="*/ 1500779 w 3725819"/>
              <a:gd name="connsiteY55" fmla="*/ 3444240 h 3505200"/>
              <a:gd name="connsiteX56" fmla="*/ 1455059 w 3725819"/>
              <a:gd name="connsiteY56" fmla="*/ 3459480 h 3505200"/>
              <a:gd name="connsiteX57" fmla="*/ 1165499 w 3725819"/>
              <a:gd name="connsiteY57" fmla="*/ 3505200 h 3505200"/>
              <a:gd name="connsiteX58" fmla="*/ 845459 w 3725819"/>
              <a:gd name="connsiteY58" fmla="*/ 3489960 h 3505200"/>
              <a:gd name="connsiteX59" fmla="*/ 769259 w 3725819"/>
              <a:gd name="connsiteY59" fmla="*/ 3474720 h 3505200"/>
              <a:gd name="connsiteX60" fmla="*/ 708299 w 3725819"/>
              <a:gd name="connsiteY60" fmla="*/ 3444240 h 3505200"/>
              <a:gd name="connsiteX61" fmla="*/ 662579 w 3725819"/>
              <a:gd name="connsiteY61" fmla="*/ 3429000 h 3505200"/>
              <a:gd name="connsiteX62" fmla="*/ 510179 w 3725819"/>
              <a:gd name="connsiteY62" fmla="*/ 3337560 h 3505200"/>
              <a:gd name="connsiteX63" fmla="*/ 388259 w 3725819"/>
              <a:gd name="connsiteY63" fmla="*/ 3185160 h 3505200"/>
              <a:gd name="connsiteX64" fmla="*/ 327299 w 3725819"/>
              <a:gd name="connsiteY64" fmla="*/ 3124200 h 3505200"/>
              <a:gd name="connsiteX65" fmla="*/ 235859 w 3725819"/>
              <a:gd name="connsiteY65" fmla="*/ 2971800 h 3505200"/>
              <a:gd name="connsiteX66" fmla="*/ 190139 w 3725819"/>
              <a:gd name="connsiteY66" fmla="*/ 2895600 h 3505200"/>
              <a:gd name="connsiteX67" fmla="*/ 144419 w 3725819"/>
              <a:gd name="connsiteY67" fmla="*/ 2804160 h 3505200"/>
              <a:gd name="connsiteX68" fmla="*/ 83459 w 3725819"/>
              <a:gd name="connsiteY68" fmla="*/ 2697480 h 3505200"/>
              <a:gd name="connsiteX69" fmla="*/ 22499 w 3725819"/>
              <a:gd name="connsiteY69" fmla="*/ 2468880 h 3505200"/>
              <a:gd name="connsiteX70" fmla="*/ 22499 w 3725819"/>
              <a:gd name="connsiteY70" fmla="*/ 1813560 h 3505200"/>
              <a:gd name="connsiteX71" fmla="*/ 52979 w 3725819"/>
              <a:gd name="connsiteY71" fmla="*/ 1767840 h 3505200"/>
              <a:gd name="connsiteX72" fmla="*/ 98699 w 3725819"/>
              <a:gd name="connsiteY72" fmla="*/ 1706880 h 3505200"/>
              <a:gd name="connsiteX73" fmla="*/ 205379 w 3725819"/>
              <a:gd name="connsiteY73" fmla="*/ 1539240 h 3505200"/>
              <a:gd name="connsiteX74" fmla="*/ 251099 w 3725819"/>
              <a:gd name="connsiteY74" fmla="*/ 1493520 h 3505200"/>
              <a:gd name="connsiteX75" fmla="*/ 342539 w 3725819"/>
              <a:gd name="connsiteY75" fmla="*/ 1371600 h 3505200"/>
              <a:gd name="connsiteX76" fmla="*/ 373019 w 3725819"/>
              <a:gd name="connsiteY76" fmla="*/ 1325880 h 3505200"/>
              <a:gd name="connsiteX77" fmla="*/ 479699 w 3725819"/>
              <a:gd name="connsiteY77" fmla="*/ 1158240 h 3505200"/>
              <a:gd name="connsiteX78" fmla="*/ 510179 w 3725819"/>
              <a:gd name="connsiteY78" fmla="*/ 1066800 h 3505200"/>
              <a:gd name="connsiteX79" fmla="*/ 525419 w 3725819"/>
              <a:gd name="connsiteY79" fmla="*/ 1021080 h 3505200"/>
              <a:gd name="connsiteX80" fmla="*/ 540659 w 3725819"/>
              <a:gd name="connsiteY80" fmla="*/ 929640 h 3505200"/>
              <a:gd name="connsiteX81" fmla="*/ 571139 w 3725819"/>
              <a:gd name="connsiteY81" fmla="*/ 655320 h 3505200"/>
              <a:gd name="connsiteX82" fmla="*/ 586379 w 3725819"/>
              <a:gd name="connsiteY82" fmla="*/ 609600 h 3505200"/>
              <a:gd name="connsiteX83" fmla="*/ 616859 w 3725819"/>
              <a:gd name="connsiteY83" fmla="*/ 472440 h 3505200"/>
              <a:gd name="connsiteX84" fmla="*/ 647339 w 3725819"/>
              <a:gd name="connsiteY84" fmla="*/ 381000 h 3505200"/>
              <a:gd name="connsiteX85" fmla="*/ 677819 w 3725819"/>
              <a:gd name="connsiteY85" fmla="*/ 335280 h 3505200"/>
              <a:gd name="connsiteX86" fmla="*/ 769259 w 3725819"/>
              <a:gd name="connsiteY86" fmla="*/ 152400 h 3505200"/>
              <a:gd name="connsiteX87" fmla="*/ 860699 w 3725819"/>
              <a:gd name="connsiteY87" fmla="*/ 91440 h 3505200"/>
              <a:gd name="connsiteX88" fmla="*/ 906419 w 3725819"/>
              <a:gd name="connsiteY88" fmla="*/ 60960 h 3505200"/>
              <a:gd name="connsiteX89" fmla="*/ 952139 w 3725819"/>
              <a:gd name="connsiteY89" fmla="*/ 45720 h 3505200"/>
              <a:gd name="connsiteX90" fmla="*/ 1058819 w 3725819"/>
              <a:gd name="connsiteY90" fmla="*/ 15240 h 3505200"/>
              <a:gd name="connsiteX91" fmla="*/ 1272179 w 3725819"/>
              <a:gd name="connsiteY91" fmla="*/ 6096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725819" h="3505200">
                <a:moveTo>
                  <a:pt x="1272179" y="60960"/>
                </a:moveTo>
                <a:lnTo>
                  <a:pt x="1272179" y="60960"/>
                </a:lnTo>
                <a:cubicBezTo>
                  <a:pt x="1317899" y="76200"/>
                  <a:pt x="1364358" y="89380"/>
                  <a:pt x="1409339" y="106680"/>
                </a:cubicBezTo>
                <a:cubicBezTo>
                  <a:pt x="1430543" y="114835"/>
                  <a:pt x="1448746" y="129976"/>
                  <a:pt x="1470299" y="137160"/>
                </a:cubicBezTo>
                <a:cubicBezTo>
                  <a:pt x="1494873" y="145351"/>
                  <a:pt x="1521213" y="146781"/>
                  <a:pt x="1546499" y="152400"/>
                </a:cubicBezTo>
                <a:cubicBezTo>
                  <a:pt x="1566946" y="156944"/>
                  <a:pt x="1587139" y="162560"/>
                  <a:pt x="1607459" y="167640"/>
                </a:cubicBezTo>
                <a:cubicBezTo>
                  <a:pt x="1719219" y="162560"/>
                  <a:pt x="1831193" y="160980"/>
                  <a:pt x="1942739" y="152400"/>
                </a:cubicBezTo>
                <a:cubicBezTo>
                  <a:pt x="1997758" y="148168"/>
                  <a:pt x="2015314" y="128611"/>
                  <a:pt x="2064659" y="106680"/>
                </a:cubicBezTo>
                <a:cubicBezTo>
                  <a:pt x="2089658" y="95569"/>
                  <a:pt x="2115860" y="87311"/>
                  <a:pt x="2140859" y="76200"/>
                </a:cubicBezTo>
                <a:cubicBezTo>
                  <a:pt x="2161619" y="66973"/>
                  <a:pt x="2180937" y="54669"/>
                  <a:pt x="2201819" y="45720"/>
                </a:cubicBezTo>
                <a:cubicBezTo>
                  <a:pt x="2253723" y="23475"/>
                  <a:pt x="2276186" y="27799"/>
                  <a:pt x="2338979" y="15240"/>
                </a:cubicBezTo>
                <a:cubicBezTo>
                  <a:pt x="2359518" y="11132"/>
                  <a:pt x="2379619" y="5080"/>
                  <a:pt x="2399939" y="0"/>
                </a:cubicBezTo>
                <a:cubicBezTo>
                  <a:pt x="2496459" y="5080"/>
                  <a:pt x="2593732" y="2181"/>
                  <a:pt x="2689499" y="15240"/>
                </a:cubicBezTo>
                <a:cubicBezTo>
                  <a:pt x="2707647" y="17715"/>
                  <a:pt x="2721148" y="33994"/>
                  <a:pt x="2735219" y="45720"/>
                </a:cubicBezTo>
                <a:cubicBezTo>
                  <a:pt x="2852562" y="143506"/>
                  <a:pt x="2713145" y="46244"/>
                  <a:pt x="2826659" y="121920"/>
                </a:cubicBezTo>
                <a:cubicBezTo>
                  <a:pt x="2836819" y="137160"/>
                  <a:pt x="2849700" y="150902"/>
                  <a:pt x="2857139" y="167640"/>
                </a:cubicBezTo>
                <a:cubicBezTo>
                  <a:pt x="2870188" y="197000"/>
                  <a:pt x="2877459" y="228600"/>
                  <a:pt x="2887619" y="259080"/>
                </a:cubicBezTo>
                <a:lnTo>
                  <a:pt x="2902859" y="304800"/>
                </a:lnTo>
                <a:cubicBezTo>
                  <a:pt x="2907939" y="320040"/>
                  <a:pt x="2914203" y="334935"/>
                  <a:pt x="2918099" y="350520"/>
                </a:cubicBezTo>
                <a:lnTo>
                  <a:pt x="2933339" y="411480"/>
                </a:lnTo>
                <a:cubicBezTo>
                  <a:pt x="2943111" y="548294"/>
                  <a:pt x="2944552" y="621524"/>
                  <a:pt x="2963819" y="746760"/>
                </a:cubicBezTo>
                <a:cubicBezTo>
                  <a:pt x="2967758" y="772362"/>
                  <a:pt x="2974425" y="797475"/>
                  <a:pt x="2979059" y="822960"/>
                </a:cubicBezTo>
                <a:cubicBezTo>
                  <a:pt x="2984587" y="853362"/>
                  <a:pt x="2985082" y="884906"/>
                  <a:pt x="2994299" y="914400"/>
                </a:cubicBezTo>
                <a:cubicBezTo>
                  <a:pt x="3000252" y="933449"/>
                  <a:pt x="3057134" y="1081993"/>
                  <a:pt x="3085739" y="1127760"/>
                </a:cubicBezTo>
                <a:cubicBezTo>
                  <a:pt x="3113847" y="1172732"/>
                  <a:pt x="3187279" y="1256413"/>
                  <a:pt x="3222899" y="1280160"/>
                </a:cubicBezTo>
                <a:cubicBezTo>
                  <a:pt x="3238139" y="1290320"/>
                  <a:pt x="3254548" y="1298914"/>
                  <a:pt x="3268619" y="1310640"/>
                </a:cubicBezTo>
                <a:cubicBezTo>
                  <a:pt x="3387016" y="1409304"/>
                  <a:pt x="3232612" y="1302199"/>
                  <a:pt x="3375299" y="1402080"/>
                </a:cubicBezTo>
                <a:cubicBezTo>
                  <a:pt x="3405309" y="1423087"/>
                  <a:pt x="3440836" y="1437137"/>
                  <a:pt x="3466739" y="1463040"/>
                </a:cubicBezTo>
                <a:cubicBezTo>
                  <a:pt x="3530420" y="1526721"/>
                  <a:pt x="3495217" y="1495828"/>
                  <a:pt x="3573419" y="1554480"/>
                </a:cubicBezTo>
                <a:cubicBezTo>
                  <a:pt x="3578499" y="1569720"/>
                  <a:pt x="3580689" y="1586252"/>
                  <a:pt x="3588659" y="1600200"/>
                </a:cubicBezTo>
                <a:cubicBezTo>
                  <a:pt x="3601261" y="1622253"/>
                  <a:pt x="3620290" y="1640026"/>
                  <a:pt x="3634379" y="1661160"/>
                </a:cubicBezTo>
                <a:cubicBezTo>
                  <a:pt x="3650810" y="1685806"/>
                  <a:pt x="3664859" y="1711960"/>
                  <a:pt x="3680099" y="1737360"/>
                </a:cubicBezTo>
                <a:cubicBezTo>
                  <a:pt x="3685179" y="1762760"/>
                  <a:pt x="3689057" y="1788430"/>
                  <a:pt x="3695339" y="1813560"/>
                </a:cubicBezTo>
                <a:cubicBezTo>
                  <a:pt x="3699235" y="1829145"/>
                  <a:pt x="3707094" y="1843598"/>
                  <a:pt x="3710579" y="1859280"/>
                </a:cubicBezTo>
                <a:cubicBezTo>
                  <a:pt x="3717282" y="1889445"/>
                  <a:pt x="3720739" y="1920240"/>
                  <a:pt x="3725819" y="1950720"/>
                </a:cubicBezTo>
                <a:cubicBezTo>
                  <a:pt x="3720739" y="2011680"/>
                  <a:pt x="3725415" y="2074255"/>
                  <a:pt x="3710579" y="2133600"/>
                </a:cubicBezTo>
                <a:cubicBezTo>
                  <a:pt x="3704419" y="2158242"/>
                  <a:pt x="3679622" y="2173891"/>
                  <a:pt x="3664859" y="2194560"/>
                </a:cubicBezTo>
                <a:cubicBezTo>
                  <a:pt x="3615062" y="2264276"/>
                  <a:pt x="3647614" y="2243087"/>
                  <a:pt x="3542939" y="2301240"/>
                </a:cubicBezTo>
                <a:cubicBezTo>
                  <a:pt x="3528896" y="2309042"/>
                  <a:pt x="3511587" y="2309296"/>
                  <a:pt x="3497219" y="2316480"/>
                </a:cubicBezTo>
                <a:cubicBezTo>
                  <a:pt x="3480836" y="2324671"/>
                  <a:pt x="3468334" y="2339745"/>
                  <a:pt x="3451499" y="2346960"/>
                </a:cubicBezTo>
                <a:cubicBezTo>
                  <a:pt x="3376281" y="2379196"/>
                  <a:pt x="3384468" y="2341458"/>
                  <a:pt x="3299099" y="2392680"/>
                </a:cubicBezTo>
                <a:cubicBezTo>
                  <a:pt x="3250929" y="2421582"/>
                  <a:pt x="3212954" y="2447016"/>
                  <a:pt x="3161939" y="2468880"/>
                </a:cubicBezTo>
                <a:cubicBezTo>
                  <a:pt x="3131330" y="2481998"/>
                  <a:pt x="3086193" y="2491626"/>
                  <a:pt x="3055259" y="2499360"/>
                </a:cubicBezTo>
                <a:cubicBezTo>
                  <a:pt x="2991053" y="2539489"/>
                  <a:pt x="2864839" y="2613580"/>
                  <a:pt x="2811419" y="2667000"/>
                </a:cubicBezTo>
                <a:cubicBezTo>
                  <a:pt x="2770779" y="2707640"/>
                  <a:pt x="2737320" y="2757039"/>
                  <a:pt x="2689499" y="2788920"/>
                </a:cubicBezTo>
                <a:cubicBezTo>
                  <a:pt x="2540857" y="2888015"/>
                  <a:pt x="2768188" y="2729134"/>
                  <a:pt x="2598059" y="2880360"/>
                </a:cubicBezTo>
                <a:cubicBezTo>
                  <a:pt x="2570680" y="2904697"/>
                  <a:pt x="2506619" y="2941320"/>
                  <a:pt x="2506619" y="2941320"/>
                </a:cubicBezTo>
                <a:cubicBezTo>
                  <a:pt x="2482315" y="2977776"/>
                  <a:pt x="2467755" y="3006091"/>
                  <a:pt x="2430419" y="3032760"/>
                </a:cubicBezTo>
                <a:cubicBezTo>
                  <a:pt x="2411932" y="3045965"/>
                  <a:pt x="2388362" y="3050638"/>
                  <a:pt x="2369459" y="3063240"/>
                </a:cubicBezTo>
                <a:cubicBezTo>
                  <a:pt x="2311968" y="3101567"/>
                  <a:pt x="2257538" y="3144299"/>
                  <a:pt x="2201819" y="3185160"/>
                </a:cubicBezTo>
                <a:cubicBezTo>
                  <a:pt x="2070262" y="3281635"/>
                  <a:pt x="2221742" y="3183031"/>
                  <a:pt x="2049419" y="3261360"/>
                </a:cubicBezTo>
                <a:cubicBezTo>
                  <a:pt x="1891929" y="3332946"/>
                  <a:pt x="2054132" y="3285189"/>
                  <a:pt x="1897019" y="3337560"/>
                </a:cubicBezTo>
                <a:cubicBezTo>
                  <a:pt x="1877148" y="3344184"/>
                  <a:pt x="1855930" y="3346176"/>
                  <a:pt x="1836059" y="3352800"/>
                </a:cubicBezTo>
                <a:cubicBezTo>
                  <a:pt x="1739436" y="3385008"/>
                  <a:pt x="1789046" y="3377118"/>
                  <a:pt x="1714139" y="3398520"/>
                </a:cubicBezTo>
                <a:cubicBezTo>
                  <a:pt x="1631542" y="3422119"/>
                  <a:pt x="1661534" y="3409041"/>
                  <a:pt x="1561739" y="3429000"/>
                </a:cubicBezTo>
                <a:cubicBezTo>
                  <a:pt x="1541200" y="3433108"/>
                  <a:pt x="1520918" y="3438486"/>
                  <a:pt x="1500779" y="3444240"/>
                </a:cubicBezTo>
                <a:cubicBezTo>
                  <a:pt x="1485333" y="3448653"/>
                  <a:pt x="1470811" y="3456330"/>
                  <a:pt x="1455059" y="3459480"/>
                </a:cubicBezTo>
                <a:cubicBezTo>
                  <a:pt x="1364096" y="3477673"/>
                  <a:pt x="1259339" y="3491794"/>
                  <a:pt x="1165499" y="3505200"/>
                </a:cubicBezTo>
                <a:cubicBezTo>
                  <a:pt x="1058819" y="3500120"/>
                  <a:pt x="951945" y="3498151"/>
                  <a:pt x="845459" y="3489960"/>
                </a:cubicBezTo>
                <a:cubicBezTo>
                  <a:pt x="819632" y="3487973"/>
                  <a:pt x="793833" y="3482911"/>
                  <a:pt x="769259" y="3474720"/>
                </a:cubicBezTo>
                <a:cubicBezTo>
                  <a:pt x="747706" y="3467536"/>
                  <a:pt x="729181" y="3453189"/>
                  <a:pt x="708299" y="3444240"/>
                </a:cubicBezTo>
                <a:cubicBezTo>
                  <a:pt x="693534" y="3437912"/>
                  <a:pt x="677344" y="3435328"/>
                  <a:pt x="662579" y="3429000"/>
                </a:cubicBezTo>
                <a:cubicBezTo>
                  <a:pt x="617310" y="3409599"/>
                  <a:pt x="542389" y="3366841"/>
                  <a:pt x="510179" y="3337560"/>
                </a:cubicBezTo>
                <a:cubicBezTo>
                  <a:pt x="444290" y="3277661"/>
                  <a:pt x="440774" y="3245177"/>
                  <a:pt x="388259" y="3185160"/>
                </a:cubicBezTo>
                <a:cubicBezTo>
                  <a:pt x="369336" y="3163533"/>
                  <a:pt x="344002" y="3147584"/>
                  <a:pt x="327299" y="3124200"/>
                </a:cubicBezTo>
                <a:cubicBezTo>
                  <a:pt x="292865" y="3075992"/>
                  <a:pt x="266339" y="3022600"/>
                  <a:pt x="235859" y="2971800"/>
                </a:cubicBezTo>
                <a:cubicBezTo>
                  <a:pt x="220619" y="2946400"/>
                  <a:pt x="203386" y="2922094"/>
                  <a:pt x="190139" y="2895600"/>
                </a:cubicBezTo>
                <a:cubicBezTo>
                  <a:pt x="174899" y="2865120"/>
                  <a:pt x="160969" y="2833949"/>
                  <a:pt x="144419" y="2804160"/>
                </a:cubicBezTo>
                <a:cubicBezTo>
                  <a:pt x="112346" y="2746429"/>
                  <a:pt x="108475" y="2766274"/>
                  <a:pt x="83459" y="2697480"/>
                </a:cubicBezTo>
                <a:cubicBezTo>
                  <a:pt x="66664" y="2651293"/>
                  <a:pt x="33413" y="2512534"/>
                  <a:pt x="22499" y="2468880"/>
                </a:cubicBezTo>
                <a:cubicBezTo>
                  <a:pt x="-4552" y="2198371"/>
                  <a:pt x="-10311" y="2207276"/>
                  <a:pt x="22499" y="1813560"/>
                </a:cubicBezTo>
                <a:cubicBezTo>
                  <a:pt x="24020" y="1795307"/>
                  <a:pt x="42333" y="1782745"/>
                  <a:pt x="52979" y="1767840"/>
                </a:cubicBezTo>
                <a:cubicBezTo>
                  <a:pt x="67742" y="1747171"/>
                  <a:pt x="83459" y="1727200"/>
                  <a:pt x="98699" y="1706880"/>
                </a:cubicBezTo>
                <a:cubicBezTo>
                  <a:pt x="124676" y="1628949"/>
                  <a:pt x="121147" y="1623472"/>
                  <a:pt x="205379" y="1539240"/>
                </a:cubicBezTo>
                <a:cubicBezTo>
                  <a:pt x="220619" y="1524000"/>
                  <a:pt x="237451" y="1510201"/>
                  <a:pt x="251099" y="1493520"/>
                </a:cubicBezTo>
                <a:cubicBezTo>
                  <a:pt x="283267" y="1454203"/>
                  <a:pt x="314360" y="1413868"/>
                  <a:pt x="342539" y="1371600"/>
                </a:cubicBezTo>
                <a:cubicBezTo>
                  <a:pt x="352699" y="1356360"/>
                  <a:pt x="361293" y="1339951"/>
                  <a:pt x="373019" y="1325880"/>
                </a:cubicBezTo>
                <a:cubicBezTo>
                  <a:pt x="440913" y="1244407"/>
                  <a:pt x="430086" y="1307078"/>
                  <a:pt x="479699" y="1158240"/>
                </a:cubicBezTo>
                <a:lnTo>
                  <a:pt x="510179" y="1066800"/>
                </a:lnTo>
                <a:cubicBezTo>
                  <a:pt x="515259" y="1051560"/>
                  <a:pt x="522778" y="1036926"/>
                  <a:pt x="525419" y="1021080"/>
                </a:cubicBezTo>
                <a:cubicBezTo>
                  <a:pt x="530499" y="990600"/>
                  <a:pt x="536826" y="960302"/>
                  <a:pt x="540659" y="929640"/>
                </a:cubicBezTo>
                <a:cubicBezTo>
                  <a:pt x="548536" y="866625"/>
                  <a:pt x="558743" y="723499"/>
                  <a:pt x="571139" y="655320"/>
                </a:cubicBezTo>
                <a:cubicBezTo>
                  <a:pt x="574013" y="639515"/>
                  <a:pt x="582483" y="625185"/>
                  <a:pt x="586379" y="609600"/>
                </a:cubicBezTo>
                <a:cubicBezTo>
                  <a:pt x="608132" y="522589"/>
                  <a:pt x="593392" y="550664"/>
                  <a:pt x="616859" y="472440"/>
                </a:cubicBezTo>
                <a:cubicBezTo>
                  <a:pt x="626091" y="441666"/>
                  <a:pt x="629517" y="407733"/>
                  <a:pt x="647339" y="381000"/>
                </a:cubicBezTo>
                <a:cubicBezTo>
                  <a:pt x="657499" y="365760"/>
                  <a:pt x="670380" y="352018"/>
                  <a:pt x="677819" y="335280"/>
                </a:cubicBezTo>
                <a:cubicBezTo>
                  <a:pt x="703442" y="277629"/>
                  <a:pt x="709223" y="192424"/>
                  <a:pt x="769259" y="152400"/>
                </a:cubicBezTo>
                <a:lnTo>
                  <a:pt x="860699" y="91440"/>
                </a:lnTo>
                <a:cubicBezTo>
                  <a:pt x="875939" y="81280"/>
                  <a:pt x="889043" y="66752"/>
                  <a:pt x="906419" y="60960"/>
                </a:cubicBezTo>
                <a:cubicBezTo>
                  <a:pt x="921659" y="55880"/>
                  <a:pt x="936693" y="50133"/>
                  <a:pt x="952139" y="45720"/>
                </a:cubicBezTo>
                <a:cubicBezTo>
                  <a:pt x="1086092" y="7448"/>
                  <a:pt x="949198" y="51780"/>
                  <a:pt x="1058819" y="15240"/>
                </a:cubicBezTo>
                <a:cubicBezTo>
                  <a:pt x="1302625" y="31494"/>
                  <a:pt x="1236619" y="53340"/>
                  <a:pt x="1272179" y="60960"/>
                </a:cubicBezTo>
                <a:close/>
              </a:path>
            </a:pathLst>
          </a:cu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8" name="直線箭頭接點 117"/>
          <p:cNvCxnSpPr/>
          <p:nvPr/>
        </p:nvCxnSpPr>
        <p:spPr>
          <a:xfrm flipV="1">
            <a:off x="580041" y="266502"/>
            <a:ext cx="1" cy="46071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箭頭接點 118"/>
          <p:cNvCxnSpPr/>
          <p:nvPr/>
        </p:nvCxnSpPr>
        <p:spPr>
          <a:xfrm>
            <a:off x="580041" y="727220"/>
            <a:ext cx="419756" cy="2894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箭頭接點 119"/>
          <p:cNvCxnSpPr/>
          <p:nvPr/>
        </p:nvCxnSpPr>
        <p:spPr>
          <a:xfrm flipH="1">
            <a:off x="222265" y="727220"/>
            <a:ext cx="357777" cy="2894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162515" y="47263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Rigid Body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06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141381" y="1165654"/>
            <a:ext cx="3589519" cy="2944849"/>
            <a:chOff x="4880900" y="2331237"/>
            <a:chExt cx="3589519" cy="2944849"/>
          </a:xfrm>
        </p:grpSpPr>
        <p:grpSp>
          <p:nvGrpSpPr>
            <p:cNvPr id="12" name="群組 11"/>
            <p:cNvGrpSpPr/>
            <p:nvPr/>
          </p:nvGrpSpPr>
          <p:grpSpPr>
            <a:xfrm>
              <a:off x="4950670" y="2331237"/>
              <a:ext cx="3519749" cy="2944849"/>
              <a:chOff x="3929167" y="1970313"/>
              <a:chExt cx="3519749" cy="2944849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5853921" y="1970313"/>
                <a:ext cx="1594995" cy="1604819"/>
                <a:chOff x="6969290" y="3952975"/>
                <a:chExt cx="1594995" cy="1604819"/>
              </a:xfrm>
            </p:grpSpPr>
            <p:grpSp>
              <p:nvGrpSpPr>
                <p:cNvPr id="24" name="群組 23"/>
                <p:cNvGrpSpPr/>
                <p:nvPr/>
              </p:nvGrpSpPr>
              <p:grpSpPr>
                <a:xfrm rot="4366313">
                  <a:off x="7141692" y="4666347"/>
                  <a:ext cx="1293868" cy="489026"/>
                  <a:chOff x="7727691" y="1707232"/>
                  <a:chExt cx="1293868" cy="489026"/>
                </a:xfrm>
              </p:grpSpPr>
              <p:sp>
                <p:nvSpPr>
                  <p:cNvPr id="26" name="橢圓 25"/>
                  <p:cNvSpPr/>
                  <p:nvPr/>
                </p:nvSpPr>
                <p:spPr>
                  <a:xfrm>
                    <a:off x="7727691" y="1707232"/>
                    <a:ext cx="282515" cy="282515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27" name="直線箭頭接點 26"/>
                  <p:cNvCxnSpPr/>
                  <p:nvPr/>
                </p:nvCxnSpPr>
                <p:spPr>
                  <a:xfrm rot="17233687" flipH="1">
                    <a:off x="8432215" y="1606915"/>
                    <a:ext cx="88411" cy="1090276"/>
                  </a:xfrm>
                  <a:prstGeom prst="straightConnector1">
                    <a:avLst/>
                  </a:prstGeom>
                  <a:ln w="44450">
                    <a:solidFill>
                      <a:schemeClr val="accent6">
                        <a:lumMod val="5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字方塊 24"/>
                    <p:cNvSpPr txBox="1"/>
                    <p:nvPr/>
                  </p:nvSpPr>
                  <p:spPr>
                    <a:xfrm>
                      <a:off x="6969290" y="3952975"/>
                      <a:ext cx="15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zh-TW" sz="1400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kumimoji="1" lang="en-US" altLang="zh-TW" sz="1400" b="0" i="0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E</m:t>
                            </m:r>
                            <m:sSub>
                              <m:sSubPr>
                                <m:ctrlPr>
                                  <a:rPr kumimoji="1" lang="en-US" altLang="zh-TW" sz="1400" b="0" i="1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TW" sz="14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l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文字方塊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9290" y="3952975"/>
                      <a:ext cx="1594995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群組 14"/>
              <p:cNvGrpSpPr/>
              <p:nvPr/>
            </p:nvGrpSpPr>
            <p:grpSpPr>
              <a:xfrm rot="13335718">
                <a:off x="4068355" y="3990395"/>
                <a:ext cx="541604" cy="924767"/>
                <a:chOff x="7727691" y="1707232"/>
                <a:chExt cx="541604" cy="924767"/>
              </a:xfrm>
            </p:grpSpPr>
            <p:sp>
              <p:nvSpPr>
                <p:cNvPr id="22" name="橢圓 21"/>
                <p:cNvSpPr/>
                <p:nvPr/>
              </p:nvSpPr>
              <p:spPr>
                <a:xfrm>
                  <a:off x="7727691" y="1707232"/>
                  <a:ext cx="282515" cy="28251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23" name="直線箭頭接點 22"/>
                <p:cNvCxnSpPr/>
                <p:nvPr/>
              </p:nvCxnSpPr>
              <p:spPr>
                <a:xfrm rot="8264282" flipH="1" flipV="1">
                  <a:off x="8233046" y="1832248"/>
                  <a:ext cx="36249" cy="799751"/>
                </a:xfrm>
                <a:prstGeom prst="straightConnector1">
                  <a:avLst/>
                </a:prstGeom>
                <a:ln w="444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字方塊 15"/>
                  <p:cNvSpPr txBox="1"/>
                  <p:nvPr/>
                </p:nvSpPr>
                <p:spPr>
                  <a:xfrm>
                    <a:off x="3929167" y="4559627"/>
                    <a:ext cx="1594995" cy="326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TW" sz="1400" i="0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P</m:t>
                          </m:r>
                          <m:sSub>
                            <m:sSubPr>
                              <m:ctrlPr>
                                <a:rPr kumimoji="1" lang="en-US" altLang="zh-TW" sz="1400" b="0" i="1" dirty="0" smtClean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sz="1400" i="0" dirty="0" smtClean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 sz="1400" b="0" i="0" dirty="0" smtClean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p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1400" dirty="0">
                      <a:solidFill>
                        <a:srgbClr val="CF2F30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99" name="文字方塊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9167" y="4559627"/>
                    <a:ext cx="1594995" cy="32694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線接點 16"/>
              <p:cNvCxnSpPr/>
              <p:nvPr/>
            </p:nvCxnSpPr>
            <p:spPr>
              <a:xfrm flipH="1">
                <a:off x="4253221" y="2348808"/>
                <a:ext cx="2243903" cy="246366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弧線 17"/>
              <p:cNvSpPr/>
              <p:nvPr/>
            </p:nvSpPr>
            <p:spPr>
              <a:xfrm rot="8343782">
                <a:off x="5671510" y="2220697"/>
                <a:ext cx="1113855" cy="1096743"/>
              </a:xfrm>
              <a:prstGeom prst="arc">
                <a:avLst>
                  <a:gd name="adj1" fmla="val 16703910"/>
                  <a:gd name="adj2" fmla="val 0"/>
                </a:avLst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字方塊 18"/>
                  <p:cNvSpPr txBox="1"/>
                  <p:nvPr/>
                </p:nvSpPr>
                <p:spPr>
                  <a:xfrm>
                    <a:off x="5973128" y="2957702"/>
                    <a:ext cx="351315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𝑙</m:t>
                              </m:r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>
              <p:sp>
                <p:nvSpPr>
                  <p:cNvPr id="19" name="文字方塊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3128" y="2957702"/>
                    <a:ext cx="351315" cy="29841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3793" r="-6897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3990528" y="4149740"/>
                    <a:ext cx="880857" cy="298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>
              <p:sp>
                <p:nvSpPr>
                  <p:cNvPr id="20" name="文字方塊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0528" y="4149740"/>
                    <a:ext cx="880857" cy="29841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244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4868741" y="3207366"/>
                    <a:ext cx="376385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741" y="3207366"/>
                    <a:ext cx="376385" cy="29841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2903" r="-9677" b="-2653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弧線 12"/>
            <p:cNvSpPr/>
            <p:nvPr/>
          </p:nvSpPr>
          <p:spPr>
            <a:xfrm rot="20700000">
              <a:off x="4880900" y="4458348"/>
              <a:ext cx="819938" cy="807341"/>
            </a:xfrm>
            <a:prstGeom prst="arc">
              <a:avLst>
                <a:gd name="adj1" fmla="val 16703910"/>
                <a:gd name="adj2" fmla="val 0"/>
              </a:avLst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18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橢圓 41"/>
          <p:cNvSpPr/>
          <p:nvPr/>
        </p:nvSpPr>
        <p:spPr>
          <a:xfrm rot="156709">
            <a:off x="969818" y="2474976"/>
            <a:ext cx="4102608" cy="3974592"/>
          </a:xfrm>
          <a:prstGeom prst="ellipse">
            <a:avLst/>
          </a:prstGeom>
          <a:solidFill>
            <a:srgbClr val="FB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5" name="直線箭頭接點 14"/>
          <p:cNvCxnSpPr/>
          <p:nvPr/>
        </p:nvCxnSpPr>
        <p:spPr>
          <a:xfrm flipH="1" flipV="1">
            <a:off x="3106466" y="2972901"/>
            <a:ext cx="23368" cy="16322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/>
          <p:cNvCxnSpPr/>
          <p:nvPr/>
        </p:nvCxnSpPr>
        <p:spPr>
          <a:xfrm>
            <a:off x="3141010" y="4605158"/>
            <a:ext cx="1178560" cy="900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/>
          <p:cNvCxnSpPr/>
          <p:nvPr/>
        </p:nvCxnSpPr>
        <p:spPr>
          <a:xfrm flipH="1">
            <a:off x="1594658" y="4605158"/>
            <a:ext cx="1535176" cy="5501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286810" y="4902234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kumimoji="1" lang="zh-TW" alt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330746" y="5339572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kumimoji="1" lang="zh-TW" alt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939842" y="2589430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z</a:t>
            </a:r>
            <a:endParaRPr kumimoji="1" lang="zh-TW" altLang="en-US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389632" y="-694944"/>
            <a:ext cx="184731" cy="369332"/>
          </a:xfrm>
          <a:prstGeom prst="rect">
            <a:avLst/>
          </a:prstGeom>
          <a:solidFill>
            <a:srgbClr val="FB0000">
              <a:alpha val="12157"/>
            </a:srgbClr>
          </a:solidFill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cxnSp>
        <p:nvCxnSpPr>
          <p:cNvPr id="45" name="直線箭頭接點 44"/>
          <p:cNvCxnSpPr/>
          <p:nvPr/>
        </p:nvCxnSpPr>
        <p:spPr>
          <a:xfrm flipV="1">
            <a:off x="6004274" y="1099018"/>
            <a:ext cx="1758061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/>
          <p:cNvCxnSpPr/>
          <p:nvPr/>
        </p:nvCxnSpPr>
        <p:spPr>
          <a:xfrm>
            <a:off x="6015450" y="1099018"/>
            <a:ext cx="1361358" cy="167507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箭頭接點 46"/>
          <p:cNvCxnSpPr/>
          <p:nvPr/>
        </p:nvCxnSpPr>
        <p:spPr>
          <a:xfrm flipH="1">
            <a:off x="5513962" y="1099018"/>
            <a:ext cx="490314" cy="143408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7338419" y="2657059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kumimoji="1" lang="zh-TW" altLang="en-US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5353678" y="2533102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kumimoji="1" lang="zh-TW" altLang="en-US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文字方塊 49"/>
          <p:cNvSpPr txBox="1"/>
          <p:nvPr/>
        </p:nvSpPr>
        <p:spPr>
          <a:xfrm rot="217898">
            <a:off x="7694591" y="885261"/>
            <a:ext cx="4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z</a:t>
            </a:r>
            <a:endParaRPr kumimoji="1" lang="zh-TW" altLang="en-US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7234390" y="1431913"/>
            <a:ext cx="436426" cy="416820"/>
            <a:chOff x="7727691" y="1707232"/>
            <a:chExt cx="436426" cy="416820"/>
          </a:xfrm>
        </p:grpSpPr>
        <p:sp>
          <p:nvSpPr>
            <p:cNvPr id="66" name="橢圓 65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7" name="直線箭頭接點 66"/>
            <p:cNvCxnSpPr>
              <a:stCxn id="66" idx="5"/>
            </p:cNvCxnSpPr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群組 75"/>
          <p:cNvGrpSpPr/>
          <p:nvPr/>
        </p:nvGrpSpPr>
        <p:grpSpPr>
          <a:xfrm rot="1081576">
            <a:off x="6524059" y="1396564"/>
            <a:ext cx="436426" cy="416820"/>
            <a:chOff x="7727691" y="1707232"/>
            <a:chExt cx="436426" cy="416820"/>
          </a:xfrm>
        </p:grpSpPr>
        <p:sp>
          <p:nvSpPr>
            <p:cNvPr id="77" name="橢圓 76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8" name="直線箭頭接點 77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群組 78"/>
          <p:cNvGrpSpPr/>
          <p:nvPr/>
        </p:nvGrpSpPr>
        <p:grpSpPr>
          <a:xfrm rot="15177454">
            <a:off x="3498421" y="5100313"/>
            <a:ext cx="436426" cy="416820"/>
            <a:chOff x="7727691" y="1707232"/>
            <a:chExt cx="436426" cy="416820"/>
          </a:xfrm>
        </p:grpSpPr>
        <p:sp>
          <p:nvSpPr>
            <p:cNvPr id="80" name="橢圓 79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1" name="直線箭頭接點 80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群組 81"/>
          <p:cNvGrpSpPr/>
          <p:nvPr/>
        </p:nvGrpSpPr>
        <p:grpSpPr>
          <a:xfrm rot="13152515">
            <a:off x="2687537" y="4961958"/>
            <a:ext cx="436426" cy="416820"/>
            <a:chOff x="7727691" y="1707232"/>
            <a:chExt cx="436426" cy="416820"/>
          </a:xfrm>
        </p:grpSpPr>
        <p:sp>
          <p:nvSpPr>
            <p:cNvPr id="83" name="橢圓 82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4" name="直線箭頭接點 83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 rot="15177454">
            <a:off x="2427698" y="4062649"/>
            <a:ext cx="436426" cy="416820"/>
            <a:chOff x="7727691" y="1707232"/>
            <a:chExt cx="436426" cy="416820"/>
          </a:xfrm>
        </p:grpSpPr>
        <p:sp>
          <p:nvSpPr>
            <p:cNvPr id="86" name="橢圓 85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87" name="直線箭頭接點 86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群組 90"/>
          <p:cNvGrpSpPr/>
          <p:nvPr/>
        </p:nvGrpSpPr>
        <p:grpSpPr>
          <a:xfrm rot="12149889">
            <a:off x="2103060" y="5177920"/>
            <a:ext cx="436426" cy="416820"/>
            <a:chOff x="7727691" y="1707232"/>
            <a:chExt cx="436426" cy="416820"/>
          </a:xfrm>
        </p:grpSpPr>
        <p:sp>
          <p:nvSpPr>
            <p:cNvPr id="92" name="橢圓 91"/>
            <p:cNvSpPr/>
            <p:nvPr/>
          </p:nvSpPr>
          <p:spPr>
            <a:xfrm>
              <a:off x="7727691" y="1707232"/>
              <a:ext cx="282515" cy="28251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93" name="直線箭頭接點 92"/>
            <p:cNvCxnSpPr/>
            <p:nvPr/>
          </p:nvCxnSpPr>
          <p:spPr>
            <a:xfrm>
              <a:off x="7968833" y="1948374"/>
              <a:ext cx="195284" cy="175678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1523155" y="4349006"/>
                <a:ext cx="1594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400" i="0" dirty="0" smtClean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400" b="0" i="1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400" i="0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400" b="0" i="0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sz="14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155" y="4349006"/>
                <a:ext cx="1594995" cy="3077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/>
              <p:cNvSpPr txBox="1"/>
              <p:nvPr/>
            </p:nvSpPr>
            <p:spPr>
              <a:xfrm>
                <a:off x="1424734" y="5658388"/>
                <a:ext cx="1594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400" i="0" dirty="0" smtClean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400" b="0" i="1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400" i="0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400" b="0" i="0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sz="14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34" y="5658388"/>
                <a:ext cx="1594995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2232901" y="5414894"/>
                <a:ext cx="1594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400" i="0" dirty="0" smtClean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400" b="0" i="1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400" i="0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400" b="0" i="0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TW" altLang="en-US" sz="14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901" y="5414894"/>
                <a:ext cx="1594995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3019729" y="5544757"/>
                <a:ext cx="1594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400" i="0" dirty="0" smtClean="0">
                          <a:solidFill>
                            <a:srgbClr val="CF2F30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</m:t>
                      </m:r>
                      <m:sSub>
                        <m:sSubPr>
                          <m:ctrlPr>
                            <a:rPr kumimoji="1" lang="en-US" altLang="zh-TW" sz="1400" b="0" i="1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400" i="0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400" b="0" i="0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TW" altLang="en-US" sz="1400" dirty="0">
                  <a:solidFill>
                    <a:srgbClr val="CF2F3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729" y="5544757"/>
                <a:ext cx="1594995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5866230" y="1071918"/>
                <a:ext cx="1594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zh-TW" sz="1400" b="0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E</m:t>
                      </m:r>
                      <m:sSub>
                        <m:sSubPr>
                          <m:ctrlPr>
                            <a:rPr kumimoji="1" lang="en-US" altLang="zh-TW" sz="1400" b="0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400" i="0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400" b="0" i="0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sz="1400" dirty="0">
                  <a:solidFill>
                    <a:schemeClr val="accent6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30" y="1071918"/>
                <a:ext cx="1594995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/>
              <p:cNvSpPr txBox="1"/>
              <p:nvPr/>
            </p:nvSpPr>
            <p:spPr>
              <a:xfrm>
                <a:off x="6605144" y="1128405"/>
                <a:ext cx="1594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zh-TW" sz="1400" b="0" i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E</m:t>
                      </m:r>
                      <m:sSub>
                        <m:sSubPr>
                          <m:ctrlPr>
                            <a:rPr kumimoji="1" lang="en-US" altLang="zh-TW" sz="1400" b="0" i="1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TW" sz="1400" i="0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D</m:t>
                          </m:r>
                        </m:e>
                        <m:sub>
                          <m:r>
                            <a:rPr kumimoji="1" lang="en-US" altLang="zh-TW" sz="1400" b="0" i="0" dirty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TW" altLang="en-US" sz="1400" dirty="0">
                  <a:solidFill>
                    <a:schemeClr val="accent6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2" name="文字方塊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44" y="1128405"/>
                <a:ext cx="1594995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5430982" y="997527"/>
            <a:ext cx="3657600" cy="2632364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44518" y="2492530"/>
            <a:ext cx="5050976" cy="406067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3399059" y="1681044"/>
            <a:ext cx="3589519" cy="2944849"/>
            <a:chOff x="4880900" y="2331237"/>
            <a:chExt cx="3589519" cy="2944849"/>
          </a:xfrm>
        </p:grpSpPr>
        <p:grpSp>
          <p:nvGrpSpPr>
            <p:cNvPr id="22" name="群組 21"/>
            <p:cNvGrpSpPr/>
            <p:nvPr/>
          </p:nvGrpSpPr>
          <p:grpSpPr>
            <a:xfrm>
              <a:off x="4950670" y="2331237"/>
              <a:ext cx="3519749" cy="2944849"/>
              <a:chOff x="3929167" y="1970313"/>
              <a:chExt cx="3519749" cy="2944849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5853921" y="1970313"/>
                <a:ext cx="1594995" cy="1604819"/>
                <a:chOff x="6969290" y="3952975"/>
                <a:chExt cx="1594995" cy="1604819"/>
              </a:xfrm>
            </p:grpSpPr>
            <p:grpSp>
              <p:nvGrpSpPr>
                <p:cNvPr id="73" name="群組 72"/>
                <p:cNvGrpSpPr/>
                <p:nvPr/>
              </p:nvGrpSpPr>
              <p:grpSpPr>
                <a:xfrm rot="4366313">
                  <a:off x="7141692" y="4666347"/>
                  <a:ext cx="1293868" cy="489026"/>
                  <a:chOff x="7727691" y="1707232"/>
                  <a:chExt cx="1293868" cy="489026"/>
                </a:xfrm>
              </p:grpSpPr>
              <p:sp>
                <p:nvSpPr>
                  <p:cNvPr id="74" name="橢圓 73"/>
                  <p:cNvSpPr/>
                  <p:nvPr/>
                </p:nvSpPr>
                <p:spPr>
                  <a:xfrm>
                    <a:off x="7727691" y="1707232"/>
                    <a:ext cx="282515" cy="282515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75" name="直線箭頭接點 74"/>
                  <p:cNvCxnSpPr/>
                  <p:nvPr/>
                </p:nvCxnSpPr>
                <p:spPr>
                  <a:xfrm rot="17233687" flipH="1">
                    <a:off x="8432215" y="1606915"/>
                    <a:ext cx="88411" cy="1090276"/>
                  </a:xfrm>
                  <a:prstGeom prst="straightConnector1">
                    <a:avLst/>
                  </a:prstGeom>
                  <a:ln w="44450">
                    <a:solidFill>
                      <a:schemeClr val="accent6">
                        <a:lumMod val="5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文字方塊 100"/>
                    <p:cNvSpPr txBox="1"/>
                    <p:nvPr/>
                  </p:nvSpPr>
                  <p:spPr>
                    <a:xfrm>
                      <a:off x="6969290" y="3952975"/>
                      <a:ext cx="15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zh-TW" sz="1400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kumimoji="1" lang="en-US" altLang="zh-TW" sz="1400" b="0" i="0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E</m:t>
                            </m:r>
                            <m:sSub>
                              <m:sSubPr>
                                <m:ctrlPr>
                                  <a:rPr kumimoji="1" lang="en-US" altLang="zh-TW" sz="1400" b="0" i="1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kumimoji="1" lang="en-US" altLang="zh-TW" sz="14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l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文字方塊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9290" y="3952975"/>
                      <a:ext cx="1594995" cy="307777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8" name="群組 87"/>
              <p:cNvGrpSpPr/>
              <p:nvPr/>
            </p:nvGrpSpPr>
            <p:grpSpPr>
              <a:xfrm rot="13335718">
                <a:off x="4068355" y="3990395"/>
                <a:ext cx="541604" cy="924767"/>
                <a:chOff x="7727691" y="1707232"/>
                <a:chExt cx="541604" cy="924767"/>
              </a:xfrm>
            </p:grpSpPr>
            <p:sp>
              <p:nvSpPr>
                <p:cNvPr id="89" name="橢圓 88"/>
                <p:cNvSpPr/>
                <p:nvPr/>
              </p:nvSpPr>
              <p:spPr>
                <a:xfrm>
                  <a:off x="7727691" y="1707232"/>
                  <a:ext cx="282515" cy="282515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cxnSp>
              <p:nvCxnSpPr>
                <p:cNvPr id="90" name="直線箭頭接點 89"/>
                <p:cNvCxnSpPr/>
                <p:nvPr/>
              </p:nvCxnSpPr>
              <p:spPr>
                <a:xfrm rot="8264282" flipH="1" flipV="1">
                  <a:off x="8233046" y="1832248"/>
                  <a:ext cx="36249" cy="799751"/>
                </a:xfrm>
                <a:prstGeom prst="straightConnector1">
                  <a:avLst/>
                </a:prstGeom>
                <a:ln w="444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字方塊 98"/>
                  <p:cNvSpPr txBox="1"/>
                  <p:nvPr/>
                </p:nvSpPr>
                <p:spPr>
                  <a:xfrm>
                    <a:off x="3929167" y="4559627"/>
                    <a:ext cx="1594995" cy="326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TW" sz="1400" i="0" dirty="0" smtClean="0">
                              <a:solidFill>
                                <a:srgbClr val="CF2F30"/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P</m:t>
                          </m:r>
                          <m:sSub>
                            <m:sSubPr>
                              <m:ctrlPr>
                                <a:rPr kumimoji="1" lang="en-US" altLang="zh-TW" sz="1400" b="0" i="1" dirty="0" smtClean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TW" sz="1400" i="0" dirty="0" smtClean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zh-TW" sz="1400" b="0" i="0" dirty="0" smtClean="0">
                                  <a:solidFill>
                                    <a:srgbClr val="CF2F30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p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1400" dirty="0">
                      <a:solidFill>
                        <a:srgbClr val="CF2F30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99" name="文字方塊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9167" y="4559627"/>
                    <a:ext cx="1594995" cy="32694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直線接點 68"/>
              <p:cNvCxnSpPr>
                <a:stCxn id="74" idx="3"/>
              </p:cNvCxnSpPr>
              <p:nvPr/>
            </p:nvCxnSpPr>
            <p:spPr>
              <a:xfrm flipH="1">
                <a:off x="4253221" y="2348808"/>
                <a:ext cx="2243903" cy="246366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弧線 69"/>
              <p:cNvSpPr/>
              <p:nvPr/>
            </p:nvSpPr>
            <p:spPr>
              <a:xfrm rot="8343782">
                <a:off x="5671510" y="2220697"/>
                <a:ext cx="1113855" cy="1096743"/>
              </a:xfrm>
              <a:prstGeom prst="arc">
                <a:avLst>
                  <a:gd name="adj1" fmla="val 16703910"/>
                  <a:gd name="adj2" fmla="val 0"/>
                </a:avLst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6" name="文字方塊 105"/>
                  <p:cNvSpPr txBox="1"/>
                  <p:nvPr/>
                </p:nvSpPr>
                <p:spPr>
                  <a:xfrm>
                    <a:off x="5973128" y="2957702"/>
                    <a:ext cx="351315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𝑙</m:t>
                              </m:r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>
              <p:sp>
                <p:nvSpPr>
                  <p:cNvPr id="106" name="文字方塊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3128" y="2957702"/>
                    <a:ext cx="351315" cy="29841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3793" r="-6897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文字方塊 107"/>
                  <p:cNvSpPr txBox="1"/>
                  <p:nvPr/>
                </p:nvSpPr>
                <p:spPr>
                  <a:xfrm>
                    <a:off x="3990528" y="4149740"/>
                    <a:ext cx="880857" cy="2984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>
              <p:sp>
                <p:nvSpPr>
                  <p:cNvPr id="108" name="文字方塊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0528" y="4149740"/>
                    <a:ext cx="880857" cy="29841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2653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文字方塊 108"/>
                  <p:cNvSpPr txBox="1"/>
                  <p:nvPr/>
                </p:nvSpPr>
                <p:spPr>
                  <a:xfrm>
                    <a:off x="4868741" y="3207366"/>
                    <a:ext cx="376385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latin typeface="Cambria Math" charset="0"/>
                                </a:rPr>
                                <m:t>𝑙𝑝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dirty="0"/>
                  </a:p>
                </p:txBody>
              </p:sp>
            </mc:Choice>
            <mc:Fallback>
              <p:sp>
                <p:nvSpPr>
                  <p:cNvPr id="109" name="文字方塊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741" y="3207366"/>
                    <a:ext cx="376385" cy="29841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2903" r="-11290" b="-244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2" name="弧線 111"/>
            <p:cNvSpPr/>
            <p:nvPr/>
          </p:nvSpPr>
          <p:spPr>
            <a:xfrm rot="20700000">
              <a:off x="4880900" y="4458348"/>
              <a:ext cx="819938" cy="807341"/>
            </a:xfrm>
            <a:prstGeom prst="arc">
              <a:avLst>
                <a:gd name="adj1" fmla="val 16703910"/>
                <a:gd name="adj2" fmla="val 0"/>
              </a:avLst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772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43" y="251258"/>
            <a:ext cx="7658175" cy="6428509"/>
          </a:xfrm>
        </p:spPr>
      </p:pic>
      <p:sp>
        <p:nvSpPr>
          <p:cNvPr id="5" name="橢圓 4"/>
          <p:cNvSpPr/>
          <p:nvPr/>
        </p:nvSpPr>
        <p:spPr>
          <a:xfrm rot="156709">
            <a:off x="5598154" y="4219369"/>
            <a:ext cx="958146" cy="928248"/>
          </a:xfrm>
          <a:prstGeom prst="ellipse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60" name="群組 59"/>
          <p:cNvGrpSpPr/>
          <p:nvPr/>
        </p:nvGrpSpPr>
        <p:grpSpPr>
          <a:xfrm>
            <a:off x="3352277" y="1136334"/>
            <a:ext cx="5380309" cy="2507261"/>
            <a:chOff x="3352277" y="1136334"/>
            <a:chExt cx="5380309" cy="2507261"/>
          </a:xfrm>
        </p:grpSpPr>
        <p:sp>
          <p:nvSpPr>
            <p:cNvPr id="6" name="橢圓 5"/>
            <p:cNvSpPr/>
            <p:nvPr/>
          </p:nvSpPr>
          <p:spPr>
            <a:xfrm rot="156709">
              <a:off x="3352277" y="2045369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 rot="156709">
              <a:off x="4779292" y="1408060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 rot="156709">
              <a:off x="4072710" y="1740570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 rot="156709">
              <a:off x="5508394" y="1136334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 rot="156709">
              <a:off x="4128135" y="2308607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 rot="156709">
              <a:off x="5555150" y="1671298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 rot="156709">
              <a:off x="4848568" y="2003808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 rot="156709">
              <a:off x="6284252" y="1399572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 rot="156709">
              <a:off x="4936195" y="2542914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 rot="156709">
              <a:off x="6363210" y="1905605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 rot="156709">
              <a:off x="5656628" y="2238115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" name="橢圓 20"/>
            <p:cNvSpPr/>
            <p:nvPr/>
          </p:nvSpPr>
          <p:spPr>
            <a:xfrm rot="156709">
              <a:off x="7092312" y="1633879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 rot="156709">
              <a:off x="5712053" y="2806152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橢圓 22"/>
            <p:cNvSpPr/>
            <p:nvPr/>
          </p:nvSpPr>
          <p:spPr>
            <a:xfrm rot="156709">
              <a:off x="7139068" y="2168843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4" name="橢圓 23"/>
            <p:cNvSpPr/>
            <p:nvPr/>
          </p:nvSpPr>
          <p:spPr>
            <a:xfrm rot="156709">
              <a:off x="6432486" y="2501353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5" name="橢圓 24"/>
            <p:cNvSpPr/>
            <p:nvPr/>
          </p:nvSpPr>
          <p:spPr>
            <a:xfrm rot="156709">
              <a:off x="7868170" y="1897117"/>
              <a:ext cx="864416" cy="837443"/>
            </a:xfrm>
            <a:prstGeom prst="ellipse">
              <a:avLst/>
            </a:prstGeom>
            <a:solidFill>
              <a:srgbClr val="FB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3473636" y="2416767"/>
            <a:ext cx="5380309" cy="2507261"/>
            <a:chOff x="3473636" y="2416767"/>
            <a:chExt cx="5380309" cy="2507261"/>
          </a:xfrm>
        </p:grpSpPr>
        <p:sp>
          <p:nvSpPr>
            <p:cNvPr id="26" name="橢圓 25"/>
            <p:cNvSpPr/>
            <p:nvPr/>
          </p:nvSpPr>
          <p:spPr>
            <a:xfrm rot="156709">
              <a:off x="3473636" y="3325802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7" name="橢圓 26"/>
            <p:cNvSpPr/>
            <p:nvPr/>
          </p:nvSpPr>
          <p:spPr>
            <a:xfrm rot="156709">
              <a:off x="4900651" y="2688493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8" name="橢圓 27"/>
            <p:cNvSpPr/>
            <p:nvPr/>
          </p:nvSpPr>
          <p:spPr>
            <a:xfrm rot="156709">
              <a:off x="4194069" y="3021003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9" name="橢圓 28"/>
            <p:cNvSpPr/>
            <p:nvPr/>
          </p:nvSpPr>
          <p:spPr>
            <a:xfrm rot="156709">
              <a:off x="5629753" y="2416767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0" name="橢圓 29"/>
            <p:cNvSpPr/>
            <p:nvPr/>
          </p:nvSpPr>
          <p:spPr>
            <a:xfrm rot="156709">
              <a:off x="4249494" y="3589040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1" name="橢圓 30"/>
            <p:cNvSpPr/>
            <p:nvPr/>
          </p:nvSpPr>
          <p:spPr>
            <a:xfrm rot="156709">
              <a:off x="5676509" y="2951731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2" name="橢圓 31"/>
            <p:cNvSpPr/>
            <p:nvPr/>
          </p:nvSpPr>
          <p:spPr>
            <a:xfrm rot="156709">
              <a:off x="4969927" y="3284241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3" name="橢圓 32"/>
            <p:cNvSpPr/>
            <p:nvPr/>
          </p:nvSpPr>
          <p:spPr>
            <a:xfrm rot="156709">
              <a:off x="6405611" y="2680005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4" name="橢圓 33"/>
            <p:cNvSpPr/>
            <p:nvPr/>
          </p:nvSpPr>
          <p:spPr>
            <a:xfrm rot="156709">
              <a:off x="5057554" y="3823347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5" name="橢圓 34"/>
            <p:cNvSpPr/>
            <p:nvPr/>
          </p:nvSpPr>
          <p:spPr>
            <a:xfrm rot="156709">
              <a:off x="6484569" y="3186038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6" name="橢圓 35"/>
            <p:cNvSpPr/>
            <p:nvPr/>
          </p:nvSpPr>
          <p:spPr>
            <a:xfrm rot="156709">
              <a:off x="5777987" y="3518548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7" name="橢圓 36"/>
            <p:cNvSpPr/>
            <p:nvPr/>
          </p:nvSpPr>
          <p:spPr>
            <a:xfrm rot="156709">
              <a:off x="7213671" y="2914312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8" name="橢圓 37"/>
            <p:cNvSpPr/>
            <p:nvPr/>
          </p:nvSpPr>
          <p:spPr>
            <a:xfrm rot="156709">
              <a:off x="5833412" y="4086585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橢圓 38"/>
            <p:cNvSpPr/>
            <p:nvPr/>
          </p:nvSpPr>
          <p:spPr>
            <a:xfrm rot="156709">
              <a:off x="7260427" y="3449276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0" name="橢圓 39"/>
            <p:cNvSpPr/>
            <p:nvPr/>
          </p:nvSpPr>
          <p:spPr>
            <a:xfrm rot="156709">
              <a:off x="6553845" y="3781786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1" name="橢圓 40"/>
            <p:cNvSpPr/>
            <p:nvPr/>
          </p:nvSpPr>
          <p:spPr>
            <a:xfrm rot="156709">
              <a:off x="7989529" y="3177550"/>
              <a:ext cx="864416" cy="837443"/>
            </a:xfrm>
            <a:prstGeom prst="ellipse">
              <a:avLst/>
            </a:prstGeom>
            <a:solidFill>
              <a:srgbClr val="FB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62" name="直線接點 61"/>
          <p:cNvCxnSpPr/>
          <p:nvPr/>
        </p:nvCxnSpPr>
        <p:spPr>
          <a:xfrm>
            <a:off x="3455004" y="2315838"/>
            <a:ext cx="0" cy="1561869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H="1">
            <a:off x="8645236" y="2117849"/>
            <a:ext cx="78999" cy="1585113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H="1">
            <a:off x="3435055" y="1378417"/>
            <a:ext cx="2479506" cy="969194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H="1" flipV="1">
            <a:off x="5880683" y="1393148"/>
            <a:ext cx="2870535" cy="784145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H="1" flipV="1">
            <a:off x="3468962" y="3858236"/>
            <a:ext cx="2875616" cy="963045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6266228" y="3712657"/>
            <a:ext cx="2405836" cy="1108625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H="1" flipV="1">
            <a:off x="3451875" y="2347435"/>
            <a:ext cx="2875616" cy="963045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 flipH="1">
            <a:off x="6249141" y="2201856"/>
            <a:ext cx="2405836" cy="1108625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內容版面配置區 3"/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05" y="257734"/>
            <a:ext cx="7658175" cy="6428509"/>
          </a:xfrm>
          <a:prstGeom prst="rect">
            <a:avLst/>
          </a:prstGeom>
        </p:spPr>
      </p:pic>
      <p:sp>
        <p:nvSpPr>
          <p:cNvPr id="76" name="文字方塊 75"/>
          <p:cNvSpPr txBox="1"/>
          <p:nvPr/>
        </p:nvSpPr>
        <p:spPr>
          <a:xfrm rot="841561">
            <a:off x="6713958" y="1352341"/>
            <a:ext cx="214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chemeClr val="accent6"/>
                </a:solidFill>
                <a:latin typeface="Times New Roman" charset="0"/>
                <a:ea typeface="Times New Roman" charset="0"/>
                <a:cs typeface="Times New Roman" charset="0"/>
              </a:rPr>
              <a:t>Region of Interests</a:t>
            </a:r>
            <a:endParaRPr kumimoji="1" lang="zh-TW" altLang="en-US" dirty="0">
              <a:solidFill>
                <a:schemeClr val="accent6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3" r="48561"/>
          <a:stretch/>
        </p:blipFill>
        <p:spPr>
          <a:xfrm rot="16200000">
            <a:off x="1754562" y="3482815"/>
            <a:ext cx="4458428" cy="4224447"/>
          </a:xfrm>
        </p:spPr>
      </p:pic>
      <p:pic>
        <p:nvPicPr>
          <p:cNvPr id="6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58" t="7523"/>
          <a:stretch/>
        </p:blipFill>
        <p:spPr>
          <a:xfrm>
            <a:off x="6553200" y="1631632"/>
            <a:ext cx="4181336" cy="419673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289272" y="5595039"/>
            <a:ext cx="214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Degree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27309" y="1234020"/>
            <a:ext cx="279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smtClean="0">
                <a:latin typeface="Times New Roman" charset="0"/>
                <a:ea typeface="Times New Roman" charset="0"/>
                <a:cs typeface="Times New Roman" charset="0"/>
              </a:rPr>
              <a:t>Intensity(W/</a:t>
            </a:r>
            <a:r>
              <a:rPr kumimoji="1" lang="en-US" altLang="zh-TW" sz="1400" dirty="0" err="1" smtClean="0">
                <a:latin typeface="Times New Roman" charset="0"/>
                <a:ea typeface="Times New Roman" charset="0"/>
                <a:cs typeface="Times New Roman" charset="0"/>
              </a:rPr>
              <a:t>sr</a:t>
            </a:r>
            <a:r>
              <a:rPr kumimoji="1" lang="en-US" altLang="zh-TW" sz="14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r>
              <a:rPr kumimoji="1" lang="en-US" altLang="zh-TW" sz="1400" dirty="0" smtClean="0">
                <a:latin typeface="Times New Roman" charset="0"/>
                <a:ea typeface="Times New Roman" charset="0"/>
                <a:cs typeface="Times New Roman" charset="0"/>
              </a:rPr>
              <a:t>When Radiation Power=10W</a:t>
            </a:r>
            <a:endParaRPr kumimoji="1" lang="zh-TW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0473" y="5468979"/>
            <a:ext cx="3738985" cy="235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150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447040" y="682752"/>
            <a:ext cx="4173728" cy="2535936"/>
            <a:chOff x="20320" y="1658112"/>
            <a:chExt cx="4173728" cy="2535936"/>
          </a:xfrm>
        </p:grpSpPr>
        <p:sp>
          <p:nvSpPr>
            <p:cNvPr id="18" name="圓角矩形 17"/>
            <p:cNvSpPr/>
            <p:nvPr/>
          </p:nvSpPr>
          <p:spPr>
            <a:xfrm>
              <a:off x="20320" y="1658112"/>
              <a:ext cx="4173728" cy="2535936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837184" y="2507164"/>
              <a:ext cx="719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 smtClean="0"/>
                <a:t>LED</a:t>
              </a:r>
              <a:endParaRPr kumimoji="1"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0320" y="1865219"/>
              <a:ext cx="1633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dirty="0" smtClean="0"/>
                <a:t>Modulator</a:t>
              </a:r>
            </a:p>
            <a:p>
              <a:pPr algn="ctr"/>
              <a:r>
                <a:rPr kumimoji="1" lang="en-US" altLang="zh-TW" dirty="0" smtClean="0"/>
                <a:t>(On-Off Keying) </a:t>
              </a:r>
              <a:endParaRPr kumimoji="1" lang="zh-TW" altLang="en-US" dirty="0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9447" y="1792032"/>
              <a:ext cx="2533170" cy="1006890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308906" y="3371088"/>
              <a:ext cx="1220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mtClean="0"/>
                <a:t>Modulated Signal</a:t>
              </a:r>
              <a:endParaRPr kumimoji="1" lang="zh-TW" altLang="en-US" dirty="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512" y="3429000"/>
              <a:ext cx="2345371" cy="551852"/>
            </a:xfrm>
            <a:prstGeom prst="rect">
              <a:avLst/>
            </a:prstGeom>
          </p:spPr>
        </p:pic>
        <p:sp>
          <p:nvSpPr>
            <p:cNvPr id="17" name="向下箭號 16"/>
            <p:cNvSpPr/>
            <p:nvPr/>
          </p:nvSpPr>
          <p:spPr>
            <a:xfrm>
              <a:off x="2540221" y="2915784"/>
              <a:ext cx="377952" cy="3963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1969008" y="136433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smtClean="0"/>
              <a:t>LED1</a:t>
            </a:r>
            <a:endParaRPr kumimoji="1" lang="zh-TW" altLang="en-US" sz="3200" dirty="0"/>
          </a:p>
        </p:txBody>
      </p:sp>
      <p:sp>
        <p:nvSpPr>
          <p:cNvPr id="21" name="向下箭號 20"/>
          <p:cNvSpPr/>
          <p:nvPr/>
        </p:nvSpPr>
        <p:spPr>
          <a:xfrm rot="16200000">
            <a:off x="5700083" y="2598391"/>
            <a:ext cx="377952" cy="1868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4954817" y="3011743"/>
            <a:ext cx="157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err="1" smtClean="0"/>
              <a:t>LoS</a:t>
            </a:r>
            <a:r>
              <a:rPr kumimoji="1" lang="en-US" altLang="zh-TW" dirty="0" smtClean="0"/>
              <a:t> Channel</a:t>
            </a:r>
            <a:endParaRPr kumimoji="1"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956167" y="3240401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 smtClean="0"/>
              <a:t>LED2</a:t>
            </a:r>
            <a:endParaRPr kumimoji="1" lang="zh-TW" altLang="en-US" sz="3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956167" y="3684338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 smtClean="0"/>
              <a:t>LED3</a:t>
            </a:r>
            <a:endParaRPr kumimoji="1" lang="zh-TW" altLang="en-US" sz="3200" dirty="0"/>
          </a:p>
        </p:txBody>
      </p:sp>
      <p:sp>
        <p:nvSpPr>
          <p:cNvPr id="25" name="文字方塊 24"/>
          <p:cNvSpPr txBox="1"/>
          <p:nvPr/>
        </p:nvSpPr>
        <p:spPr>
          <a:xfrm rot="5400000">
            <a:off x="1966246" y="4122842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mr-IN" altLang="zh-TW" sz="3200" smtClean="0"/>
              <a:t>…</a:t>
            </a:r>
            <a:endParaRPr kumimoji="1" lang="zh-TW" altLang="en-US" sz="3200" dirty="0"/>
          </a:p>
        </p:txBody>
      </p:sp>
      <p:sp>
        <p:nvSpPr>
          <p:cNvPr id="27" name="圓角矩形 26"/>
          <p:cNvSpPr/>
          <p:nvPr/>
        </p:nvSpPr>
        <p:spPr>
          <a:xfrm>
            <a:off x="7010620" y="2194355"/>
            <a:ext cx="5047267" cy="223134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8532589" y="1648036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 smtClean="0"/>
              <a:t>PD1</a:t>
            </a:r>
            <a:endParaRPr kumimoji="1" lang="zh-TW" altLang="en-US" sz="3200" dirty="0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36"/>
          <a:stretch/>
        </p:blipFill>
        <p:spPr>
          <a:xfrm>
            <a:off x="7071868" y="2365837"/>
            <a:ext cx="4778941" cy="1751570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83"/>
          <a:stretch/>
        </p:blipFill>
        <p:spPr>
          <a:xfrm>
            <a:off x="6823301" y="4558722"/>
            <a:ext cx="2519892" cy="2076837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830" y="4655877"/>
            <a:ext cx="3580435" cy="1983913"/>
          </a:xfrm>
          <a:prstGeom prst="rect">
            <a:avLst/>
          </a:prstGeom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" y="4662844"/>
            <a:ext cx="1987296" cy="1976946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74" y="4655877"/>
            <a:ext cx="2745213" cy="199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8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圓角矩形 33"/>
          <p:cNvSpPr/>
          <p:nvPr/>
        </p:nvSpPr>
        <p:spPr>
          <a:xfrm>
            <a:off x="597408" y="855982"/>
            <a:ext cx="3793744" cy="237489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62000" y="1136177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smtClean="0"/>
              <a:t>LED1</a:t>
            </a:r>
            <a:endParaRPr kumimoji="1"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62000" y="1818929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 smtClean="0"/>
              <a:t>LED2</a:t>
            </a:r>
            <a:endParaRPr kumimoji="1"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62000" y="2501681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 smtClean="0"/>
              <a:t>LED3</a:t>
            </a:r>
            <a:endParaRPr kumimoji="1"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251200" y="2501681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smtClean="0"/>
              <a:t>PD3</a:t>
            </a:r>
            <a:endParaRPr kumimoji="1"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61360" y="1818928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 smtClean="0"/>
              <a:t>PD2</a:t>
            </a:r>
            <a:endParaRPr kumimoji="1"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251200" y="1136175"/>
            <a:ext cx="11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 smtClean="0"/>
              <a:t>PD1</a:t>
            </a:r>
            <a:endParaRPr kumimoji="1" lang="zh-TW" altLang="en-US" sz="3200" dirty="0"/>
          </a:p>
        </p:txBody>
      </p:sp>
      <p:cxnSp>
        <p:nvCxnSpPr>
          <p:cNvPr id="11" name="直線箭頭接點 10"/>
          <p:cNvCxnSpPr>
            <a:stCxn id="4" idx="3"/>
            <a:endCxn id="9" idx="1"/>
          </p:cNvCxnSpPr>
          <p:nvPr/>
        </p:nvCxnSpPr>
        <p:spPr>
          <a:xfrm flipV="1">
            <a:off x="1891792" y="1428563"/>
            <a:ext cx="13594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/>
          <p:cNvCxnSpPr/>
          <p:nvPr/>
        </p:nvCxnSpPr>
        <p:spPr>
          <a:xfrm flipV="1">
            <a:off x="1891792" y="2123950"/>
            <a:ext cx="13594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/>
          <p:cNvCxnSpPr/>
          <p:nvPr/>
        </p:nvCxnSpPr>
        <p:spPr>
          <a:xfrm flipV="1">
            <a:off x="1891792" y="2819337"/>
            <a:ext cx="13594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/>
          <p:cNvCxnSpPr/>
          <p:nvPr/>
        </p:nvCxnSpPr>
        <p:spPr>
          <a:xfrm>
            <a:off x="1891792" y="1473448"/>
            <a:ext cx="1369568" cy="53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/>
          <p:cNvCxnSpPr/>
          <p:nvPr/>
        </p:nvCxnSpPr>
        <p:spPr>
          <a:xfrm>
            <a:off x="1891792" y="1540169"/>
            <a:ext cx="1359408" cy="121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/>
          <p:cNvCxnSpPr/>
          <p:nvPr/>
        </p:nvCxnSpPr>
        <p:spPr>
          <a:xfrm flipV="1">
            <a:off x="1901952" y="1539619"/>
            <a:ext cx="1359408" cy="47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/>
          <p:cNvCxnSpPr>
            <a:endCxn id="7" idx="1"/>
          </p:cNvCxnSpPr>
          <p:nvPr/>
        </p:nvCxnSpPr>
        <p:spPr>
          <a:xfrm>
            <a:off x="1901952" y="2181024"/>
            <a:ext cx="1349248" cy="613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/>
          <p:cNvCxnSpPr/>
          <p:nvPr/>
        </p:nvCxnSpPr>
        <p:spPr>
          <a:xfrm flipV="1">
            <a:off x="1901952" y="2255099"/>
            <a:ext cx="1349248" cy="50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/>
          <p:cNvCxnSpPr/>
          <p:nvPr/>
        </p:nvCxnSpPr>
        <p:spPr>
          <a:xfrm flipV="1">
            <a:off x="1901952" y="1617428"/>
            <a:ext cx="1339088" cy="108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1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6602731" y="4728847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31" y="4728847"/>
                <a:ext cx="693420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7115176" y="4721423"/>
                <a:ext cx="1386840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8000" b="0" i="1" smtClean="0">
                          <a:latin typeface="Cambria Math" charset="0"/>
                        </a:rPr>
                        <m:t>𝐻</m:t>
                      </m:r>
                    </m:oMath>
                  </m:oMathPara>
                </a14:m>
                <a:endParaRPr kumimoji="1" lang="zh-TW" altLang="en-US" sz="80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176" y="4721423"/>
                <a:ext cx="1386840" cy="12311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7450456" y="4738589"/>
            <a:ext cx="651510" cy="1137066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130416" y="4742915"/>
            <a:ext cx="266700" cy="545821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798946" y="4742915"/>
            <a:ext cx="266700" cy="545821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6947536" y="4738589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536" y="4738589"/>
                <a:ext cx="693420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/>
          <p:nvPr/>
        </p:nvCxnSpPr>
        <p:spPr>
          <a:xfrm flipH="1" flipV="1">
            <a:off x="6932296" y="4515861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H="1" flipV="1">
            <a:off x="7252336" y="4515861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 flipV="1">
            <a:off x="7770496" y="4500621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703696" y="4113733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115176" y="4113733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618096" y="4107654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688456" y="4140366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084696" y="4140366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7587616" y="4140366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9767888" y="4512898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888" y="4512898"/>
                <a:ext cx="693420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10280333" y="4505474"/>
                <a:ext cx="1386840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8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kumimoji="1" lang="zh-TW" altLang="en-US" sz="8000" dirty="0"/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333" y="4505474"/>
                <a:ext cx="1386840" cy="12311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10112693" y="5101620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93" y="5101620"/>
                <a:ext cx="693420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/>
              <p:cNvSpPr txBox="1"/>
              <p:nvPr/>
            </p:nvSpPr>
            <p:spPr>
              <a:xfrm>
                <a:off x="11114723" y="5121027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latin typeface="Cambria Math" charset="0"/>
                        </a:rPr>
                        <m:t>𝑙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4723" y="5121027"/>
                <a:ext cx="693420" cy="5539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10615613" y="4522640"/>
            <a:ext cx="651510" cy="1137066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10295573" y="5105709"/>
            <a:ext cx="278130" cy="553996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0295573" y="4526966"/>
            <a:ext cx="266700" cy="545821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9964103" y="4526966"/>
            <a:ext cx="266700" cy="545821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11320463" y="5105709"/>
            <a:ext cx="266700" cy="545821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/>
              <p:cNvSpPr txBox="1"/>
              <p:nvPr/>
            </p:nvSpPr>
            <p:spPr>
              <a:xfrm>
                <a:off x="10112693" y="4522640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693" y="4522640"/>
                <a:ext cx="693420" cy="55399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接點 47"/>
          <p:cNvCxnSpPr/>
          <p:nvPr/>
        </p:nvCxnSpPr>
        <p:spPr>
          <a:xfrm flipH="1" flipV="1">
            <a:off x="10097453" y="4299912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 flipV="1">
            <a:off x="10417493" y="4299912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H="1" flipV="1">
            <a:off x="10935653" y="4284672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 flipV="1">
            <a:off x="10432733" y="5671512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 flipV="1">
            <a:off x="11451908" y="5675698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9868853" y="3897784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280333" y="3897784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0783253" y="3891705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0280333" y="5887393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1316653" y="5897135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9853613" y="3924417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10249853" y="3924417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10752773" y="3924417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10266046" y="5921397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11270933" y="5921397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/>
              <p:cNvSpPr txBox="1"/>
              <p:nvPr/>
            </p:nvSpPr>
            <p:spPr>
              <a:xfrm>
                <a:off x="4130994" y="5249160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994" y="5249160"/>
                <a:ext cx="693420" cy="5539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/>
              <p:cNvSpPr txBox="1"/>
              <p:nvPr/>
            </p:nvSpPr>
            <p:spPr>
              <a:xfrm>
                <a:off x="2937035" y="4647180"/>
                <a:ext cx="1386840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TW" sz="8000" b="0" i="0" smtClean="0">
                          <a:latin typeface="Cambria Math" charset="0"/>
                        </a:rPr>
                        <m:t>Θ</m:t>
                      </m:r>
                    </m:oMath>
                  </m:oMathPara>
                </a14:m>
                <a:endParaRPr kumimoji="1" lang="zh-TW" altLang="en-US" sz="8000" dirty="0"/>
              </a:p>
            </p:txBody>
          </p:sp>
        </mc:Choice>
        <mc:Fallback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035" y="4647180"/>
                <a:ext cx="1386840" cy="123110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矩形 64"/>
          <p:cNvSpPr/>
          <p:nvPr/>
        </p:nvSpPr>
        <p:spPr>
          <a:xfrm>
            <a:off x="3287555" y="4694200"/>
            <a:ext cx="651510" cy="1137066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4323875" y="5292735"/>
            <a:ext cx="266700" cy="545821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3992405" y="5292735"/>
            <a:ext cx="266700" cy="545821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字方塊 67"/>
              <p:cNvSpPr txBox="1"/>
              <p:nvPr/>
            </p:nvSpPr>
            <p:spPr>
              <a:xfrm>
                <a:off x="3773330" y="5345535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latin typeface="Cambria Math" charset="0"/>
                        </a:rPr>
                        <m:t>𝑙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330" y="5345535"/>
                <a:ext cx="693420" cy="55399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接點 68"/>
          <p:cNvCxnSpPr/>
          <p:nvPr/>
        </p:nvCxnSpPr>
        <p:spPr>
          <a:xfrm flipH="1" flipV="1">
            <a:off x="4125755" y="5842921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H="1" flipV="1">
            <a:off x="4445795" y="5842921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H="1" flipV="1">
            <a:off x="3607595" y="4456232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3927635" y="6004673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339115" y="6004673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455195" y="4063265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3912395" y="6031306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4308635" y="6031306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7" name="橢圓 76"/>
          <p:cNvSpPr/>
          <p:nvPr/>
        </p:nvSpPr>
        <p:spPr>
          <a:xfrm>
            <a:off x="3424715" y="4095977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7126368" y="5332780"/>
            <a:ext cx="278130" cy="553996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9" name="直線接點 78"/>
          <p:cNvCxnSpPr/>
          <p:nvPr/>
        </p:nvCxnSpPr>
        <p:spPr>
          <a:xfrm flipH="1" flipV="1">
            <a:off x="7263528" y="5898583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7111128" y="6114464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7096841" y="6148468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2950370" y="5287060"/>
            <a:ext cx="278130" cy="553996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3" name="直線接點 82"/>
          <p:cNvCxnSpPr/>
          <p:nvPr/>
        </p:nvCxnSpPr>
        <p:spPr>
          <a:xfrm flipH="1" flipV="1">
            <a:off x="3087530" y="5852863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2935130" y="6068744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2920843" y="6102748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字方塊 85"/>
              <p:cNvSpPr txBox="1"/>
              <p:nvPr/>
            </p:nvSpPr>
            <p:spPr>
              <a:xfrm>
                <a:off x="6942774" y="5345535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774" y="5345535"/>
                <a:ext cx="693420" cy="55399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字方塊 86"/>
              <p:cNvSpPr txBox="1"/>
              <p:nvPr/>
            </p:nvSpPr>
            <p:spPr>
              <a:xfrm>
                <a:off x="2781778" y="5284558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778" y="5284558"/>
                <a:ext cx="693420" cy="55399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字方塊 87"/>
              <p:cNvSpPr txBox="1"/>
              <p:nvPr/>
            </p:nvSpPr>
            <p:spPr>
              <a:xfrm>
                <a:off x="7289484" y="1345173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484" y="1345173"/>
                <a:ext cx="693420" cy="55399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字方塊 88"/>
              <p:cNvSpPr txBox="1"/>
              <p:nvPr/>
            </p:nvSpPr>
            <p:spPr>
              <a:xfrm>
                <a:off x="7801929" y="1337749"/>
                <a:ext cx="1386840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8000" b="0" i="1" smtClean="0">
                          <a:latin typeface="Cambria Math" charset="0"/>
                        </a:rPr>
                        <m:t>𝑃</m:t>
                      </m:r>
                    </m:oMath>
                  </m:oMathPara>
                </a14:m>
                <a:endParaRPr kumimoji="1" lang="zh-TW" altLang="en-US" sz="8000" dirty="0"/>
              </a:p>
            </p:txBody>
          </p:sp>
        </mc:Choice>
        <mc:Fallback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929" y="1337749"/>
                <a:ext cx="1386840" cy="123110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字方塊 89"/>
              <p:cNvSpPr txBox="1"/>
              <p:nvPr/>
            </p:nvSpPr>
            <p:spPr>
              <a:xfrm>
                <a:off x="7634289" y="1933895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latin typeface="Cambria Math" charset="0"/>
                        </a:rPr>
                        <m:t>𝑘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89" y="1933895"/>
                <a:ext cx="693420" cy="55399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字方塊 90"/>
              <p:cNvSpPr txBox="1"/>
              <p:nvPr/>
            </p:nvSpPr>
            <p:spPr>
              <a:xfrm>
                <a:off x="8636319" y="1953302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latin typeface="Cambria Math" charset="0"/>
                        </a:rPr>
                        <m:t>𝑙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319" y="1953302"/>
                <a:ext cx="693420" cy="55399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矩形 91"/>
          <p:cNvSpPr/>
          <p:nvPr/>
        </p:nvSpPr>
        <p:spPr>
          <a:xfrm>
            <a:off x="8137209" y="1354915"/>
            <a:ext cx="651510" cy="1137066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7817169" y="1937984"/>
            <a:ext cx="278130" cy="553996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4" name="矩形 93"/>
          <p:cNvSpPr/>
          <p:nvPr/>
        </p:nvSpPr>
        <p:spPr>
          <a:xfrm>
            <a:off x="7817169" y="1359241"/>
            <a:ext cx="266700" cy="545821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7485699" y="1359241"/>
            <a:ext cx="266700" cy="545821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8842059" y="1937984"/>
            <a:ext cx="266700" cy="545821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字方塊 96"/>
              <p:cNvSpPr txBox="1"/>
              <p:nvPr/>
            </p:nvSpPr>
            <p:spPr>
              <a:xfrm>
                <a:off x="7634289" y="1354915"/>
                <a:ext cx="69342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3600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89" y="1354915"/>
                <a:ext cx="693420" cy="553998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接點 99"/>
          <p:cNvCxnSpPr/>
          <p:nvPr/>
        </p:nvCxnSpPr>
        <p:spPr>
          <a:xfrm flipH="1" flipV="1">
            <a:off x="8471536" y="2501894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線接點 100"/>
          <p:cNvCxnSpPr/>
          <p:nvPr/>
        </p:nvCxnSpPr>
        <p:spPr>
          <a:xfrm flipH="1" flipV="1">
            <a:off x="7954329" y="2503787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flipH="1" flipV="1">
            <a:off x="8973504" y="2492733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7817169" y="303339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8320089" y="2696019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7420929" y="297260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7801929" y="2704428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8838249" y="2714170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6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8" name="橢圓 107"/>
          <p:cNvSpPr/>
          <p:nvPr/>
        </p:nvSpPr>
        <p:spPr>
          <a:xfrm>
            <a:off x="7786689" y="329972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8289609" y="2722652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0" name="橢圓 109"/>
          <p:cNvSpPr/>
          <p:nvPr/>
        </p:nvSpPr>
        <p:spPr>
          <a:xfrm>
            <a:off x="7390449" y="329972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1" name="橢圓 110"/>
          <p:cNvSpPr/>
          <p:nvPr/>
        </p:nvSpPr>
        <p:spPr>
          <a:xfrm>
            <a:off x="7771449" y="2722621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8792529" y="2738432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8137209" y="1026980"/>
            <a:ext cx="651510" cy="276723"/>
          </a:xfrm>
          <a:prstGeom prst="rect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8" name="直線接點 117"/>
          <p:cNvCxnSpPr/>
          <p:nvPr/>
        </p:nvCxnSpPr>
        <p:spPr>
          <a:xfrm flipH="1" flipV="1">
            <a:off x="7620955" y="731520"/>
            <a:ext cx="1" cy="612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 flipH="1" flipV="1">
            <a:off x="7940995" y="746760"/>
            <a:ext cx="1" cy="612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 flipH="1" flipV="1">
            <a:off x="8441058" y="754863"/>
            <a:ext cx="1905" cy="2282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8304849" y="306250"/>
            <a:ext cx="35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3" name="橢圓 122"/>
          <p:cNvSpPr/>
          <p:nvPr/>
        </p:nvSpPr>
        <p:spPr>
          <a:xfrm>
            <a:off x="8259129" y="330512"/>
            <a:ext cx="396240" cy="396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25" name="圖片 124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6192" r="8120" b="9156"/>
          <a:stretch/>
        </p:blipFill>
        <p:spPr>
          <a:xfrm>
            <a:off x="8182929" y="1103646"/>
            <a:ext cx="561528" cy="1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345052"/>
                  </p:ext>
                </p:extLst>
              </p:nvPr>
            </p:nvGraphicFramePr>
            <p:xfrm>
              <a:off x="538844" y="1535821"/>
              <a:ext cx="9437913" cy="4211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2877"/>
                    <a:gridCol w="1562877"/>
                    <a:gridCol w="1919773"/>
                    <a:gridCol w="1205981"/>
                    <a:gridCol w="2108719"/>
                    <a:gridCol w="1077686"/>
                  </a:tblGrid>
                  <a:tr h="842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符號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定義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輻射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測量學</a:t>
                          </a:r>
                          <a:endParaRPr lang="zh-TW" altLang="en-US" dirty="0" smtClean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單位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光度測量學</a:t>
                          </a:r>
                          <a:endParaRPr lang="zh-TW" altLang="en-US" dirty="0" smtClean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單位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4236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Radiant Energy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輻射能量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Joule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)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Luminous</a:t>
                          </a:r>
                          <a:r>
                            <a:rPr lang="en-US" altLang="zh-TW" baseline="0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 Energy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光能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Talbot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4236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Φ</m:t>
                                </m:r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𝑑𝑄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Radiant 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Flux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輻射通量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(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功率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)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Watt(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𝑊</m:t>
                              </m:r>
                            </m:oMath>
                          </a14:m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)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Luminous Flux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光通量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Lumen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𝑙𝑚</m:t>
                              </m:r>
                            </m:oMath>
                          </a14:m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)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8423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I</m:t>
                                </m:r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Φ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𝑑</m:t>
                                    </m:r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Radiant 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Intensity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輻射強度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𝑊</m:t>
                                </m:r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/</m:t>
                                </m:r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𝑠𝑟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Luminous</a:t>
                          </a:r>
                          <a:r>
                            <a:rPr lang="en-US" altLang="zh-TW" baseline="0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 Intensity</a:t>
                          </a:r>
                        </a:p>
                        <a:p>
                          <a:pPr algn="ctr"/>
                          <a:r>
                            <a:rPr lang="zh-TW" altLang="en-US" baseline="0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光度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Candela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𝑐𝑑</m:t>
                              </m:r>
                            </m:oMath>
                          </a14:m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)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  <a:tr h="84236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E</m:t>
                                </m:r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Φ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latin typeface="Cambria Math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charset="0"/>
                                            <a:ea typeface="Kaiti TC" charset="-120"/>
                                            <a:cs typeface="Kaiti TC" charset="-12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Irradiance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輻照度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𝑊</m:t>
                                </m:r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Luminance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輝度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𝑐𝑑</m:t>
                                </m:r>
                                <m:r>
                                  <a:rPr lang="en-US" altLang="zh-TW" b="0" i="1" smtClean="0">
                                    <a:latin typeface="Cambria Math" charset="0"/>
                                    <a:ea typeface="Kaiti TC" charset="-120"/>
                                    <a:cs typeface="Kaiti TC" charset="-12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charset="0"/>
                                        <a:ea typeface="Kaiti TC" charset="-120"/>
                                        <a:cs typeface="Kaiti TC" charset="-12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6345052"/>
                  </p:ext>
                </p:extLst>
              </p:nvPr>
            </p:nvGraphicFramePr>
            <p:xfrm>
              <a:off x="538844" y="1535821"/>
              <a:ext cx="9437913" cy="42118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2877"/>
                    <a:gridCol w="1562877"/>
                    <a:gridCol w="1919773"/>
                    <a:gridCol w="1205981"/>
                    <a:gridCol w="2108719"/>
                    <a:gridCol w="1077686"/>
                  </a:tblGrid>
                  <a:tr h="8423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符號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定義</a:t>
                          </a: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輻射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測量學</a:t>
                          </a:r>
                          <a:endParaRPr lang="zh-TW" altLang="en-US" dirty="0" smtClean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單位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光度測量學</a:t>
                          </a:r>
                          <a:endParaRPr lang="zh-TW" altLang="en-US" dirty="0" smtClean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單位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4236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89" t="-100000" r="-503891" b="-30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Radiant Energy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輻射能量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18687" t="-100000" r="-265657" b="-30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Luminous</a:t>
                          </a:r>
                          <a:r>
                            <a:rPr lang="en-US" altLang="zh-TW" baseline="0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 Energy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光能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Talbot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4236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89" t="-201449" r="-503891" b="-203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00781" t="-201449" r="-405859" b="-203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Radiant 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Flux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輻射通量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(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功率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)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418687" t="-201449" r="-265657" b="-203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Luminous Flux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光通量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775706" t="-201449" r="-1695" b="-203623"/>
                          </a:stretch>
                        </a:blipFill>
                      </a:tcPr>
                    </a:tc>
                  </a:tr>
                  <a:tr h="84236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89" t="-299281" r="-503891" b="-10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100781" t="-299281" r="-405859" b="-10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Radiant 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Intensity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輻射強度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418687" t="-299281" r="-265657" b="-10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Luminous</a:t>
                          </a:r>
                          <a:r>
                            <a:rPr lang="en-US" altLang="zh-TW" baseline="0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 Intensity</a:t>
                          </a:r>
                        </a:p>
                        <a:p>
                          <a:pPr algn="ctr"/>
                          <a:r>
                            <a:rPr lang="zh-TW" altLang="en-US" baseline="0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光度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775706" t="-299281" r="-1695" b="-102158"/>
                          </a:stretch>
                        </a:blipFill>
                      </a:tcPr>
                    </a:tc>
                  </a:tr>
                  <a:tr h="84236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89" t="-402174" r="-503891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100781" t="-402174" r="-405859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Irradiance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輻照度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l="-418687" t="-402174" r="-265657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Luminance</a:t>
                          </a: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輝度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775706" t="-402174" r="-1695" b="-289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83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箭頭接點 3"/>
          <p:cNvCxnSpPr/>
          <p:nvPr/>
        </p:nvCxnSpPr>
        <p:spPr>
          <a:xfrm>
            <a:off x="1694401" y="1618964"/>
            <a:ext cx="8406530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0252219" y="14849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 smtClean="0">
                <a:latin typeface="Kaiti TC" charset="-120"/>
                <a:ea typeface="Kaiti TC" charset="-120"/>
                <a:cs typeface="Kaiti TC" charset="-120"/>
              </a:rPr>
              <a:t>波長</a:t>
            </a:r>
            <a:endParaRPr kumimoji="1" lang="zh-TW" altLang="en-US" sz="2800" dirty="0">
              <a:latin typeface="Kaiti TC" charset="-120"/>
              <a:ea typeface="Kaiti TC" charset="-120"/>
              <a:cs typeface="Kaiti TC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4040372" y="1285837"/>
            <a:ext cx="0" cy="43593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897666" y="1285838"/>
            <a:ext cx="0" cy="43593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105247" y="1285838"/>
            <a:ext cx="0" cy="43593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456395" y="663244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 smtClean="0">
                <a:latin typeface="Kaiti TC" charset="-120"/>
                <a:ea typeface="Kaiti TC" charset="-120"/>
                <a:cs typeface="Kaiti TC" charset="-120"/>
              </a:rPr>
              <a:t>近紅外光</a:t>
            </a:r>
            <a:endParaRPr kumimoji="1" lang="zh-TW" altLang="en-US" sz="2800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713837" y="663244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smtClean="0">
                <a:latin typeface="Kaiti TC" charset="-120"/>
                <a:ea typeface="Kaiti TC" charset="-120"/>
                <a:cs typeface="Kaiti TC" charset="-120"/>
              </a:rPr>
              <a:t>可見光</a:t>
            </a:r>
            <a:endParaRPr kumimoji="1" lang="zh-TW" altLang="en-US" sz="2800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470880" y="609788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 smtClean="0">
                <a:latin typeface="Kaiti TC" charset="-120"/>
                <a:ea typeface="Kaiti TC" charset="-120"/>
                <a:cs typeface="Kaiti TC" charset="-120"/>
              </a:rPr>
              <a:t>紅外光</a:t>
            </a:r>
            <a:endParaRPr kumimoji="1" lang="zh-TW" altLang="en-US" sz="2800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235874" y="663244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 smtClean="0">
                <a:latin typeface="Kaiti TC" charset="-120"/>
                <a:ea typeface="Kaiti TC" charset="-120"/>
                <a:cs typeface="Kaiti TC" charset="-120"/>
              </a:rPr>
              <a:t>中紅外光</a:t>
            </a:r>
            <a:endParaRPr kumimoji="1" lang="zh-TW" altLang="en-US" sz="2800" dirty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949126" y="66211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 smtClean="0">
                <a:latin typeface="Kaiti TC" charset="-120"/>
                <a:ea typeface="Kaiti TC" charset="-120"/>
                <a:cs typeface="Kaiti TC" charset="-120"/>
              </a:rPr>
              <a:t>遠紅外光</a:t>
            </a:r>
            <a:endParaRPr kumimoji="1" lang="zh-TW" altLang="en-US" sz="2800" dirty="0">
              <a:latin typeface="Kaiti TC" charset="-120"/>
              <a:ea typeface="Kaiti TC" charset="-120"/>
              <a:cs typeface="Kaiti TC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3587459" y="865787"/>
                <a:ext cx="1215119" cy="465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760</a:t>
                </a:r>
                <a:r>
                  <a:rPr kumimoji="1" lang="en-US" altLang="zh-TW" sz="2400" dirty="0">
                    <a:ea typeface="Kaiti TC" charset="-120"/>
                    <a:cs typeface="Kaiti TC" charset="-12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Kaiti TC" charset="-120"/>
                        <a:cs typeface="Kaiti TC" charset="-120"/>
                      </a:rPr>
                      <m:t>𝑛𝑚</m:t>
                    </m:r>
                  </m:oMath>
                </a14:m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459" y="865787"/>
                <a:ext cx="1215119" cy="465731"/>
              </a:xfrm>
              <a:prstGeom prst="rect">
                <a:avLst/>
              </a:prstGeom>
              <a:blipFill rotWithShape="0">
                <a:blip r:embed="rId2"/>
                <a:stretch>
                  <a:fillRect l="-7500" t="-11842" b="-27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1621096" y="865787"/>
                <a:ext cx="148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380</a:t>
                </a:r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Kaiti TC" charset="-120"/>
                        <a:cs typeface="Kaiti TC" charset="-120"/>
                      </a:rPr>
                      <m:t>𝑛𝑚</m:t>
                    </m:r>
                  </m:oMath>
                </a14:m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96" y="865787"/>
                <a:ext cx="148767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55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5407739" y="823699"/>
                <a:ext cx="1752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2.5</a:t>
                </a:r>
                <a:r>
                  <a:rPr kumimoji="1" lang="en-US" altLang="zh-TW" sz="2400" dirty="0" smtClean="0">
                    <a:ea typeface="Kaiti TC" charset="-120"/>
                    <a:cs typeface="Kaiti TC" charset="-12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charset="0"/>
                        <a:ea typeface="Kaiti TC" charset="-120"/>
                        <a:cs typeface="Kaiti TC" charset="-120"/>
                      </a:rPr>
                      <m:t>𝜇</m:t>
                    </m:r>
                    <m:r>
                      <a:rPr kumimoji="1" lang="en-US" altLang="zh-TW" sz="2400" i="1">
                        <a:latin typeface="Cambria Math" charset="0"/>
                        <a:ea typeface="Kaiti TC" charset="-120"/>
                        <a:cs typeface="Kaiti TC" charset="-120"/>
                      </a:rPr>
                      <m:t>𝑚</m:t>
                    </m:r>
                  </m:oMath>
                </a14:m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739" y="823699"/>
                <a:ext cx="175225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5208" t="-11842" b="-27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9044215" y="856479"/>
                <a:ext cx="1752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kumimoji="1" lang="en-US" altLang="zh-TW" sz="2400" dirty="0" smtClean="0">
                    <a:ea typeface="Kaiti TC" charset="-120"/>
                    <a:cs typeface="Kaiti TC" charset="-12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charset="0"/>
                        <a:ea typeface="Kaiti TC" charset="-120"/>
                        <a:cs typeface="Kaiti TC" charset="-120"/>
                      </a:rPr>
                      <m:t>𝑚</m:t>
                    </m:r>
                    <m:r>
                      <a:rPr kumimoji="1" lang="en-US" altLang="zh-TW" sz="2400" b="0" i="1" smtClean="0">
                        <a:latin typeface="Cambria Math" charset="0"/>
                        <a:ea typeface="Kaiti TC" charset="-120"/>
                        <a:cs typeface="Kaiti TC" charset="-120"/>
                      </a:rPr>
                      <m:t>𝑚</m:t>
                    </m:r>
                  </m:oMath>
                </a14:m>
                <a:endParaRPr kumimoji="1" lang="zh-TW" altLang="en-US" sz="2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215" y="856479"/>
                <a:ext cx="175225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5575" t="-11842" b="-27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/>
          <p:cNvCxnSpPr/>
          <p:nvPr/>
        </p:nvCxnSpPr>
        <p:spPr>
          <a:xfrm>
            <a:off x="9570083" y="1318144"/>
            <a:ext cx="0" cy="43593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/>
          <p:cNvGrpSpPr/>
          <p:nvPr/>
        </p:nvGrpSpPr>
        <p:grpSpPr>
          <a:xfrm flipH="1">
            <a:off x="4781042" y="2305090"/>
            <a:ext cx="1288469" cy="1086395"/>
            <a:chOff x="1588412" y="1590743"/>
            <a:chExt cx="4982325" cy="4200934"/>
          </a:xfrm>
        </p:grpSpPr>
        <p:cxnSp>
          <p:nvCxnSpPr>
            <p:cNvPr id="38" name="直線箭頭接點 37"/>
            <p:cNvCxnSpPr/>
            <p:nvPr/>
          </p:nvCxnSpPr>
          <p:spPr>
            <a:xfrm flipV="1">
              <a:off x="4471244" y="1590743"/>
              <a:ext cx="70720" cy="266826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  <a:alpha val="56000"/>
                </a:schemeClr>
              </a:solidFill>
              <a:headEnd type="none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箭頭接點 38"/>
            <p:cNvCxnSpPr/>
            <p:nvPr/>
          </p:nvCxnSpPr>
          <p:spPr>
            <a:xfrm>
              <a:off x="4494784" y="4259006"/>
              <a:ext cx="2075953" cy="153267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  <a:alpha val="56000"/>
                </a:schemeClr>
              </a:solidFill>
              <a:headEnd type="none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箭頭接點 39"/>
            <p:cNvCxnSpPr/>
            <p:nvPr/>
          </p:nvCxnSpPr>
          <p:spPr>
            <a:xfrm flipH="1">
              <a:off x="1588412" y="4243763"/>
              <a:ext cx="2852352" cy="119591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  <a:alpha val="56000"/>
                </a:schemeClr>
              </a:solidFill>
              <a:headEnd type="none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群組 4"/>
          <p:cNvGrpSpPr/>
          <p:nvPr/>
        </p:nvGrpSpPr>
        <p:grpSpPr>
          <a:xfrm>
            <a:off x="4840784" y="2291431"/>
            <a:ext cx="1335938" cy="1753484"/>
            <a:chOff x="10844852" y="4848520"/>
            <a:chExt cx="634251" cy="832486"/>
          </a:xfrm>
        </p:grpSpPr>
        <p:cxnSp>
          <p:nvCxnSpPr>
            <p:cNvPr id="13" name="直線接點 12"/>
            <p:cNvCxnSpPr/>
            <p:nvPr/>
          </p:nvCxnSpPr>
          <p:spPr>
            <a:xfrm>
              <a:off x="11375333" y="4848520"/>
              <a:ext cx="0" cy="67347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11081299" y="5217836"/>
              <a:ext cx="312958" cy="3157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弧線 14"/>
            <p:cNvSpPr/>
            <p:nvPr/>
          </p:nvSpPr>
          <p:spPr>
            <a:xfrm rot="8343782">
              <a:off x="10873722" y="4913595"/>
              <a:ext cx="442467" cy="479451"/>
            </a:xfrm>
            <a:prstGeom prst="arc">
              <a:avLst>
                <a:gd name="adj1" fmla="val 16703910"/>
                <a:gd name="adj2" fmla="val 0"/>
              </a:avLst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弧線 15"/>
            <p:cNvSpPr/>
            <p:nvPr/>
          </p:nvSpPr>
          <p:spPr>
            <a:xfrm rot="3436392">
              <a:off x="10796550" y="4902326"/>
              <a:ext cx="545826" cy="449221"/>
            </a:xfrm>
            <a:prstGeom prst="arc">
              <a:avLst>
                <a:gd name="adj1" fmla="val 16703910"/>
                <a:gd name="adj2" fmla="val 0"/>
              </a:avLst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11281357" y="5086224"/>
                  <a:ext cx="1977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b="0" i="1" smtClean="0">
                            <a:latin typeface="Cambria Math" charset="0"/>
                          </a:rPr>
                          <m:t>𝛼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1357" y="5086224"/>
                  <a:ext cx="19774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10943037" y="5404007"/>
                  <a:ext cx="199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b="0" i="1" smtClean="0">
                            <a:latin typeface="Cambria Math" charset="0"/>
                          </a:rPr>
                          <m:t>𝛽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3037" y="5404007"/>
                  <a:ext cx="19934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4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文字方塊 18"/>
          <p:cNvSpPr txBox="1"/>
          <p:nvPr/>
        </p:nvSpPr>
        <p:spPr>
          <a:xfrm>
            <a:off x="5747834" y="1701308"/>
            <a:ext cx="570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LED</a:t>
            </a:r>
            <a:endParaRPr kumimoji="1" lang="zh-TW" altLang="en-US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2" name="群組 31"/>
          <p:cNvGrpSpPr/>
          <p:nvPr/>
        </p:nvGrpSpPr>
        <p:grpSpPr>
          <a:xfrm rot="16200000">
            <a:off x="5098152" y="2223610"/>
            <a:ext cx="1104215" cy="907357"/>
            <a:chOff x="7871157" y="1850608"/>
            <a:chExt cx="571279" cy="469432"/>
          </a:xfrm>
        </p:grpSpPr>
        <p:sp>
          <p:nvSpPr>
            <p:cNvPr id="33" name="橢圓 32"/>
            <p:cNvSpPr/>
            <p:nvPr/>
          </p:nvSpPr>
          <p:spPr>
            <a:xfrm>
              <a:off x="7871157" y="1850608"/>
              <a:ext cx="147168" cy="14716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4" name="直線箭頭接點 33"/>
            <p:cNvCxnSpPr/>
            <p:nvPr/>
          </p:nvCxnSpPr>
          <p:spPr>
            <a:xfrm rot="5400000" flipV="1">
              <a:off x="8019801" y="1897405"/>
              <a:ext cx="371666" cy="473604"/>
            </a:xfrm>
            <a:prstGeom prst="straightConnector1">
              <a:avLst/>
            </a:prstGeom>
            <a:ln w="444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圖片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556" r="91667">
                        <a14:foregroundMark x1="16667" y1="48261" x2="16667" y2="48261"/>
                        <a14:foregroundMark x1="5556" y1="43478" x2="5556" y2="43478"/>
                        <a14:foregroundMark x1="40741" y1="47826" x2="40741" y2="47826"/>
                        <a14:foregroundMark x1="40000" y1="52174" x2="40000" y2="52174"/>
                        <a14:foregroundMark x1="66296" y1="16304" x2="66296" y2="16304"/>
                        <a14:foregroundMark x1="76852" y1="22609" x2="76852" y2="22609"/>
                        <a14:foregroundMark x1="91667" y1="28913" x2="91667" y2="28913"/>
                        <a14:foregroundMark x1="66296" y1="45870" x2="66296" y2="45870"/>
                        <a14:foregroundMark x1="79444" y1="54565" x2="79444" y2="54565"/>
                        <a14:foregroundMark x1="67407" y1="72174" x2="67407" y2="72174"/>
                        <a14:foregroundMark x1="79444" y1="80000" x2="79444" y2="80000"/>
                        <a14:foregroundMark x1="58333" y1="11522" x2="58333" y2="11522"/>
                        <a14:foregroundMark x1="55926" y1="88261" x2="55926" y2="88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91" y="3544775"/>
            <a:ext cx="1289286" cy="1098281"/>
          </a:xfrm>
          <a:prstGeom prst="rect">
            <a:avLst/>
          </a:prstGeom>
        </p:spPr>
      </p:pic>
      <p:grpSp>
        <p:nvGrpSpPr>
          <p:cNvPr id="57" name="群組 56"/>
          <p:cNvGrpSpPr/>
          <p:nvPr/>
        </p:nvGrpSpPr>
        <p:grpSpPr>
          <a:xfrm>
            <a:off x="2932081" y="1056552"/>
            <a:ext cx="4231024" cy="4025555"/>
            <a:chOff x="2252678" y="727198"/>
            <a:chExt cx="5409198" cy="5146514"/>
          </a:xfrm>
        </p:grpSpPr>
        <p:sp>
          <p:nvSpPr>
            <p:cNvPr id="51" name="文字方塊 50"/>
            <p:cNvSpPr txBox="1"/>
            <p:nvPr/>
          </p:nvSpPr>
          <p:spPr>
            <a:xfrm>
              <a:off x="2252678" y="5095779"/>
              <a:ext cx="847450" cy="777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 smtClean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</a:t>
              </a:r>
              <a:endParaRPr kumimoji="1" lang="zh-TW" alt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2" name="直線箭頭接點 51"/>
            <p:cNvCxnSpPr/>
            <p:nvPr/>
          </p:nvCxnSpPr>
          <p:spPr>
            <a:xfrm flipH="1" flipV="1">
              <a:off x="4256048" y="1489487"/>
              <a:ext cx="62796" cy="2636923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箭頭接點 52"/>
            <p:cNvCxnSpPr/>
            <p:nvPr/>
          </p:nvCxnSpPr>
          <p:spPr>
            <a:xfrm>
              <a:off x="4342384" y="4126401"/>
              <a:ext cx="2436637" cy="108179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箭頭接點 53"/>
            <p:cNvCxnSpPr/>
            <p:nvPr/>
          </p:nvCxnSpPr>
          <p:spPr>
            <a:xfrm flipH="1">
              <a:off x="2584828" y="4111160"/>
              <a:ext cx="1703537" cy="115512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字方塊 54"/>
            <p:cNvSpPr txBox="1"/>
            <p:nvPr/>
          </p:nvSpPr>
          <p:spPr>
            <a:xfrm>
              <a:off x="3965839" y="727198"/>
              <a:ext cx="847450" cy="777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  <a:endParaRPr kumimoji="1" lang="zh-TW" alt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6814426" y="5019828"/>
              <a:ext cx="847450" cy="777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</a:t>
              </a:r>
              <a:endParaRPr kumimoji="1" lang="zh-TW" altLang="en-US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pic>
        <p:nvPicPr>
          <p:cNvPr id="58" name="圖片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273" y="2112123"/>
            <a:ext cx="2362200" cy="1130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字方塊 58"/>
              <p:cNvSpPr txBox="1"/>
              <p:nvPr/>
            </p:nvSpPr>
            <p:spPr>
              <a:xfrm>
                <a:off x="5112403" y="3404802"/>
                <a:ext cx="11028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100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403" y="3404802"/>
                <a:ext cx="110287" cy="169277"/>
              </a:xfrm>
              <a:prstGeom prst="rect">
                <a:avLst/>
              </a:prstGeom>
              <a:blipFill rotWithShape="0">
                <a:blip r:embed="rId7"/>
                <a:stretch>
                  <a:fillRect l="-27778" r="-27778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/>
              <p:cNvSpPr txBox="1"/>
              <p:nvPr/>
            </p:nvSpPr>
            <p:spPr>
              <a:xfrm>
                <a:off x="5830221" y="2767823"/>
                <a:ext cx="11028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100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21" y="2767823"/>
                <a:ext cx="110287" cy="169277"/>
              </a:xfrm>
              <a:prstGeom prst="rect">
                <a:avLst/>
              </a:prstGeom>
              <a:blipFill rotWithShape="0">
                <a:blip r:embed="rId8"/>
                <a:stretch>
                  <a:fillRect l="-27778" r="-27778" b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字方塊 60"/>
          <p:cNvSpPr txBox="1"/>
          <p:nvPr/>
        </p:nvSpPr>
        <p:spPr>
          <a:xfrm>
            <a:off x="6911691" y="3304774"/>
            <a:ext cx="570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>
                <a:latin typeface="Times New Roman" charset="0"/>
                <a:ea typeface="Times New Roman" charset="0"/>
                <a:cs typeface="Times New Roman" charset="0"/>
              </a:rPr>
              <a:t>LED Position: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911691" y="1769166"/>
            <a:ext cx="570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mtClean="0">
                <a:latin typeface="Times New Roman" charset="0"/>
                <a:ea typeface="Times New Roman" charset="0"/>
                <a:cs typeface="Times New Roman" charset="0"/>
              </a:rPr>
              <a:t>LED Orientation</a:t>
            </a:r>
            <a:r>
              <a:rPr kumimoji="1" lang="en-US" altLang="zh-TW" dirty="0" smtClean="0">
                <a:latin typeface="Times New Roman" charset="0"/>
                <a:ea typeface="Times New Roman" charset="0"/>
                <a:cs typeface="Times New Roman" charset="0"/>
              </a:rPr>
              <a:t>: </a:t>
            </a:r>
            <a:endParaRPr kumimoji="1" lang="zh-TW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8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6433161"/>
                  </p:ext>
                </p:extLst>
              </p:nvPr>
            </p:nvGraphicFramePr>
            <p:xfrm>
              <a:off x="816430" y="515031"/>
              <a:ext cx="5796642" cy="24329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32214"/>
                    <a:gridCol w="1932214"/>
                    <a:gridCol w="1932214"/>
                  </a:tblGrid>
                  <a:tr h="580269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LED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參數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PD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參數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926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影響發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/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收光模式</a:t>
                          </a:r>
                          <a:endParaRPr lang="en-US" altLang="zh-TW" dirty="0" smtClean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(Pattern)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LED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朗博次方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𝑀</m:t>
                              </m:r>
                            </m:oMath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PD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朗博次方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𝑚</m:t>
                              </m:r>
                            </m:oMath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926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影響發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/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收光強度</a:t>
                          </a:r>
                          <a:endParaRPr lang="en-US" altLang="zh-TW" dirty="0" smtClean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0" i="0" dirty="0" smtClean="0">
                              <a:latin typeface="+mn-lt"/>
                              <a:ea typeface="Kaiti TC" charset="-120"/>
                              <a:cs typeface="Kaiti TC" charset="-120"/>
                            </a:rPr>
                            <a:t>總輻射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b="0" i="0" smtClean="0"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通量</m:t>
                              </m:r>
                              <m:r>
                                <a:rPr lang="en-US" altLang="zh-TW" b="0" i="1" smtClean="0"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𝑃𝑡</m:t>
                              </m:r>
                            </m:oMath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0" i="0" dirty="0" smtClean="0">
                              <a:ea typeface="Kaiti TC" charset="-120"/>
                              <a:cs typeface="Kaiti TC" charset="-120"/>
                            </a:rPr>
                            <a:t>有效面積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𝐴</m:t>
                              </m:r>
                            </m:oMath>
                          </a14:m>
                          <a:endParaRPr lang="en-US" altLang="zh-TW" b="0" i="0" dirty="0" smtClean="0">
                            <a:ea typeface="Kaiti TC" charset="-120"/>
                            <a:cs typeface="Kaiti TC" charset="-120"/>
                          </a:endParaRPr>
                        </a:p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響應率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latin typeface="Cambria Math" charset="0"/>
                                  <a:ea typeface="Kaiti TC" charset="-120"/>
                                  <a:cs typeface="Kaiti TC" charset="-120"/>
                                </a:rPr>
                                <m:t>𝑅𝑒</m:t>
                              </m:r>
                            </m:oMath>
                          </a14:m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6433161"/>
                  </p:ext>
                </p:extLst>
              </p:nvPr>
            </p:nvGraphicFramePr>
            <p:xfrm>
              <a:off x="816430" y="515031"/>
              <a:ext cx="5796642" cy="24329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32214"/>
                    <a:gridCol w="1932214"/>
                    <a:gridCol w="1932214"/>
                  </a:tblGrid>
                  <a:tr h="580269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LED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參數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PD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參數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926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影響發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/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收光模式</a:t>
                          </a:r>
                          <a:endParaRPr lang="en-US" altLang="zh-TW" dirty="0" smtClean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  <a:p>
                          <a:pPr algn="ctr"/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(Pattern)</a:t>
                          </a:r>
                          <a:endParaRPr lang="zh-TW" altLang="en-US" dirty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99686" t="-62092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315" t="-62092" r="-315" b="-100000"/>
                          </a:stretch>
                        </a:blipFill>
                      </a:tcPr>
                    </a:tc>
                  </a:tr>
                  <a:tr h="9263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影響發</a:t>
                          </a:r>
                          <a:r>
                            <a:rPr lang="en-US" altLang="zh-TW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/</a:t>
                          </a:r>
                          <a:r>
                            <a:rPr lang="zh-TW" altLang="en-US" dirty="0" smtClean="0">
                              <a:latin typeface="Kaiti TC" charset="-120"/>
                              <a:ea typeface="Kaiti TC" charset="-120"/>
                              <a:cs typeface="Kaiti TC" charset="-120"/>
                            </a:rPr>
                            <a:t>收光強度</a:t>
                          </a:r>
                          <a:endParaRPr lang="en-US" altLang="zh-TW" dirty="0" smtClean="0">
                            <a:latin typeface="Kaiti TC" charset="-120"/>
                            <a:ea typeface="Kaiti TC" charset="-120"/>
                            <a:cs typeface="Kaiti TC" charset="-12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99686" t="-163158" r="-100000" b="-6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0315" t="-163158" r="-315" b="-65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24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496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8011</TotalTime>
  <Words>553</Words>
  <Application>Microsoft Macintosh PowerPoint</Application>
  <PresentationFormat>寬螢幕</PresentationFormat>
  <Paragraphs>186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Calibri</vt:lpstr>
      <vt:lpstr>Calibri Light</vt:lpstr>
      <vt:lpstr>Cambria Math</vt:lpstr>
      <vt:lpstr>Kaiti TC</vt:lpstr>
      <vt:lpstr>Mangal</vt:lpstr>
      <vt:lpstr>Times New Roman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tiffanykitten870131@gmail.com</dc:creator>
  <cp:lastModifiedBy>tiffanykitten870131@gmail.com</cp:lastModifiedBy>
  <cp:revision>42</cp:revision>
  <dcterms:created xsi:type="dcterms:W3CDTF">2021-12-08T18:46:18Z</dcterms:created>
  <dcterms:modified xsi:type="dcterms:W3CDTF">2022-04-12T04:54:24Z</dcterms:modified>
</cp:coreProperties>
</file>