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7" r:id="rId2"/>
    <p:sldId id="259" r:id="rId3"/>
    <p:sldId id="260" r:id="rId4"/>
    <p:sldId id="261" r:id="rId5"/>
    <p:sldId id="265" r:id="rId6"/>
    <p:sldId id="262" r:id="rId7"/>
    <p:sldId id="264" r:id="rId8"/>
    <p:sldId id="263"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182" autoAdjust="0"/>
  </p:normalViewPr>
  <p:slideViewPr>
    <p:cSldViewPr snapToGrid="0" snapToObjects="1">
      <p:cViewPr varScale="1">
        <p:scale>
          <a:sx n="148" d="100"/>
          <a:sy n="148" d="100"/>
        </p:scale>
        <p:origin x="-1832"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DA2FB5-CC28-F945-8FD3-A1D879B011D5}" type="datetimeFigureOut">
              <a:rPr lang="en-US" smtClean="0"/>
              <a:t>5/1/15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F8BA33-6089-F549-8E94-E43AAF11B1AB}" type="slidenum">
              <a:rPr lang="en-US" smtClean="0"/>
              <a:t>‹#›</a:t>
            </a:fld>
            <a:endParaRPr lang="en-US"/>
          </a:p>
        </p:txBody>
      </p:sp>
    </p:spTree>
    <p:extLst>
      <p:ext uri="{BB962C8B-B14F-4D97-AF65-F5344CB8AC3E}">
        <p14:creationId xmlns:p14="http://schemas.microsoft.com/office/powerpoint/2010/main" val="60670450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E52896-B62E-8246-9974-D43B2F060197}"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4092445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 means a lot of different things, but in this context it’s about more access.</a:t>
            </a:r>
            <a:r>
              <a:rPr lang="en-US" baseline="0" dirty="0" smtClean="0"/>
              <a:t> More tools to solve problems with. </a:t>
            </a:r>
          </a:p>
          <a:p>
            <a:endParaRPr lang="en-US" baseline="0" dirty="0" smtClean="0"/>
          </a:p>
          <a:p>
            <a:r>
              <a:rPr lang="en-US" baseline="0" dirty="0" smtClean="0"/>
              <a:t>It’s taken a long time but networking vendors are finally starting to trust their users (for better or worse). Giving more access to the system gives more power to the user</a:t>
            </a:r>
          </a:p>
          <a:p>
            <a:endParaRPr lang="en-US" baseline="0" dirty="0" smtClean="0"/>
          </a:p>
          <a:p>
            <a:r>
              <a:rPr lang="en-US" baseline="0" dirty="0" smtClean="0"/>
              <a:t>An open platform allows you to create anything you want to fit your needs. Build multiport appliances or install custom monitoring software or own routing suite.</a:t>
            </a:r>
          </a:p>
          <a:p>
            <a:endParaRPr lang="en-US" baseline="0" dirty="0" smtClean="0"/>
          </a:p>
          <a:p>
            <a:r>
              <a:rPr lang="en-US" baseline="0" dirty="0" smtClean="0"/>
              <a:t>The platform is an interface for not only your tools but also the tools that software companies will build. The more access, the more open, the more flexible that interface is, the easier software can be built. This means lower cost software that can be delivered faster and hopefully of higher quality. </a:t>
            </a:r>
            <a:endParaRPr lang="en-US" dirty="0"/>
          </a:p>
        </p:txBody>
      </p:sp>
      <p:sp>
        <p:nvSpPr>
          <p:cNvPr id="4" name="Slide Number Placeholder 3"/>
          <p:cNvSpPr>
            <a:spLocks noGrp="1"/>
          </p:cNvSpPr>
          <p:nvPr>
            <p:ph type="sldNum" sz="quarter" idx="10"/>
          </p:nvPr>
        </p:nvSpPr>
        <p:spPr/>
        <p:txBody>
          <a:bodyPr/>
          <a:lstStyle/>
          <a:p>
            <a:fld id="{96F8BA33-6089-F549-8E94-E43AAF11B1AB}" type="slidenum">
              <a:rPr lang="en-US" smtClean="0"/>
              <a:t>4</a:t>
            </a:fld>
            <a:endParaRPr lang="en-US"/>
          </a:p>
        </p:txBody>
      </p:sp>
    </p:spTree>
    <p:extLst>
      <p:ext uri="{BB962C8B-B14F-4D97-AF65-F5344CB8AC3E}">
        <p14:creationId xmlns:p14="http://schemas.microsoft.com/office/powerpoint/2010/main" val="2384735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sFlow</a:t>
            </a:r>
            <a:r>
              <a:rPr lang="en-US" dirty="0" smtClean="0"/>
              <a:t> based traffic steering: http://</a:t>
            </a:r>
            <a:r>
              <a:rPr lang="en-US" dirty="0" err="1" smtClean="0"/>
              <a:t>blog.sflow.com</a:t>
            </a:r>
            <a:r>
              <a:rPr lang="en-US" dirty="0" smtClean="0"/>
              <a:t>/2014/06/cumulus-networks-</a:t>
            </a:r>
            <a:r>
              <a:rPr lang="en-US" dirty="0" err="1" smtClean="0"/>
              <a:t>sflow</a:t>
            </a:r>
            <a:r>
              <a:rPr lang="en-US" dirty="0" smtClean="0"/>
              <a:t>-and-data-</a:t>
            </a:r>
            <a:r>
              <a:rPr lang="en-US" dirty="0" err="1" smtClean="0"/>
              <a:t>center.html</a:t>
            </a:r>
            <a:endParaRPr lang="en-US" dirty="0" smtClean="0"/>
          </a:p>
          <a:p>
            <a:endParaRPr lang="en-US" dirty="0"/>
          </a:p>
        </p:txBody>
      </p:sp>
      <p:sp>
        <p:nvSpPr>
          <p:cNvPr id="4" name="Slide Number Placeholder 3"/>
          <p:cNvSpPr>
            <a:spLocks noGrp="1"/>
          </p:cNvSpPr>
          <p:nvPr>
            <p:ph type="sldNum" sz="quarter" idx="10"/>
          </p:nvPr>
        </p:nvSpPr>
        <p:spPr/>
        <p:txBody>
          <a:bodyPr/>
          <a:lstStyle/>
          <a:p>
            <a:fld id="{96F8BA33-6089-F549-8E94-E43AAF11B1AB}" type="slidenum">
              <a:rPr lang="en-US" smtClean="0"/>
              <a:t>5</a:t>
            </a:fld>
            <a:endParaRPr lang="en-US"/>
          </a:p>
        </p:txBody>
      </p:sp>
    </p:spTree>
    <p:extLst>
      <p:ext uri="{BB962C8B-B14F-4D97-AF65-F5344CB8AC3E}">
        <p14:creationId xmlns:p14="http://schemas.microsoft.com/office/powerpoint/2010/main" val="1333122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willing to take chances</a:t>
            </a:r>
            <a:r>
              <a:rPr lang="en-US" baseline="0" dirty="0" smtClean="0"/>
              <a:t> and write some bad code. Bad code that does the trick is better than suffering with a problem</a:t>
            </a:r>
          </a:p>
          <a:p>
            <a:endParaRPr lang="en-US" baseline="0" dirty="0" smtClean="0"/>
          </a:p>
          <a:p>
            <a:r>
              <a:rPr lang="en-US" baseline="0" dirty="0" smtClean="0"/>
              <a:t>Give back. Put your code on </a:t>
            </a:r>
            <a:r>
              <a:rPr lang="en-US" baseline="0" dirty="0" err="1" smtClean="0"/>
              <a:t>github</a:t>
            </a:r>
            <a:r>
              <a:rPr lang="en-US" baseline="0" dirty="0" smtClean="0"/>
              <a:t>. It’s not about creating a project that will be forked and grow necessarily, but about providing examples on how to solve problems to the community</a:t>
            </a:r>
          </a:p>
          <a:p>
            <a:endParaRPr lang="en-US" baseline="0" dirty="0" smtClean="0"/>
          </a:p>
          <a:p>
            <a:r>
              <a:rPr lang="en-US" baseline="0" dirty="0" smtClean="0"/>
              <a:t>Push your SEs and account managers from your vendor of choice and make them deliver more open features. Take the training wheels off, and give network operators full control over their platform.</a:t>
            </a:r>
          </a:p>
          <a:p>
            <a:r>
              <a:rPr lang="en-US" baseline="0" dirty="0" smtClean="0"/>
              <a:t>Bash, python, ruby, and more. Push your vendor to treat you like an adult. </a:t>
            </a:r>
            <a:endParaRPr lang="en-US" dirty="0"/>
          </a:p>
        </p:txBody>
      </p:sp>
      <p:sp>
        <p:nvSpPr>
          <p:cNvPr id="4" name="Slide Number Placeholder 3"/>
          <p:cNvSpPr>
            <a:spLocks noGrp="1"/>
          </p:cNvSpPr>
          <p:nvPr>
            <p:ph type="sldNum" sz="quarter" idx="10"/>
          </p:nvPr>
        </p:nvSpPr>
        <p:spPr/>
        <p:txBody>
          <a:bodyPr/>
          <a:lstStyle/>
          <a:p>
            <a:fld id="{96F8BA33-6089-F549-8E94-E43AAF11B1AB}" type="slidenum">
              <a:rPr lang="en-US" smtClean="0"/>
              <a:t>7</a:t>
            </a:fld>
            <a:endParaRPr lang="en-US"/>
          </a:p>
        </p:txBody>
      </p:sp>
    </p:spTree>
    <p:extLst>
      <p:ext uri="{BB962C8B-B14F-4D97-AF65-F5344CB8AC3E}">
        <p14:creationId xmlns:p14="http://schemas.microsoft.com/office/powerpoint/2010/main" val="1610028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 Id="rId3"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emf"/><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emf"/><Relationship Id="rId3" Type="http://schemas.openxmlformats.org/officeDocument/2006/relationships/image" Target="../media/image9.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4" y="0"/>
            <a:ext cx="9134147" cy="5143500"/>
          </a:xfrm>
          <a:prstGeom prst="rect">
            <a:avLst/>
          </a:prstGeom>
        </p:spPr>
      </p:pic>
      <p:sp>
        <p:nvSpPr>
          <p:cNvPr id="2" name="Title 1"/>
          <p:cNvSpPr>
            <a:spLocks noGrp="1"/>
          </p:cNvSpPr>
          <p:nvPr>
            <p:ph type="ctrTitle"/>
          </p:nvPr>
        </p:nvSpPr>
        <p:spPr>
          <a:xfrm>
            <a:off x="685800" y="1555254"/>
            <a:ext cx="7772400" cy="1309630"/>
          </a:xfrm>
        </p:spPr>
        <p:txBody>
          <a:bodyPr>
            <a:normAutofit/>
          </a:bodyPr>
          <a:lstStyle>
            <a:lvl1pPr algn="ctr">
              <a:defRPr sz="2400" b="0">
                <a:solidFill>
                  <a:schemeClr val="tx1">
                    <a:lumMod val="85000"/>
                    <a:lumOff val="15000"/>
                  </a:schemeClr>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2E71373D-ACAB-C144-8784-955979BD2F4E}" type="datetime4">
              <a:rPr lang="en-US" smtClean="0">
                <a:solidFill>
                  <a:prstClr val="white"/>
                </a:solidFill>
              </a:rPr>
              <a:pPr/>
              <a:t>May 1, 2015</a:t>
            </a:fld>
            <a:endParaRPr lang="en-US" dirty="0">
              <a:solidFill>
                <a:prstClr val="white"/>
              </a:solidFill>
            </a:endParaRPr>
          </a:p>
        </p:txBody>
      </p:sp>
      <p:sp>
        <p:nvSpPr>
          <p:cNvPr id="5" name="Footer Placeholder 4"/>
          <p:cNvSpPr>
            <a:spLocks noGrp="1"/>
          </p:cNvSpPr>
          <p:nvPr>
            <p:ph type="ftr" sz="quarter" idx="11"/>
          </p:nvPr>
        </p:nvSpPr>
        <p:spPr/>
        <p:txBody>
          <a:bodyPr/>
          <a:lstStyle/>
          <a:p>
            <a:r>
              <a:rPr lang="en-US" smtClean="0">
                <a:solidFill>
                  <a:prstClr val="white"/>
                </a:solidFill>
              </a:rPr>
              <a:t>cumulusnetworks.com</a:t>
            </a:r>
            <a:endParaRPr lang="en-US" dirty="0">
              <a:solidFill>
                <a:prstClr val="white"/>
              </a:solidFill>
            </a:endParaRPr>
          </a:p>
        </p:txBody>
      </p:sp>
      <p:sp>
        <p:nvSpPr>
          <p:cNvPr id="6" name="Slide Number Placeholder 5"/>
          <p:cNvSpPr>
            <a:spLocks noGrp="1"/>
          </p:cNvSpPr>
          <p:nvPr>
            <p:ph type="sldNum" sz="quarter" idx="12"/>
          </p:nvPr>
        </p:nvSpPr>
        <p:spPr/>
        <p:txBody>
          <a:bodyPr/>
          <a:lstStyle/>
          <a:p>
            <a:fld id="{AF88E988-FB04-AB4E-BE5A-59F242AF7F7A}" type="slidenum">
              <a:rPr lang="en-US" smtClean="0">
                <a:solidFill>
                  <a:prstClr val="white"/>
                </a:solidFill>
              </a:rPr>
              <a:pPr/>
              <a:t>‹#›</a:t>
            </a:fld>
            <a:endParaRPr lang="en-US">
              <a:solidFill>
                <a:prstClr val="white"/>
              </a:solidFill>
            </a:endParaRPr>
          </a:p>
        </p:txBody>
      </p:sp>
      <p:sp>
        <p:nvSpPr>
          <p:cNvPr id="7" name="Text Placeholder 6"/>
          <p:cNvSpPr>
            <a:spLocks noGrp="1"/>
          </p:cNvSpPr>
          <p:nvPr>
            <p:ph type="body" sz="quarter" idx="13" hasCustomPrompt="1"/>
          </p:nvPr>
        </p:nvSpPr>
        <p:spPr>
          <a:xfrm>
            <a:off x="1507601" y="3284800"/>
            <a:ext cx="6112834" cy="338189"/>
          </a:xfrm>
        </p:spPr>
        <p:txBody>
          <a:bodyPr lIns="0" tIns="0" rIns="0" bIns="0" anchor="ctr" anchorCtr="0">
            <a:noAutofit/>
          </a:bodyPr>
          <a:lstStyle>
            <a:lvl1pPr algn="ctr">
              <a:buNone/>
              <a:defRPr sz="1600" baseline="0">
                <a:solidFill>
                  <a:schemeClr val="accent3"/>
                </a:solidFill>
              </a:defRPr>
            </a:lvl1pPr>
            <a:lvl2pPr marL="182880" indent="0" algn="ctr">
              <a:buNone/>
              <a:defRPr sz="1400"/>
            </a:lvl2pPr>
            <a:lvl3pPr marL="457200" indent="0" algn="ctr">
              <a:buNone/>
              <a:defRPr sz="1400"/>
            </a:lvl3pPr>
            <a:lvl4pPr marL="731520" indent="0" algn="ctr">
              <a:buNone/>
              <a:defRPr sz="1400"/>
            </a:lvl4pPr>
            <a:lvl5pPr marL="914400" indent="0" algn="ctr">
              <a:buNone/>
              <a:defRPr sz="1400"/>
            </a:lvl5pPr>
          </a:lstStyle>
          <a:p>
            <a:pPr lvl="0"/>
            <a:r>
              <a:rPr lang="en-US" dirty="0" smtClean="0"/>
              <a:t>Presenter Name</a:t>
            </a:r>
          </a:p>
        </p:txBody>
      </p:sp>
      <p:cxnSp>
        <p:nvCxnSpPr>
          <p:cNvPr id="11" name="Straight Connector 10"/>
          <p:cNvCxnSpPr/>
          <p:nvPr userDrawn="1"/>
        </p:nvCxnSpPr>
        <p:spPr>
          <a:xfrm>
            <a:off x="1507601" y="3692936"/>
            <a:ext cx="6071050" cy="0"/>
          </a:xfrm>
          <a:prstGeom prst="line">
            <a:avLst/>
          </a:prstGeom>
          <a:ln w="6350" cmpd="sng">
            <a:solidFill>
              <a:schemeClr val="tx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6"/>
          <p:cNvSpPr>
            <a:spLocks noGrp="1"/>
          </p:cNvSpPr>
          <p:nvPr>
            <p:ph type="body" sz="quarter" idx="14" hasCustomPrompt="1"/>
          </p:nvPr>
        </p:nvSpPr>
        <p:spPr>
          <a:xfrm>
            <a:off x="1507602" y="3750162"/>
            <a:ext cx="6112832" cy="342900"/>
          </a:xfrm>
        </p:spPr>
        <p:txBody>
          <a:bodyPr lIns="0" tIns="0" rIns="0" bIns="0" anchor="ctr" anchorCtr="0">
            <a:noAutofit/>
          </a:bodyPr>
          <a:lstStyle>
            <a:lvl1pPr algn="ctr">
              <a:buNone/>
              <a:defRPr sz="1400" baseline="0">
                <a:solidFill>
                  <a:schemeClr val="tx1">
                    <a:lumMod val="65000"/>
                    <a:lumOff val="35000"/>
                  </a:schemeClr>
                </a:solidFill>
              </a:defRPr>
            </a:lvl1pPr>
            <a:lvl2pPr marL="182880" indent="0" algn="ctr">
              <a:buNone/>
              <a:defRPr sz="1400"/>
            </a:lvl2pPr>
            <a:lvl3pPr marL="457200" indent="0" algn="ctr">
              <a:buNone/>
              <a:defRPr sz="1400"/>
            </a:lvl3pPr>
            <a:lvl4pPr marL="731520" indent="0" algn="ctr">
              <a:buNone/>
              <a:defRPr sz="1400"/>
            </a:lvl4pPr>
            <a:lvl5pPr marL="914400" indent="0" algn="ctr">
              <a:buNone/>
              <a:defRPr sz="1400"/>
            </a:lvl5pPr>
          </a:lstStyle>
          <a:p>
            <a:pPr lvl="0"/>
            <a:r>
              <a:rPr lang="en-US" dirty="0" smtClean="0"/>
              <a:t>Presenter’s Role or Title</a:t>
            </a:r>
          </a:p>
        </p:txBody>
      </p:sp>
      <p:pic>
        <p:nvPicPr>
          <p:cNvPr id="13" name="Picture 12"/>
          <p:cNvPicPr>
            <a:picLocks noChangeAspect="1"/>
          </p:cNvPicPr>
          <p:nvPr userDrawn="1"/>
        </p:nvPicPr>
        <p:blipFill>
          <a:blip r:embed="rId3"/>
          <a:stretch>
            <a:fillRect/>
          </a:stretch>
        </p:blipFill>
        <p:spPr>
          <a:xfrm>
            <a:off x="3709584" y="783043"/>
            <a:ext cx="1684895" cy="267798"/>
          </a:xfrm>
          <a:prstGeom prst="rect">
            <a:avLst/>
          </a:prstGeom>
        </p:spPr>
      </p:pic>
    </p:spTree>
    <p:extLst>
      <p:ext uri="{BB962C8B-B14F-4D97-AF65-F5344CB8AC3E}">
        <p14:creationId xmlns:p14="http://schemas.microsoft.com/office/powerpoint/2010/main" val="4040583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2F7882-B4CA-B247-A89D-C889C5E87AB1}" type="datetime4">
              <a:rPr lang="en-US" smtClean="0">
                <a:solidFill>
                  <a:prstClr val="white"/>
                </a:solidFill>
              </a:rPr>
              <a:pPr/>
              <a:t>May 1, 2015</a:t>
            </a:fld>
            <a:endParaRPr lang="en-US">
              <a:solidFill>
                <a:prstClr val="white"/>
              </a:solidFill>
            </a:endParaRPr>
          </a:p>
        </p:txBody>
      </p:sp>
      <p:sp>
        <p:nvSpPr>
          <p:cNvPr id="3" name="Footer Placeholder 2"/>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4" name="Slide Number Placeholder 3"/>
          <p:cNvSpPr>
            <a:spLocks noGrp="1"/>
          </p:cNvSpPr>
          <p:nvPr>
            <p:ph type="sldNum" sz="quarter" idx="12"/>
          </p:nvPr>
        </p:nvSpPr>
        <p:spPr/>
        <p:txBody>
          <a:bodyPr/>
          <a:lstStyle/>
          <a:p>
            <a:fld id="{2066355A-084C-D24E-9AD2-7E4FC41EA627}" type="slidenum">
              <a:rPr lang="en-US" smtClean="0">
                <a:solidFill>
                  <a:prstClr val="white"/>
                </a:solidFill>
              </a:rPr>
              <a:pPr/>
              <a:t>‹#›</a:t>
            </a:fld>
            <a:endParaRPr lang="en-US">
              <a:solidFill>
                <a:prstClr val="white"/>
              </a:solidFill>
            </a:endParaRPr>
          </a:p>
        </p:txBody>
      </p:sp>
      <p:sp>
        <p:nvSpPr>
          <p:cNvPr id="5" name="Rectangle 4"/>
          <p:cNvSpPr/>
          <p:nvPr userDrawn="1"/>
        </p:nvSpPr>
        <p:spPr>
          <a:xfrm>
            <a:off x="7" y="0"/>
            <a:ext cx="9143999"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latin typeface="Franklin Gothic Book"/>
              <a:cs typeface="Franklin Gothic Book"/>
            </a:endParaRPr>
          </a:p>
        </p:txBody>
      </p:sp>
    </p:spTree>
    <p:extLst>
      <p:ext uri="{BB962C8B-B14F-4D97-AF65-F5344CB8AC3E}">
        <p14:creationId xmlns:p14="http://schemas.microsoft.com/office/powerpoint/2010/main" val="111238636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Thank You Pag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0" y="0"/>
            <a:ext cx="9144000" cy="5143500"/>
          </a:xfrm>
          <a:prstGeom prst="rect">
            <a:avLst/>
          </a:prstGeom>
        </p:spPr>
      </p:pic>
      <p:sp>
        <p:nvSpPr>
          <p:cNvPr id="2" name="Date Placeholder 1"/>
          <p:cNvSpPr>
            <a:spLocks noGrp="1"/>
          </p:cNvSpPr>
          <p:nvPr>
            <p:ph type="dt" sz="half" idx="10"/>
          </p:nvPr>
        </p:nvSpPr>
        <p:spPr/>
        <p:txBody>
          <a:bodyPr/>
          <a:lstStyle/>
          <a:p>
            <a:fld id="{304EC965-7B65-6349-94E8-6A639BB6301F}" type="datetime4">
              <a:rPr lang="en-US" smtClean="0">
                <a:solidFill>
                  <a:prstClr val="white"/>
                </a:solidFill>
              </a:rPr>
              <a:pPr/>
              <a:t>May 1, 2015</a:t>
            </a:fld>
            <a:endParaRPr lang="en-US">
              <a:solidFill>
                <a:prstClr val="white"/>
              </a:solidFill>
            </a:endParaRPr>
          </a:p>
        </p:txBody>
      </p:sp>
      <p:sp>
        <p:nvSpPr>
          <p:cNvPr id="3" name="Footer Placeholder 2"/>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4" name="Slide Number Placeholder 3"/>
          <p:cNvSpPr>
            <a:spLocks noGrp="1"/>
          </p:cNvSpPr>
          <p:nvPr>
            <p:ph type="sldNum" sz="quarter" idx="12"/>
          </p:nvPr>
        </p:nvSpPr>
        <p:spPr/>
        <p:txBody>
          <a:bodyPr/>
          <a:lstStyle/>
          <a:p>
            <a:fld id="{2066355A-084C-D24E-9AD2-7E4FC41EA627}" type="slidenum">
              <a:rPr lang="en-US" smtClean="0">
                <a:solidFill>
                  <a:prstClr val="white"/>
                </a:solidFill>
              </a:rPr>
              <a:pPr/>
              <a:t>‹#›</a:t>
            </a:fld>
            <a:endParaRPr lang="en-US">
              <a:solidFill>
                <a:prstClr val="white"/>
              </a:solidFill>
            </a:endParaRPr>
          </a:p>
        </p:txBody>
      </p:sp>
      <p:sp>
        <p:nvSpPr>
          <p:cNvPr id="6" name="TextBox 5"/>
          <p:cNvSpPr txBox="1"/>
          <p:nvPr userDrawn="1"/>
        </p:nvSpPr>
        <p:spPr>
          <a:xfrm>
            <a:off x="477558" y="4224089"/>
            <a:ext cx="8137309" cy="507831"/>
          </a:xfrm>
          <a:prstGeom prst="rect">
            <a:avLst/>
          </a:prstGeom>
          <a:noFill/>
        </p:spPr>
        <p:txBody>
          <a:bodyPr wrap="square" rtlCol="0">
            <a:spAutoFit/>
          </a:bodyPr>
          <a:lstStyle/>
          <a:p>
            <a:r>
              <a:rPr lang="en-US" sz="900" dirty="0">
                <a:solidFill>
                  <a:prstClr val="white">
                    <a:lumMod val="65000"/>
                  </a:prstClr>
                </a:solidFill>
                <a:latin typeface="Franklin Gothic Book" panose="020B0503020102020204" pitchFamily="34" charset="0"/>
              </a:rPr>
              <a:t>© 2013 Cumulus Networks. Cumulus Networks, the Cumulus Networks Logo, and Cumulus Linux are trademarks or registered trademarks of Cumulus Networks, Inc. or its affiliates in the U.S. and other countries. Other names may be trademarks of their respective owners. The registered trademark Linux® is used pursuant to a sublicense from LMI, the exclusive licensee of Linus Torvalds, owner of the mark on a world-wide basis.</a:t>
            </a:r>
          </a:p>
        </p:txBody>
      </p:sp>
      <p:sp>
        <p:nvSpPr>
          <p:cNvPr id="8" name="Text Placeholder 5"/>
          <p:cNvSpPr txBox="1">
            <a:spLocks/>
          </p:cNvSpPr>
          <p:nvPr userDrawn="1"/>
        </p:nvSpPr>
        <p:spPr>
          <a:xfrm>
            <a:off x="2702986" y="3345126"/>
            <a:ext cx="3698449" cy="553480"/>
          </a:xfrm>
          <a:prstGeom prst="rect">
            <a:avLst/>
          </a:prstGeom>
        </p:spPr>
        <p:txBody>
          <a:bodyPr/>
          <a:lstStyle>
            <a:lvl1pPr marL="0" indent="0" algn="l" defTabSz="457200" rtl="0" eaLnBrk="1" latinLnBrk="0" hangingPunct="1">
              <a:spcBef>
                <a:spcPts val="600"/>
              </a:spcBef>
              <a:buClr>
                <a:schemeClr val="bg1"/>
              </a:buClr>
              <a:buFont typeface="Wingdings" charset="2"/>
              <a:buChar char="§"/>
              <a:defRPr sz="2800" b="0" kern="1200">
                <a:solidFill>
                  <a:schemeClr val="tx1">
                    <a:lumMod val="85000"/>
                    <a:lumOff val="15000"/>
                  </a:schemeClr>
                </a:solidFill>
                <a:latin typeface="Franklin Gothic Book"/>
                <a:ea typeface="+mn-ea"/>
                <a:cs typeface="+mn-cs"/>
              </a:defRPr>
            </a:lvl1pPr>
            <a:lvl2pPr marL="0" indent="182880" algn="l" defTabSz="457200" rtl="0" eaLnBrk="1" latinLnBrk="0" hangingPunct="1">
              <a:spcBef>
                <a:spcPts val="600"/>
              </a:spcBef>
              <a:buClr>
                <a:schemeClr val="bg1"/>
              </a:buClr>
              <a:buFont typeface="Wingdings" charset="2"/>
              <a:buChar char="§"/>
              <a:defRPr sz="2400" kern="1200">
                <a:solidFill>
                  <a:schemeClr val="tx1">
                    <a:lumMod val="65000"/>
                    <a:lumOff val="35000"/>
                  </a:schemeClr>
                </a:solidFill>
                <a:latin typeface="Franklin Gothic Book"/>
                <a:ea typeface="+mn-ea"/>
                <a:cs typeface="+mn-cs"/>
              </a:defRPr>
            </a:lvl2pPr>
            <a:lvl3pPr marL="457200" indent="274320" algn="l" defTabSz="457200" rtl="0" eaLnBrk="1" latinLnBrk="0" hangingPunct="1">
              <a:spcBef>
                <a:spcPts val="600"/>
              </a:spcBef>
              <a:buClr>
                <a:schemeClr val="accent3"/>
              </a:buClr>
              <a:buFont typeface="Wingdings" charset="2"/>
              <a:buChar char="§"/>
              <a:defRPr sz="2000" kern="1200">
                <a:solidFill>
                  <a:schemeClr val="tx1">
                    <a:lumMod val="65000"/>
                    <a:lumOff val="35000"/>
                  </a:schemeClr>
                </a:solidFill>
                <a:latin typeface="Franklin Gothic Book"/>
                <a:ea typeface="+mn-ea"/>
                <a:cs typeface="+mn-cs"/>
              </a:defRPr>
            </a:lvl3pPr>
            <a:lvl4pPr marL="731520" indent="274320" algn="l" defTabSz="457200" rtl="0" eaLnBrk="1" latinLnBrk="0" hangingPunct="1">
              <a:spcBef>
                <a:spcPts val="600"/>
              </a:spcBef>
              <a:buClr>
                <a:schemeClr val="accent2"/>
              </a:buClr>
              <a:buFont typeface="Wingdings" charset="2"/>
              <a:buChar char="§"/>
              <a:defRPr sz="1800" kern="1200">
                <a:solidFill>
                  <a:schemeClr val="tx1">
                    <a:lumMod val="65000"/>
                    <a:lumOff val="35000"/>
                  </a:schemeClr>
                </a:solidFill>
                <a:latin typeface="Franklin Gothic Book"/>
                <a:ea typeface="+mn-ea"/>
                <a:cs typeface="+mn-cs"/>
              </a:defRPr>
            </a:lvl4pPr>
            <a:lvl5pPr marL="914400" indent="274320" algn="l" defTabSz="457200" rtl="0" eaLnBrk="1" latinLnBrk="0" hangingPunct="1">
              <a:spcBef>
                <a:spcPts val="600"/>
              </a:spcBef>
              <a:buClr>
                <a:schemeClr val="accent1"/>
              </a:buClr>
              <a:buSzPct val="100000"/>
              <a:buFont typeface="Wingdings" charset="2"/>
              <a:buChar char="§"/>
              <a:defRPr sz="1600" kern="1200" baseline="0">
                <a:solidFill>
                  <a:schemeClr val="tx1">
                    <a:lumMod val="65000"/>
                    <a:lumOff val="35000"/>
                  </a:schemeClr>
                </a:solidFill>
                <a:latin typeface="Franklin Gothic Book"/>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buClr>
                <a:prstClr val="white"/>
              </a:buClr>
            </a:pPr>
            <a:r>
              <a:rPr lang="en-US" sz="2400" dirty="0" smtClean="0">
                <a:solidFill>
                  <a:prstClr val="black">
                    <a:lumMod val="75000"/>
                    <a:lumOff val="25000"/>
                  </a:prstClr>
                </a:solidFill>
              </a:rPr>
              <a:t>Thank You!</a:t>
            </a:r>
            <a:endParaRPr lang="en-US" sz="2400" dirty="0">
              <a:solidFill>
                <a:prstClr val="black">
                  <a:lumMod val="75000"/>
                  <a:lumOff val="25000"/>
                </a:prstClr>
              </a:solidFill>
            </a:endParaRPr>
          </a:p>
        </p:txBody>
      </p:sp>
      <p:cxnSp>
        <p:nvCxnSpPr>
          <p:cNvPr id="11" name="Straight Connector 10"/>
          <p:cNvCxnSpPr/>
          <p:nvPr userDrawn="1"/>
        </p:nvCxnSpPr>
        <p:spPr>
          <a:xfrm>
            <a:off x="457200" y="4114818"/>
            <a:ext cx="8229600" cy="43696"/>
          </a:xfrm>
          <a:prstGeom prst="line">
            <a:avLst/>
          </a:prstGeom>
          <a:ln w="6350" cmpd="sng">
            <a:solidFill>
              <a:schemeClr val="tx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userDrawn="1"/>
        </p:nvPicPr>
        <p:blipFill>
          <a:blip r:embed="rId3"/>
          <a:stretch>
            <a:fillRect/>
          </a:stretch>
        </p:blipFill>
        <p:spPr>
          <a:xfrm>
            <a:off x="3567814" y="558789"/>
            <a:ext cx="1882802" cy="311000"/>
          </a:xfrm>
          <a:prstGeom prst="rect">
            <a:avLst/>
          </a:prstGeom>
        </p:spPr>
      </p:pic>
      <p:pic>
        <p:nvPicPr>
          <p:cNvPr id="5" name="Picture 4"/>
          <p:cNvPicPr>
            <a:picLocks noChangeAspect="1"/>
          </p:cNvPicPr>
          <p:nvPr userDrawn="1"/>
        </p:nvPicPr>
        <p:blipFill>
          <a:blip r:embed="rId4"/>
          <a:stretch>
            <a:fillRect/>
          </a:stretch>
        </p:blipFill>
        <p:spPr>
          <a:xfrm>
            <a:off x="3187700" y="1109785"/>
            <a:ext cx="2755900" cy="2072436"/>
          </a:xfrm>
          <a:prstGeom prst="rect">
            <a:avLst/>
          </a:prstGeom>
        </p:spPr>
      </p:pic>
    </p:spTree>
    <p:extLst>
      <p:ext uri="{BB962C8B-B14F-4D97-AF65-F5344CB8AC3E}">
        <p14:creationId xmlns:p14="http://schemas.microsoft.com/office/powerpoint/2010/main" val="214242187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hank-You">
    <p:spTree>
      <p:nvGrpSpPr>
        <p:cNvPr id="1" name=""/>
        <p:cNvGrpSpPr/>
        <p:nvPr/>
      </p:nvGrpSpPr>
      <p:grpSpPr>
        <a:xfrm>
          <a:off x="0" y="0"/>
          <a:ext cx="0" cy="0"/>
          <a:chOff x="0" y="0"/>
          <a:chExt cx="0" cy="0"/>
        </a:xfrm>
      </p:grpSpPr>
      <p:sp>
        <p:nvSpPr>
          <p:cNvPr id="15" name="Rectangle 14"/>
          <p:cNvSpPr/>
          <p:nvPr userDrawn="1"/>
        </p:nvSpPr>
        <p:spPr>
          <a:xfrm>
            <a:off x="77346" y="0"/>
            <a:ext cx="9066653" cy="9101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latin typeface="Franklin Gothic Book"/>
              <a:cs typeface="Franklin Gothic Book"/>
            </a:endParaRPr>
          </a:p>
        </p:txBody>
      </p:sp>
      <p:sp>
        <p:nvSpPr>
          <p:cNvPr id="4" name="Date Placeholder 3"/>
          <p:cNvSpPr>
            <a:spLocks noGrp="1"/>
          </p:cNvSpPr>
          <p:nvPr>
            <p:ph type="dt" sz="half" idx="10"/>
          </p:nvPr>
        </p:nvSpPr>
        <p:spPr/>
        <p:txBody>
          <a:bodyPr/>
          <a:lstStyle/>
          <a:p>
            <a:fld id="{EC735C66-5CB6-7649-AD3A-0D78505EF21A}" type="datetime4">
              <a:rPr lang="en-US" smtClean="0">
                <a:solidFill>
                  <a:prstClr val="white"/>
                </a:solidFill>
              </a:rPr>
              <a:pPr/>
              <a:t>May 1, 2015</a:t>
            </a:fld>
            <a:endParaRPr lang="en-US" dirty="0">
              <a:solidFill>
                <a:prstClr val="white"/>
              </a:solidFill>
            </a:endParaRPr>
          </a:p>
        </p:txBody>
      </p:sp>
      <p:sp>
        <p:nvSpPr>
          <p:cNvPr id="5" name="Footer Placeholder 4"/>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solidFill>
                  <a:prstClr val="white"/>
                </a:solidFill>
              </a:rPr>
              <a:pPr/>
              <a:t>‹#›</a:t>
            </a:fld>
            <a:endParaRPr lang="en-US">
              <a:solidFill>
                <a:prstClr val="white"/>
              </a:solidFill>
            </a:endParaRPr>
          </a:p>
        </p:txBody>
      </p:sp>
      <p:sp>
        <p:nvSpPr>
          <p:cNvPr id="7" name="TextBox 6"/>
          <p:cNvSpPr txBox="1"/>
          <p:nvPr userDrawn="1"/>
        </p:nvSpPr>
        <p:spPr>
          <a:xfrm>
            <a:off x="480291" y="4305259"/>
            <a:ext cx="8229600" cy="346855"/>
          </a:xfrm>
          <a:prstGeom prst="rect">
            <a:avLst/>
          </a:prstGeom>
          <a:noFill/>
        </p:spPr>
        <p:txBody>
          <a:bodyPr wrap="square" lIns="0" rtlCol="0">
            <a:spAutoFit/>
          </a:bodyPr>
          <a:lstStyle/>
          <a:p>
            <a:r>
              <a:rPr lang="en-US" sz="900" dirty="0">
                <a:solidFill>
                  <a:prstClr val="white">
                    <a:lumMod val="65000"/>
                  </a:prstClr>
                </a:solidFill>
                <a:latin typeface="Franklin Gothic Book" panose="020B0503020102020204" pitchFamily="34" charset="0"/>
              </a:rPr>
              <a:t>© 2015 Cumulus Networks. Cumulus Networks, the Cumulus Networks Logo, and Cumulus Linux are trademarks or registered trademarks of Cumulus Networks, Inc. or its affiliates in the U.S. and other countries. Other names may be trademarks of their respective owners. The registered trademark Linux® is used pursuant to a sublicense from LMI, the exclusive licensee of Linus Torvalds, owner of the mark on a world-wide basis.</a:t>
            </a:r>
          </a:p>
        </p:txBody>
      </p:sp>
      <p:sp>
        <p:nvSpPr>
          <p:cNvPr id="8" name="Text Placeholder 5"/>
          <p:cNvSpPr txBox="1">
            <a:spLocks/>
          </p:cNvSpPr>
          <p:nvPr userDrawn="1"/>
        </p:nvSpPr>
        <p:spPr>
          <a:xfrm>
            <a:off x="2644152" y="54488"/>
            <a:ext cx="3698449" cy="553480"/>
          </a:xfrm>
          <a:prstGeom prst="rect">
            <a:avLst/>
          </a:prstGeom>
        </p:spPr>
        <p:txBody>
          <a:bodyPr/>
          <a:lstStyle>
            <a:lvl1pPr marL="0" indent="0" algn="l" defTabSz="457200" rtl="0" eaLnBrk="1" latinLnBrk="0" hangingPunct="1">
              <a:spcBef>
                <a:spcPts val="600"/>
              </a:spcBef>
              <a:buClr>
                <a:schemeClr val="bg1"/>
              </a:buClr>
              <a:buFont typeface="Wingdings" charset="2"/>
              <a:buChar char="§"/>
              <a:defRPr sz="2800" b="0" kern="1200">
                <a:solidFill>
                  <a:schemeClr val="tx1">
                    <a:lumMod val="85000"/>
                    <a:lumOff val="15000"/>
                  </a:schemeClr>
                </a:solidFill>
                <a:latin typeface="Franklin Gothic Book"/>
                <a:ea typeface="+mn-ea"/>
                <a:cs typeface="+mn-cs"/>
              </a:defRPr>
            </a:lvl1pPr>
            <a:lvl2pPr marL="0" indent="182880" algn="l" defTabSz="457200" rtl="0" eaLnBrk="1" latinLnBrk="0" hangingPunct="1">
              <a:spcBef>
                <a:spcPts val="600"/>
              </a:spcBef>
              <a:buClr>
                <a:schemeClr val="bg1"/>
              </a:buClr>
              <a:buFont typeface="Wingdings" charset="2"/>
              <a:buChar char="§"/>
              <a:defRPr sz="2400" kern="1200">
                <a:solidFill>
                  <a:schemeClr val="tx1">
                    <a:lumMod val="65000"/>
                    <a:lumOff val="35000"/>
                  </a:schemeClr>
                </a:solidFill>
                <a:latin typeface="Franklin Gothic Book"/>
                <a:ea typeface="+mn-ea"/>
                <a:cs typeface="+mn-cs"/>
              </a:defRPr>
            </a:lvl2pPr>
            <a:lvl3pPr marL="457200" indent="274320" algn="l" defTabSz="457200" rtl="0" eaLnBrk="1" latinLnBrk="0" hangingPunct="1">
              <a:spcBef>
                <a:spcPts val="600"/>
              </a:spcBef>
              <a:buClr>
                <a:schemeClr val="accent3"/>
              </a:buClr>
              <a:buFont typeface="Wingdings" charset="2"/>
              <a:buChar char="§"/>
              <a:defRPr sz="2000" kern="1200">
                <a:solidFill>
                  <a:schemeClr val="tx1">
                    <a:lumMod val="65000"/>
                    <a:lumOff val="35000"/>
                  </a:schemeClr>
                </a:solidFill>
                <a:latin typeface="Franklin Gothic Book"/>
                <a:ea typeface="+mn-ea"/>
                <a:cs typeface="+mn-cs"/>
              </a:defRPr>
            </a:lvl3pPr>
            <a:lvl4pPr marL="731520" indent="274320" algn="l" defTabSz="457200" rtl="0" eaLnBrk="1" latinLnBrk="0" hangingPunct="1">
              <a:spcBef>
                <a:spcPts val="600"/>
              </a:spcBef>
              <a:buClr>
                <a:schemeClr val="accent2"/>
              </a:buClr>
              <a:buFont typeface="Wingdings" charset="2"/>
              <a:buChar char="§"/>
              <a:defRPr sz="1800" kern="1200">
                <a:solidFill>
                  <a:schemeClr val="tx1">
                    <a:lumMod val="65000"/>
                    <a:lumOff val="35000"/>
                  </a:schemeClr>
                </a:solidFill>
                <a:latin typeface="Franklin Gothic Book"/>
                <a:ea typeface="+mn-ea"/>
                <a:cs typeface="+mn-cs"/>
              </a:defRPr>
            </a:lvl4pPr>
            <a:lvl5pPr marL="914400" indent="274320" algn="l" defTabSz="457200" rtl="0" eaLnBrk="1" latinLnBrk="0" hangingPunct="1">
              <a:spcBef>
                <a:spcPts val="600"/>
              </a:spcBef>
              <a:buClr>
                <a:schemeClr val="accent1"/>
              </a:buClr>
              <a:buSzPct val="100000"/>
              <a:buFont typeface="Wingdings" charset="2"/>
              <a:buChar char="§"/>
              <a:defRPr sz="1600" kern="1200" baseline="0">
                <a:solidFill>
                  <a:schemeClr val="tx1">
                    <a:lumMod val="65000"/>
                    <a:lumOff val="35000"/>
                  </a:schemeClr>
                </a:solidFill>
                <a:latin typeface="Franklin Gothic Book"/>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buClr>
                <a:prstClr val="white"/>
              </a:buClr>
            </a:pPr>
            <a:r>
              <a:rPr lang="en-US" sz="2400" dirty="0" smtClean="0">
                <a:solidFill>
                  <a:prstClr val="black">
                    <a:lumMod val="75000"/>
                    <a:lumOff val="25000"/>
                  </a:prstClr>
                </a:solidFill>
              </a:rPr>
              <a:t>Thank You!</a:t>
            </a:r>
            <a:endParaRPr lang="en-US" sz="2400" dirty="0">
              <a:solidFill>
                <a:prstClr val="black">
                  <a:lumMod val="75000"/>
                  <a:lumOff val="25000"/>
                </a:prstClr>
              </a:solidFill>
            </a:endParaRPr>
          </a:p>
        </p:txBody>
      </p:sp>
      <p:cxnSp>
        <p:nvCxnSpPr>
          <p:cNvPr id="9" name="Straight Connector 8"/>
          <p:cNvCxnSpPr/>
          <p:nvPr userDrawn="1"/>
        </p:nvCxnSpPr>
        <p:spPr>
          <a:xfrm>
            <a:off x="0" y="4316236"/>
            <a:ext cx="9144000" cy="0"/>
          </a:xfrm>
          <a:prstGeom prst="line">
            <a:avLst/>
          </a:prstGeom>
          <a:ln w="6350" cmpd="sng">
            <a:solidFill>
              <a:schemeClr val="tx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userDrawn="1"/>
        </p:nvPicPr>
        <p:blipFill>
          <a:blip r:embed="rId2"/>
          <a:stretch>
            <a:fillRect/>
          </a:stretch>
        </p:blipFill>
        <p:spPr>
          <a:xfrm>
            <a:off x="3150038" y="1056259"/>
            <a:ext cx="2755900" cy="2072436"/>
          </a:xfrm>
          <a:prstGeom prst="rect">
            <a:avLst/>
          </a:prstGeom>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476488" y="0"/>
            <a:ext cx="667512" cy="667512"/>
          </a:xfrm>
          <a:prstGeom prst="rect">
            <a:avLst/>
          </a:prstGeom>
        </p:spPr>
      </p:pic>
    </p:spTree>
    <p:extLst>
      <p:ext uri="{BB962C8B-B14F-4D97-AF65-F5344CB8AC3E}">
        <p14:creationId xmlns:p14="http://schemas.microsoft.com/office/powerpoint/2010/main" val="358024647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CC30AFA9-32C6-C940-9F74-0F8160D9D9DC}" type="datetime4">
              <a:rPr lang="en-US" smtClean="0">
                <a:solidFill>
                  <a:prstClr val="white"/>
                </a:solidFill>
              </a:rPr>
              <a:pPr/>
              <a:t>May 1, 2015</a:t>
            </a:fld>
            <a:endParaRPr lang="en-US">
              <a:solidFill>
                <a:prstClr val="white"/>
              </a:solidFill>
            </a:endParaRPr>
          </a:p>
        </p:txBody>
      </p:sp>
      <p:sp>
        <p:nvSpPr>
          <p:cNvPr id="5" name="Footer Placeholder 4"/>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53813532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39F1F43-2E03-2641-B036-C1A94383E1C4}" type="datetime4">
              <a:rPr lang="en-US" smtClean="0">
                <a:solidFill>
                  <a:prstClr val="white"/>
                </a:solidFill>
              </a:rPr>
              <a:pPr/>
              <a:t>May 1, 2015</a:t>
            </a:fld>
            <a:endParaRPr lang="en-US">
              <a:solidFill>
                <a:prstClr val="white"/>
              </a:solidFill>
            </a:endParaRPr>
          </a:p>
        </p:txBody>
      </p:sp>
      <p:sp>
        <p:nvSpPr>
          <p:cNvPr id="5" name="Footer Placeholder 4"/>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solidFill>
                  <a:prstClr val="white"/>
                </a:solidFill>
              </a:rPr>
              <a:pPr/>
              <a:t>‹#›</a:t>
            </a:fld>
            <a:endParaRPr lang="en-US">
              <a:solidFill>
                <a:prstClr val="white"/>
              </a:solidFill>
            </a:endParaRPr>
          </a:p>
        </p:txBody>
      </p:sp>
      <p:sp>
        <p:nvSpPr>
          <p:cNvPr id="9" name="Text Placeholder 7"/>
          <p:cNvSpPr>
            <a:spLocks noGrp="1"/>
          </p:cNvSpPr>
          <p:nvPr>
            <p:ph type="body" sz="quarter" idx="13" hasCustomPrompt="1"/>
          </p:nvPr>
        </p:nvSpPr>
        <p:spPr>
          <a:xfrm>
            <a:off x="1697789" y="706753"/>
            <a:ext cx="6256423" cy="3703232"/>
          </a:xfrm>
        </p:spPr>
        <p:txBody>
          <a:bodyPr lIns="0" tIns="0" rIns="0" bIns="0" anchor="ctr" anchorCtr="0">
            <a:normAutofit/>
          </a:bodyPr>
          <a:lstStyle>
            <a:lvl1pPr marL="91440" indent="-91440">
              <a:spcBef>
                <a:spcPts val="0"/>
              </a:spcBef>
              <a:spcAft>
                <a:spcPts val="2400"/>
              </a:spcAft>
              <a:buClr>
                <a:schemeClr val="bg1"/>
              </a:buClr>
              <a:buSzPct val="100000"/>
              <a:buFont typeface="Arial"/>
              <a:buChar char="•"/>
              <a:defRPr sz="2800" b="1" baseline="0">
                <a:solidFill>
                  <a:schemeClr val="accent3"/>
                </a:solidFill>
              </a:defRPr>
            </a:lvl1pPr>
            <a:lvl2pPr marL="109728" indent="-109728">
              <a:spcBef>
                <a:spcPts val="0"/>
              </a:spcBef>
              <a:spcAft>
                <a:spcPts val="2400"/>
              </a:spcAft>
              <a:buClr>
                <a:schemeClr val="bg1"/>
              </a:buClr>
              <a:buSzPct val="100000"/>
              <a:buFont typeface="Arial"/>
              <a:buChar char="•"/>
              <a:defRPr sz="2800" baseline="0">
                <a:solidFill>
                  <a:schemeClr val="tx1">
                    <a:lumMod val="85000"/>
                    <a:lumOff val="15000"/>
                  </a:schemeClr>
                </a:solidFill>
              </a:defRPr>
            </a:lvl2pPr>
            <a:lvl3pPr marL="91440" indent="-457200">
              <a:spcBef>
                <a:spcPts val="0"/>
              </a:spcBef>
              <a:spcAft>
                <a:spcPts val="0"/>
              </a:spcAft>
              <a:buClr>
                <a:schemeClr val="bg1"/>
              </a:buClr>
              <a:buSzPct val="100000"/>
              <a:buFont typeface="Arial"/>
              <a:buChar char="•"/>
              <a:defRPr>
                <a:solidFill>
                  <a:schemeClr val="tx1">
                    <a:lumMod val="50000"/>
                    <a:lumOff val="50000"/>
                  </a:schemeClr>
                </a:solidFill>
              </a:defRPr>
            </a:lvl3pPr>
            <a:lvl4pPr marL="91440" indent="-457200">
              <a:spcBef>
                <a:spcPts val="0"/>
              </a:spcBef>
              <a:spcAft>
                <a:spcPts val="0"/>
              </a:spcAft>
              <a:buClr>
                <a:schemeClr val="bg1"/>
              </a:buClr>
              <a:buSzPct val="100000"/>
              <a:buFont typeface="Arial"/>
              <a:buChar char="•"/>
              <a:defRPr>
                <a:solidFill>
                  <a:schemeClr val="tx1">
                    <a:lumMod val="50000"/>
                    <a:lumOff val="50000"/>
                  </a:schemeClr>
                </a:solidFill>
              </a:defRPr>
            </a:lvl4pPr>
            <a:lvl5pPr marL="91440" indent="-457200">
              <a:spcBef>
                <a:spcPts val="0"/>
              </a:spcBef>
              <a:spcAft>
                <a:spcPts val="0"/>
              </a:spcAft>
              <a:buClr>
                <a:schemeClr val="bg1"/>
              </a:buClr>
              <a:buSzPct val="100000"/>
              <a:buFont typeface="Arial"/>
              <a:buChar char="•"/>
              <a:defRPr>
                <a:solidFill>
                  <a:schemeClr val="tx1">
                    <a:lumMod val="50000"/>
                    <a:lumOff val="50000"/>
                  </a:schemeClr>
                </a:solidFill>
              </a:defRPr>
            </a:lvl5pPr>
          </a:lstStyle>
          <a:p>
            <a:pPr lvl="0"/>
            <a:r>
              <a:rPr lang="en-US" dirty="0" smtClean="0"/>
              <a:t>Agenda item 1</a:t>
            </a:r>
          </a:p>
          <a:p>
            <a:pPr lvl="1"/>
            <a:r>
              <a:rPr lang="en-US" dirty="0" smtClean="0"/>
              <a:t>Agenda item 2</a:t>
            </a:r>
          </a:p>
          <a:p>
            <a:pPr lvl="1"/>
            <a:r>
              <a:rPr lang="en-US" dirty="0" smtClean="0"/>
              <a:t>Agenda item 3</a:t>
            </a:r>
          </a:p>
        </p:txBody>
      </p:sp>
      <p:sp>
        <p:nvSpPr>
          <p:cNvPr id="8" name="Title Placeholder 1"/>
          <p:cNvSpPr>
            <a:spLocks noGrp="1"/>
          </p:cNvSpPr>
          <p:nvPr>
            <p:ph type="title"/>
          </p:nvPr>
        </p:nvSpPr>
        <p:spPr>
          <a:xfrm>
            <a:off x="300102" y="179129"/>
            <a:ext cx="6312095" cy="310569"/>
          </a:xfrm>
          <a:prstGeom prst="rect">
            <a:avLst/>
          </a:prstGeom>
        </p:spPr>
        <p:txBody>
          <a:bodyPr vert="horz" lIns="0" tIns="0" rIns="0" bIns="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276646867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tory Slide">
    <p:spTree>
      <p:nvGrpSpPr>
        <p:cNvPr id="1" name=""/>
        <p:cNvGrpSpPr/>
        <p:nvPr/>
      </p:nvGrpSpPr>
      <p:grpSpPr>
        <a:xfrm>
          <a:off x="0" y="0"/>
          <a:ext cx="0" cy="0"/>
          <a:chOff x="0" y="0"/>
          <a:chExt cx="0" cy="0"/>
        </a:xfrm>
      </p:grpSpPr>
      <p:sp>
        <p:nvSpPr>
          <p:cNvPr id="2" name="Title 1"/>
          <p:cNvSpPr>
            <a:spLocks noGrp="1"/>
          </p:cNvSpPr>
          <p:nvPr>
            <p:ph type="title"/>
          </p:nvPr>
        </p:nvSpPr>
        <p:spPr>
          <a:xfrm>
            <a:off x="300098" y="179129"/>
            <a:ext cx="3796676" cy="310569"/>
          </a:xfrm>
        </p:spPr>
        <p:txBody>
          <a:bodyPr>
            <a:normAutofit/>
          </a:bodyPr>
          <a:lstStyle>
            <a:lvl1pPr>
              <a:defRPr sz="14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971572"/>
            <a:ext cx="8144602" cy="754053"/>
          </a:xfrm>
        </p:spPr>
        <p:txBody>
          <a:bodyPr wrap="square" rIns="0">
            <a:spAutoFit/>
          </a:bodyPr>
          <a:lstStyle>
            <a:lvl1pPr marL="0" indent="0" algn="ctr">
              <a:spcBef>
                <a:spcPts val="600"/>
              </a:spcBef>
              <a:spcAft>
                <a:spcPts val="0"/>
              </a:spcAft>
              <a:buFont typeface="Arial"/>
              <a:buChar char="•"/>
              <a:defRPr sz="2400"/>
            </a:lvl1pPr>
            <a:lvl2pPr marL="0" indent="0" algn="ctr">
              <a:spcBef>
                <a:spcPts val="600"/>
              </a:spcBef>
              <a:spcAft>
                <a:spcPts val="0"/>
              </a:spcAft>
              <a:buClr>
                <a:schemeClr val="bg1"/>
              </a:buClr>
              <a:buFont typeface="Arial"/>
              <a:buChar char="•"/>
              <a:defRPr sz="2000">
                <a:solidFill>
                  <a:schemeClr val="tx1">
                    <a:lumMod val="65000"/>
                    <a:lumOff val="35000"/>
                  </a:schemeClr>
                </a:solidFill>
              </a:defRPr>
            </a:lvl2pPr>
            <a:lvl3pPr marL="0" indent="0" algn="ctr">
              <a:spcBef>
                <a:spcPts val="600"/>
              </a:spcBef>
              <a:spcAft>
                <a:spcPts val="0"/>
              </a:spcAft>
              <a:buNone/>
              <a:defRPr/>
            </a:lvl3pPr>
            <a:lvl4pPr marL="0" indent="0" algn="ctr">
              <a:spcBef>
                <a:spcPts val="600"/>
              </a:spcBef>
              <a:spcAft>
                <a:spcPts val="0"/>
              </a:spcAft>
              <a:buNone/>
              <a:defRPr/>
            </a:lvl4pPr>
            <a:lvl5pPr marL="0" indent="0" algn="ctr">
              <a:spcBef>
                <a:spcPts val="600"/>
              </a:spcBef>
              <a:spcAft>
                <a:spcPts val="0"/>
              </a:spcAft>
              <a:buNone/>
              <a:defRPr/>
            </a:lvl5pPr>
          </a:lstStyle>
          <a:p>
            <a:pPr lvl="0"/>
            <a:r>
              <a:rPr lang="en-US" dirty="0" smtClean="0"/>
              <a:t>Click to edit Master text styles</a:t>
            </a:r>
          </a:p>
          <a:p>
            <a:pPr lvl="1"/>
            <a:r>
              <a:rPr lang="en-US" dirty="0" smtClean="0"/>
              <a:t>Second level</a:t>
            </a:r>
          </a:p>
        </p:txBody>
      </p:sp>
      <p:sp>
        <p:nvSpPr>
          <p:cNvPr id="4" name="Date Placeholder 3"/>
          <p:cNvSpPr>
            <a:spLocks noGrp="1"/>
          </p:cNvSpPr>
          <p:nvPr>
            <p:ph type="dt" sz="half" idx="10"/>
          </p:nvPr>
        </p:nvSpPr>
        <p:spPr/>
        <p:txBody>
          <a:bodyPr/>
          <a:lstStyle/>
          <a:p>
            <a:fld id="{243D93D3-8D3A-E544-93D3-B79F598DFD8F}" type="datetime4">
              <a:rPr lang="en-US" smtClean="0">
                <a:solidFill>
                  <a:prstClr val="white"/>
                </a:solidFill>
              </a:rPr>
              <a:pPr/>
              <a:t>May 1, 2015</a:t>
            </a:fld>
            <a:endParaRPr lang="en-US">
              <a:solidFill>
                <a:prstClr val="white"/>
              </a:solidFill>
            </a:endParaRPr>
          </a:p>
        </p:txBody>
      </p:sp>
      <p:sp>
        <p:nvSpPr>
          <p:cNvPr id="5" name="Footer Placeholder 4"/>
          <p:cNvSpPr>
            <a:spLocks noGrp="1"/>
          </p:cNvSpPr>
          <p:nvPr>
            <p:ph type="ftr" sz="quarter" idx="11"/>
          </p:nvPr>
        </p:nvSpPr>
        <p:spPr/>
        <p:txBody>
          <a:bodyPr/>
          <a:lstStyle/>
          <a:p>
            <a:r>
              <a:rPr lang="en-US" dirty="0" smtClean="0">
                <a:solidFill>
                  <a:prstClr val="white"/>
                </a:solidFill>
              </a:rPr>
              <a:t>cumulusnetworks.com</a:t>
            </a:r>
            <a:endParaRPr lang="en-US" dirty="0">
              <a:solidFill>
                <a:prstClr val="white"/>
              </a:solidFill>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1128324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756051"/>
            <a:ext cx="4038600" cy="3543227"/>
          </a:xfrm>
        </p:spPr>
        <p:txBody>
          <a:bodyPr/>
          <a:lstStyle>
            <a:lvl1pPr marL="182880" indent="-182880">
              <a:defRPr sz="2400" b="1"/>
            </a:lvl1pPr>
            <a:lvl2pPr marL="429768" indent="-228600">
              <a:defRPr sz="2000">
                <a:solidFill>
                  <a:schemeClr val="tx1">
                    <a:lumMod val="85000"/>
                    <a:lumOff val="15000"/>
                  </a:schemeClr>
                </a:solidFill>
              </a:defRPr>
            </a:lvl2pPr>
            <a:lvl3pPr marL="548640" indent="-182880">
              <a:defRPr sz="1800">
                <a:solidFill>
                  <a:schemeClr val="accent3"/>
                </a:solidFill>
              </a:defRPr>
            </a:lvl3pPr>
            <a:lvl4pPr marL="731520" indent="-182880">
              <a:buClr>
                <a:schemeClr val="bg1"/>
              </a:buClr>
              <a:defRPr sz="1600">
                <a:solidFill>
                  <a:schemeClr val="tx1">
                    <a:lumMod val="85000"/>
                    <a:lumOff val="15000"/>
                  </a:schemeClr>
                </a:solidFill>
              </a:defRPr>
            </a:lvl4pPr>
            <a:lvl5pPr marL="886968" indent="-182880">
              <a:buClr>
                <a:schemeClr val="bg1"/>
              </a:buClr>
              <a:defRPr sz="16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50373279-8437-584D-8B4C-B462932827B0}" type="datetime4">
              <a:rPr lang="en-US" smtClean="0">
                <a:solidFill>
                  <a:prstClr val="white"/>
                </a:solidFill>
              </a:rPr>
              <a:pPr/>
              <a:t>May 1, 2015</a:t>
            </a:fld>
            <a:endParaRPr lang="en-US">
              <a:solidFill>
                <a:prstClr val="white"/>
              </a:solidFill>
            </a:endParaRPr>
          </a:p>
        </p:txBody>
      </p:sp>
      <p:sp>
        <p:nvSpPr>
          <p:cNvPr id="6" name="Footer Placeholder 5"/>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7" name="Slide Number Placeholder 6"/>
          <p:cNvSpPr>
            <a:spLocks noGrp="1"/>
          </p:cNvSpPr>
          <p:nvPr>
            <p:ph type="sldNum" sz="quarter" idx="12"/>
          </p:nvPr>
        </p:nvSpPr>
        <p:spPr/>
        <p:txBody>
          <a:bodyPr/>
          <a:lstStyle/>
          <a:p>
            <a:fld id="{2066355A-084C-D24E-9AD2-7E4FC41EA627}" type="slidenum">
              <a:rPr lang="en-US" smtClean="0">
                <a:solidFill>
                  <a:prstClr val="white"/>
                </a:solidFill>
              </a:rPr>
              <a:pPr/>
              <a:t>‹#›</a:t>
            </a:fld>
            <a:endParaRPr lang="en-US">
              <a:solidFill>
                <a:prstClr val="white"/>
              </a:solidFill>
            </a:endParaRPr>
          </a:p>
        </p:txBody>
      </p:sp>
      <p:sp>
        <p:nvSpPr>
          <p:cNvPr id="8" name="Content Placeholder 2"/>
          <p:cNvSpPr>
            <a:spLocks noGrp="1"/>
          </p:cNvSpPr>
          <p:nvPr>
            <p:ph sz="half" idx="13"/>
          </p:nvPr>
        </p:nvSpPr>
        <p:spPr>
          <a:xfrm>
            <a:off x="4648200" y="756051"/>
            <a:ext cx="4038600" cy="3543227"/>
          </a:xfrm>
        </p:spPr>
        <p:txBody>
          <a:bodyPr/>
          <a:lstStyle>
            <a:lvl1pPr marL="182880" indent="-182880">
              <a:defRPr sz="2400" b="1"/>
            </a:lvl1pPr>
            <a:lvl2pPr marL="429768" indent="-228600">
              <a:defRPr sz="2000">
                <a:solidFill>
                  <a:schemeClr val="tx1">
                    <a:lumMod val="85000"/>
                    <a:lumOff val="15000"/>
                  </a:schemeClr>
                </a:solidFill>
              </a:defRPr>
            </a:lvl2pPr>
            <a:lvl3pPr marL="548640" indent="-182880">
              <a:defRPr sz="1800">
                <a:solidFill>
                  <a:schemeClr val="accent3"/>
                </a:solidFill>
              </a:defRPr>
            </a:lvl3pPr>
            <a:lvl4pPr marL="731520" indent="-182880">
              <a:buClr>
                <a:schemeClr val="bg1"/>
              </a:buClr>
              <a:defRPr sz="1600">
                <a:solidFill>
                  <a:schemeClr val="tx1">
                    <a:lumMod val="85000"/>
                    <a:lumOff val="15000"/>
                  </a:schemeClr>
                </a:solidFill>
              </a:defRPr>
            </a:lvl4pPr>
            <a:lvl5pPr marL="886968" indent="-182880">
              <a:buClr>
                <a:schemeClr val="bg1"/>
              </a:buClr>
              <a:defRPr sz="16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7452578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Mode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753526"/>
            <a:ext cx="4038600" cy="3545750"/>
          </a:xfrm>
        </p:spPr>
        <p:txBody>
          <a:bodyPr>
            <a:noAutofit/>
          </a:bodyPr>
          <a:lstStyle>
            <a:lvl1pPr>
              <a:spcAft>
                <a:spcPts val="600"/>
              </a:spcAft>
              <a:defRPr sz="2000" b="1"/>
            </a:lvl1pPr>
            <a:lvl2pPr marL="457200" indent="-182880">
              <a:buNone/>
              <a:defRPr sz="1100" b="0" i="0">
                <a:solidFill>
                  <a:schemeClr val="tx1">
                    <a:lumMod val="65000"/>
                    <a:lumOff val="35000"/>
                  </a:schemeClr>
                </a:solidFill>
                <a:latin typeface="Courier"/>
                <a:cs typeface="Courier"/>
              </a:defRPr>
            </a:lvl2pPr>
            <a:lvl3pPr marL="640080" indent="-182880">
              <a:buNone/>
              <a:defRPr sz="1100" b="0" i="0">
                <a:solidFill>
                  <a:schemeClr val="tx1">
                    <a:lumMod val="65000"/>
                    <a:lumOff val="35000"/>
                  </a:schemeClr>
                </a:solidFill>
                <a:latin typeface="Courier"/>
                <a:cs typeface="Courier"/>
              </a:defRPr>
            </a:lvl3pPr>
            <a:lvl4pPr marL="914400" indent="-274320">
              <a:buNone/>
              <a:defRPr sz="1100" b="0" i="0">
                <a:solidFill>
                  <a:schemeClr val="tx1">
                    <a:lumMod val="65000"/>
                    <a:lumOff val="35000"/>
                  </a:schemeClr>
                </a:solidFill>
                <a:latin typeface="Courier"/>
                <a:cs typeface="Courier"/>
              </a:defRPr>
            </a:lvl4pPr>
            <a:lvl5pPr marL="1005840" indent="-182880">
              <a:buNone/>
              <a:defRPr sz="1100" b="0" i="0">
                <a:solidFill>
                  <a:schemeClr val="tx1">
                    <a:lumMod val="65000"/>
                    <a:lumOff val="35000"/>
                  </a:schemeClr>
                </a:solidFill>
                <a:latin typeface="Courier"/>
                <a:cs typeface="Courier"/>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8EBA4B63-36E1-7242-8AD2-2FBF19B0C361}" type="datetime4">
              <a:rPr lang="en-US" smtClean="0">
                <a:solidFill>
                  <a:prstClr val="white"/>
                </a:solidFill>
              </a:rPr>
              <a:pPr/>
              <a:t>May 1, 2015</a:t>
            </a:fld>
            <a:endParaRPr lang="en-US">
              <a:solidFill>
                <a:prstClr val="white"/>
              </a:solidFill>
            </a:endParaRPr>
          </a:p>
        </p:txBody>
      </p:sp>
      <p:sp>
        <p:nvSpPr>
          <p:cNvPr id="6" name="Footer Placeholder 5"/>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7" name="Slide Number Placeholder 6"/>
          <p:cNvSpPr>
            <a:spLocks noGrp="1"/>
          </p:cNvSpPr>
          <p:nvPr>
            <p:ph type="sldNum" sz="quarter" idx="12"/>
          </p:nvPr>
        </p:nvSpPr>
        <p:spPr/>
        <p:txBody>
          <a:bodyPr/>
          <a:lstStyle/>
          <a:p>
            <a:fld id="{2066355A-084C-D24E-9AD2-7E4FC41EA627}" type="slidenum">
              <a:rPr lang="en-US" smtClean="0">
                <a:solidFill>
                  <a:prstClr val="white"/>
                </a:solidFill>
              </a:rPr>
              <a:pPr/>
              <a:t>‹#›</a:t>
            </a:fld>
            <a:endParaRPr lang="en-US">
              <a:solidFill>
                <a:prstClr val="white"/>
              </a:solidFill>
            </a:endParaRPr>
          </a:p>
        </p:txBody>
      </p:sp>
      <p:sp>
        <p:nvSpPr>
          <p:cNvPr id="10" name="Content Placeholder 2"/>
          <p:cNvSpPr>
            <a:spLocks noGrp="1"/>
          </p:cNvSpPr>
          <p:nvPr>
            <p:ph sz="half" idx="13"/>
          </p:nvPr>
        </p:nvSpPr>
        <p:spPr>
          <a:xfrm>
            <a:off x="4648200" y="753526"/>
            <a:ext cx="4038600" cy="3545750"/>
          </a:xfrm>
        </p:spPr>
        <p:txBody>
          <a:bodyPr>
            <a:noAutofit/>
          </a:bodyPr>
          <a:lstStyle>
            <a:lvl1pPr>
              <a:spcAft>
                <a:spcPts val="600"/>
              </a:spcAft>
              <a:defRPr sz="2000" b="1"/>
            </a:lvl1pPr>
            <a:lvl2pPr marL="457200" indent="-182880">
              <a:buNone/>
              <a:defRPr sz="1100" b="0" i="0">
                <a:solidFill>
                  <a:schemeClr val="tx1">
                    <a:lumMod val="65000"/>
                    <a:lumOff val="35000"/>
                  </a:schemeClr>
                </a:solidFill>
                <a:latin typeface="Courier"/>
                <a:cs typeface="Courier"/>
              </a:defRPr>
            </a:lvl2pPr>
            <a:lvl3pPr marL="640080" indent="-182880">
              <a:buNone/>
              <a:defRPr sz="1100" b="0" i="0">
                <a:solidFill>
                  <a:schemeClr val="tx1">
                    <a:lumMod val="65000"/>
                    <a:lumOff val="35000"/>
                  </a:schemeClr>
                </a:solidFill>
                <a:latin typeface="Courier"/>
                <a:cs typeface="Courier"/>
              </a:defRPr>
            </a:lvl3pPr>
            <a:lvl4pPr marL="914400" indent="-274320">
              <a:buNone/>
              <a:defRPr sz="1100" b="0" i="0">
                <a:solidFill>
                  <a:schemeClr val="tx1">
                    <a:lumMod val="65000"/>
                    <a:lumOff val="35000"/>
                  </a:schemeClr>
                </a:solidFill>
                <a:latin typeface="Courier"/>
                <a:cs typeface="Courier"/>
              </a:defRPr>
            </a:lvl4pPr>
            <a:lvl5pPr marL="1005840" indent="-182880">
              <a:buNone/>
              <a:defRPr sz="1100" b="0" i="0">
                <a:solidFill>
                  <a:schemeClr val="tx1">
                    <a:lumMod val="65000"/>
                    <a:lumOff val="35000"/>
                  </a:schemeClr>
                </a:solidFill>
                <a:latin typeface="Courier"/>
                <a:cs typeface="Courier"/>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5630756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de Mode 2">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5" name="Date Placeholder 4"/>
          <p:cNvSpPr>
            <a:spLocks noGrp="1"/>
          </p:cNvSpPr>
          <p:nvPr>
            <p:ph type="dt" sz="half" idx="10"/>
          </p:nvPr>
        </p:nvSpPr>
        <p:spPr/>
        <p:txBody>
          <a:bodyPr/>
          <a:lstStyle/>
          <a:p>
            <a:fld id="{8AB521C7-3045-8A49-B197-EFF281F59B4E}" type="datetime4">
              <a:rPr lang="en-US" smtClean="0">
                <a:solidFill>
                  <a:prstClr val="white"/>
                </a:solidFill>
              </a:rPr>
              <a:pPr/>
              <a:t>May 1, 2015</a:t>
            </a:fld>
            <a:endParaRPr lang="en-US">
              <a:solidFill>
                <a:prstClr val="white"/>
              </a:solidFill>
            </a:endParaRPr>
          </a:p>
        </p:txBody>
      </p:sp>
      <p:sp>
        <p:nvSpPr>
          <p:cNvPr id="6" name="Footer Placeholder 5"/>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7" name="Slide Number Placeholder 6"/>
          <p:cNvSpPr>
            <a:spLocks noGrp="1"/>
          </p:cNvSpPr>
          <p:nvPr>
            <p:ph type="sldNum" sz="quarter" idx="12"/>
          </p:nvPr>
        </p:nvSpPr>
        <p:spPr/>
        <p:txBody>
          <a:bodyPr/>
          <a:lstStyle/>
          <a:p>
            <a:fld id="{2066355A-084C-D24E-9AD2-7E4FC41EA627}" type="slidenum">
              <a:rPr lang="en-US" smtClean="0">
                <a:solidFill>
                  <a:prstClr val="white"/>
                </a:solidFill>
              </a:rPr>
              <a:pPr/>
              <a:t>‹#›</a:t>
            </a:fld>
            <a:endParaRPr lang="en-US">
              <a:solidFill>
                <a:prstClr val="white"/>
              </a:solidFill>
            </a:endParaRPr>
          </a:p>
        </p:txBody>
      </p:sp>
      <p:sp>
        <p:nvSpPr>
          <p:cNvPr id="11" name="Content Placeholder 2"/>
          <p:cNvSpPr>
            <a:spLocks noGrp="1"/>
          </p:cNvSpPr>
          <p:nvPr>
            <p:ph sz="half" idx="13"/>
          </p:nvPr>
        </p:nvSpPr>
        <p:spPr>
          <a:xfrm>
            <a:off x="4648200" y="753526"/>
            <a:ext cx="4038600" cy="3545750"/>
          </a:xfrm>
        </p:spPr>
        <p:txBody>
          <a:bodyPr>
            <a:noAutofit/>
          </a:bodyPr>
          <a:lstStyle>
            <a:lvl1pPr marL="45720" indent="0">
              <a:spcAft>
                <a:spcPts val="600"/>
              </a:spcAft>
              <a:buNone/>
              <a:defRPr sz="2000" b="1"/>
            </a:lvl1pPr>
            <a:lvl2pPr marL="274320" indent="0">
              <a:buFont typeface="Arial"/>
              <a:buNone/>
              <a:defRPr sz="1100" b="0" i="0">
                <a:solidFill>
                  <a:schemeClr val="bg1"/>
                </a:solidFill>
                <a:latin typeface="Courier"/>
                <a:cs typeface="Courier"/>
              </a:defRPr>
            </a:lvl2pPr>
            <a:lvl3pPr marL="457200" indent="0">
              <a:buFont typeface="Arial"/>
              <a:buNone/>
              <a:defRPr sz="1100" b="0" i="0">
                <a:solidFill>
                  <a:schemeClr val="bg1"/>
                </a:solidFill>
                <a:latin typeface="Courier"/>
                <a:cs typeface="Courier"/>
              </a:defRPr>
            </a:lvl3pPr>
            <a:lvl4pPr marL="640080" indent="0">
              <a:buFont typeface="Arial"/>
              <a:buNone/>
              <a:defRPr sz="1100" b="0" i="0">
                <a:solidFill>
                  <a:schemeClr val="bg1"/>
                </a:solidFill>
                <a:latin typeface="Courier"/>
                <a:cs typeface="Courier"/>
              </a:defRPr>
            </a:lvl4pPr>
            <a:lvl5pPr marL="822960" indent="0">
              <a:buFont typeface="Arial"/>
              <a:buNone/>
              <a:defRPr sz="1100" b="0" i="0">
                <a:solidFill>
                  <a:schemeClr val="bg1"/>
                </a:solidFill>
                <a:latin typeface="Courier"/>
                <a:cs typeface="Courier"/>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sz="half" idx="14"/>
          </p:nvPr>
        </p:nvSpPr>
        <p:spPr>
          <a:xfrm>
            <a:off x="300099" y="753526"/>
            <a:ext cx="4038600" cy="3545750"/>
          </a:xfrm>
        </p:spPr>
        <p:txBody>
          <a:bodyPr>
            <a:noAutofit/>
          </a:bodyPr>
          <a:lstStyle>
            <a:lvl1pPr marL="45720" indent="0">
              <a:spcAft>
                <a:spcPts val="600"/>
              </a:spcAft>
              <a:buNone/>
              <a:defRPr sz="2000" b="1"/>
            </a:lvl1pPr>
            <a:lvl2pPr marL="274320" indent="0">
              <a:buFont typeface="Arial"/>
              <a:buNone/>
              <a:defRPr sz="1100" b="0" i="0">
                <a:solidFill>
                  <a:schemeClr val="bg1"/>
                </a:solidFill>
                <a:latin typeface="Courier"/>
                <a:cs typeface="Courier"/>
              </a:defRPr>
            </a:lvl2pPr>
            <a:lvl3pPr marL="457200" indent="0">
              <a:buFont typeface="Arial"/>
              <a:buNone/>
              <a:defRPr sz="1100" b="0" i="0">
                <a:solidFill>
                  <a:schemeClr val="bg1"/>
                </a:solidFill>
                <a:latin typeface="Courier"/>
                <a:cs typeface="Courier"/>
              </a:defRPr>
            </a:lvl3pPr>
            <a:lvl4pPr marL="640080" indent="0">
              <a:buFont typeface="Arial"/>
              <a:buNone/>
              <a:defRPr sz="1100" b="0" i="0">
                <a:solidFill>
                  <a:schemeClr val="bg1"/>
                </a:solidFill>
                <a:latin typeface="Courier"/>
                <a:cs typeface="Courier"/>
              </a:defRPr>
            </a:lvl4pPr>
            <a:lvl5pPr marL="822960" indent="0">
              <a:buFont typeface="Arial"/>
              <a:buNone/>
              <a:defRPr sz="1100" b="0" i="0">
                <a:solidFill>
                  <a:schemeClr val="bg1"/>
                </a:solidFill>
                <a:latin typeface="Courier"/>
                <a:cs typeface="Courier"/>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876792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de Mode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5" name="Date Placeholder 4"/>
          <p:cNvSpPr>
            <a:spLocks noGrp="1"/>
          </p:cNvSpPr>
          <p:nvPr>
            <p:ph type="dt" sz="half" idx="10"/>
          </p:nvPr>
        </p:nvSpPr>
        <p:spPr/>
        <p:txBody>
          <a:bodyPr/>
          <a:lstStyle/>
          <a:p>
            <a:fld id="{4AB23666-BF99-FB4C-98DC-1DDE0A225045}" type="datetime4">
              <a:rPr lang="en-US" smtClean="0">
                <a:solidFill>
                  <a:prstClr val="white"/>
                </a:solidFill>
              </a:rPr>
              <a:pPr/>
              <a:t>May 1, 2015</a:t>
            </a:fld>
            <a:endParaRPr lang="en-US">
              <a:solidFill>
                <a:prstClr val="white"/>
              </a:solidFill>
            </a:endParaRPr>
          </a:p>
        </p:txBody>
      </p:sp>
      <p:sp>
        <p:nvSpPr>
          <p:cNvPr id="6" name="Footer Placeholder 5"/>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7" name="Slide Number Placeholder 6"/>
          <p:cNvSpPr>
            <a:spLocks noGrp="1"/>
          </p:cNvSpPr>
          <p:nvPr>
            <p:ph type="sldNum" sz="quarter" idx="12"/>
          </p:nvPr>
        </p:nvSpPr>
        <p:spPr/>
        <p:txBody>
          <a:bodyPr/>
          <a:lstStyle/>
          <a:p>
            <a:fld id="{2066355A-084C-D24E-9AD2-7E4FC41EA627}" type="slidenum">
              <a:rPr lang="en-US" smtClean="0">
                <a:solidFill>
                  <a:prstClr val="white"/>
                </a:solidFill>
              </a:rPr>
              <a:pPr/>
              <a:t>‹#›</a:t>
            </a:fld>
            <a:endParaRPr lang="en-US">
              <a:solidFill>
                <a:prstClr val="white"/>
              </a:solidFill>
            </a:endParaRPr>
          </a:p>
        </p:txBody>
      </p:sp>
      <p:sp>
        <p:nvSpPr>
          <p:cNvPr id="12" name="Content Placeholder 2"/>
          <p:cNvSpPr>
            <a:spLocks noGrp="1"/>
          </p:cNvSpPr>
          <p:nvPr>
            <p:ph sz="half" idx="14"/>
          </p:nvPr>
        </p:nvSpPr>
        <p:spPr>
          <a:xfrm>
            <a:off x="300099" y="753526"/>
            <a:ext cx="4038600" cy="3545750"/>
          </a:xfrm>
        </p:spPr>
        <p:txBody>
          <a:bodyPr>
            <a:noAutofit/>
          </a:bodyPr>
          <a:lstStyle>
            <a:lvl1pPr marL="45720" indent="0">
              <a:spcAft>
                <a:spcPts val="600"/>
              </a:spcAft>
              <a:buNone/>
              <a:defRPr sz="2000" b="1">
                <a:solidFill>
                  <a:schemeClr val="accent3"/>
                </a:solidFill>
              </a:defRPr>
            </a:lvl1pPr>
            <a:lvl2pPr marL="274320" indent="0">
              <a:buFont typeface="Arial"/>
              <a:buNone/>
              <a:defRPr sz="1100" b="0" i="0">
                <a:solidFill>
                  <a:schemeClr val="accent1"/>
                </a:solidFill>
                <a:latin typeface="Courier"/>
                <a:cs typeface="Courier"/>
              </a:defRPr>
            </a:lvl2pPr>
            <a:lvl3pPr marL="457200" indent="0">
              <a:buFont typeface="Arial"/>
              <a:buNone/>
              <a:defRPr sz="1100" b="0" i="0">
                <a:solidFill>
                  <a:schemeClr val="accent1"/>
                </a:solidFill>
                <a:latin typeface="Courier"/>
                <a:cs typeface="Courier"/>
              </a:defRPr>
            </a:lvl3pPr>
            <a:lvl4pPr marL="640080" indent="0">
              <a:buFont typeface="Arial"/>
              <a:buNone/>
              <a:defRPr sz="1100" b="0" i="0">
                <a:solidFill>
                  <a:schemeClr val="accent1"/>
                </a:solidFill>
                <a:latin typeface="Courier"/>
                <a:cs typeface="Courier"/>
              </a:defRPr>
            </a:lvl4pPr>
            <a:lvl5pPr marL="822960" indent="0">
              <a:buFont typeface="Arial"/>
              <a:buNone/>
              <a:defRPr sz="1100" b="0" i="0">
                <a:solidFill>
                  <a:schemeClr val="accent1"/>
                </a:solidFill>
                <a:latin typeface="Courier"/>
                <a:cs typeface="Courier"/>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sz="half" idx="15"/>
          </p:nvPr>
        </p:nvSpPr>
        <p:spPr>
          <a:xfrm>
            <a:off x="4648200" y="753526"/>
            <a:ext cx="4038600" cy="3545750"/>
          </a:xfrm>
        </p:spPr>
        <p:txBody>
          <a:bodyPr>
            <a:noAutofit/>
          </a:bodyPr>
          <a:lstStyle>
            <a:lvl1pPr marL="45720" indent="0">
              <a:spcAft>
                <a:spcPts val="600"/>
              </a:spcAft>
              <a:buNone/>
              <a:defRPr sz="2000" b="1">
                <a:solidFill>
                  <a:schemeClr val="accent3"/>
                </a:solidFill>
              </a:defRPr>
            </a:lvl1pPr>
            <a:lvl2pPr marL="274320" indent="0">
              <a:buFont typeface="Arial"/>
              <a:buNone/>
              <a:defRPr sz="1100" b="0" i="0">
                <a:solidFill>
                  <a:schemeClr val="accent1"/>
                </a:solidFill>
                <a:latin typeface="Courier"/>
                <a:cs typeface="Courier"/>
              </a:defRPr>
            </a:lvl2pPr>
            <a:lvl3pPr marL="457200" indent="0">
              <a:buFont typeface="Arial"/>
              <a:buNone/>
              <a:defRPr sz="1100" b="0" i="0">
                <a:solidFill>
                  <a:schemeClr val="accent1"/>
                </a:solidFill>
                <a:latin typeface="Courier"/>
                <a:cs typeface="Courier"/>
              </a:defRPr>
            </a:lvl3pPr>
            <a:lvl4pPr marL="640080" indent="0">
              <a:buFont typeface="Arial"/>
              <a:buNone/>
              <a:defRPr sz="1100" b="0" i="0">
                <a:solidFill>
                  <a:schemeClr val="accent1"/>
                </a:solidFill>
                <a:latin typeface="Courier"/>
                <a:cs typeface="Courier"/>
              </a:defRPr>
            </a:lvl4pPr>
            <a:lvl5pPr marL="822960" indent="0">
              <a:buFont typeface="Arial"/>
              <a:buNone/>
              <a:defRPr sz="1100" b="0" i="0">
                <a:solidFill>
                  <a:schemeClr val="accent1"/>
                </a:solidFill>
                <a:latin typeface="Courier"/>
                <a:cs typeface="Courier"/>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250927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847AA582-ADC8-064F-8BA6-D463FC5C7E32}" type="datetime4">
              <a:rPr lang="en-US" smtClean="0">
                <a:solidFill>
                  <a:prstClr val="white"/>
                </a:solidFill>
              </a:rPr>
              <a:pPr/>
              <a:t>May 1, 2015</a:t>
            </a:fld>
            <a:endParaRPr lang="en-US">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cumulusnetworks.com</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2066355A-084C-D24E-9AD2-7E4FC41EA627}"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6473004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8" name="Picture 27"/>
          <p:cNvPicPr>
            <a:picLocks noChangeAspect="1"/>
          </p:cNvPicPr>
          <p:nvPr userDrawn="1"/>
        </p:nvPicPr>
        <p:blipFill>
          <a:blip r:embed="rId14"/>
          <a:stretch>
            <a:fillRect/>
          </a:stretch>
        </p:blipFill>
        <p:spPr>
          <a:xfrm>
            <a:off x="0" y="0"/>
            <a:ext cx="9144000" cy="5143500"/>
          </a:xfrm>
          <a:prstGeom prst="rect">
            <a:avLst/>
          </a:prstGeom>
        </p:spPr>
      </p:pic>
      <p:sp>
        <p:nvSpPr>
          <p:cNvPr id="2" name="Title Placeholder 1"/>
          <p:cNvSpPr>
            <a:spLocks noGrp="1"/>
          </p:cNvSpPr>
          <p:nvPr>
            <p:ph type="title"/>
          </p:nvPr>
        </p:nvSpPr>
        <p:spPr>
          <a:xfrm>
            <a:off x="300102" y="179129"/>
            <a:ext cx="6312095" cy="310569"/>
          </a:xfrm>
          <a:prstGeom prst="rect">
            <a:avLst/>
          </a:prstGeom>
        </p:spPr>
        <p:txBody>
          <a:bodyPr vert="horz" lIns="0" tIns="0" rIns="0" bIns="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1163" y="848662"/>
            <a:ext cx="8021674" cy="3746318"/>
          </a:xfrm>
          <a:prstGeom prst="rect">
            <a:avLst/>
          </a:prstGeom>
        </p:spPr>
        <p:txBody>
          <a:bodyPr vert="horz" lIns="0" tIns="0" rIns="18288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854297"/>
            <a:ext cx="2133600" cy="273844"/>
          </a:xfrm>
          <a:prstGeom prst="rect">
            <a:avLst/>
          </a:prstGeom>
        </p:spPr>
        <p:txBody>
          <a:bodyPr vert="horz" lIns="91440" tIns="45720" rIns="91440" bIns="45720" rtlCol="0" anchor="ctr"/>
          <a:lstStyle>
            <a:lvl1pPr algn="l">
              <a:defRPr sz="900">
                <a:solidFill>
                  <a:schemeClr val="bg1"/>
                </a:solidFill>
                <a:latin typeface="Franklin Gothic Book"/>
              </a:defRPr>
            </a:lvl1pPr>
          </a:lstStyle>
          <a:p>
            <a:fld id="{5E79F005-8279-3442-A87D-C7BF9F7EF599}" type="datetime4">
              <a:rPr lang="en-US" smtClean="0">
                <a:solidFill>
                  <a:prstClr val="white"/>
                </a:solidFill>
              </a:rPr>
              <a:pPr/>
              <a:t>May 1, 2015</a:t>
            </a:fld>
            <a:endParaRPr lang="en-US" dirty="0">
              <a:solidFill>
                <a:prstClr val="white"/>
              </a:solidFill>
            </a:endParaRPr>
          </a:p>
        </p:txBody>
      </p:sp>
      <p:sp>
        <p:nvSpPr>
          <p:cNvPr id="5" name="Footer Placeholder 4"/>
          <p:cNvSpPr>
            <a:spLocks noGrp="1"/>
          </p:cNvSpPr>
          <p:nvPr>
            <p:ph type="ftr" sz="quarter" idx="3"/>
          </p:nvPr>
        </p:nvSpPr>
        <p:spPr>
          <a:xfrm>
            <a:off x="3124200" y="4854297"/>
            <a:ext cx="2895600" cy="273844"/>
          </a:xfrm>
          <a:prstGeom prst="rect">
            <a:avLst/>
          </a:prstGeom>
        </p:spPr>
        <p:txBody>
          <a:bodyPr vert="horz" lIns="91440" tIns="45720" rIns="91440" bIns="45720" rtlCol="0" anchor="ctr"/>
          <a:lstStyle>
            <a:lvl1pPr algn="ctr">
              <a:defRPr sz="900">
                <a:solidFill>
                  <a:schemeClr val="bg1"/>
                </a:solidFill>
                <a:latin typeface="Franklin Gothic Book"/>
              </a:defRPr>
            </a:lvl1pPr>
          </a:lstStyle>
          <a:p>
            <a:r>
              <a:rPr lang="en-US" dirty="0" smtClean="0">
                <a:solidFill>
                  <a:prstClr val="white"/>
                </a:solidFill>
              </a:rPr>
              <a:t>cumulusnetworks.com</a:t>
            </a:r>
            <a:endParaRPr lang="en-US" dirty="0">
              <a:solidFill>
                <a:prstClr val="white"/>
              </a:solidFill>
            </a:endParaRPr>
          </a:p>
        </p:txBody>
      </p:sp>
      <p:sp>
        <p:nvSpPr>
          <p:cNvPr id="6" name="Slide Number Placeholder 5"/>
          <p:cNvSpPr>
            <a:spLocks noGrp="1"/>
          </p:cNvSpPr>
          <p:nvPr>
            <p:ph type="sldNum" sz="quarter" idx="4"/>
          </p:nvPr>
        </p:nvSpPr>
        <p:spPr>
          <a:xfrm>
            <a:off x="6553200" y="4854297"/>
            <a:ext cx="2133600" cy="273844"/>
          </a:xfrm>
          <a:prstGeom prst="rect">
            <a:avLst/>
          </a:prstGeom>
        </p:spPr>
        <p:txBody>
          <a:bodyPr vert="horz" lIns="91440" tIns="45720" rIns="91440" bIns="45720" rtlCol="0" anchor="ctr"/>
          <a:lstStyle>
            <a:lvl1pPr algn="r">
              <a:defRPr sz="900">
                <a:solidFill>
                  <a:schemeClr val="bg1"/>
                </a:solidFill>
                <a:latin typeface="Franklin Gothic Book"/>
              </a:defRPr>
            </a:lvl1pPr>
          </a:lstStyle>
          <a:p>
            <a:fld id="{2066355A-084C-D24E-9AD2-7E4FC41EA627}" type="slidenum">
              <a:rPr lang="en-US" smtClean="0">
                <a:solidFill>
                  <a:prstClr val="white"/>
                </a:solidFill>
              </a:rPr>
              <a:pPr/>
              <a:t>‹#›</a:t>
            </a:fld>
            <a:endParaRPr lang="en-US" dirty="0">
              <a:solidFill>
                <a:prstClr val="white"/>
              </a:solidFill>
            </a:endParaRPr>
          </a:p>
        </p:txBody>
      </p:sp>
      <p:cxnSp>
        <p:nvCxnSpPr>
          <p:cNvPr id="12" name="Straight Connector 11"/>
          <p:cNvCxnSpPr/>
          <p:nvPr userDrawn="1"/>
        </p:nvCxnSpPr>
        <p:spPr>
          <a:xfrm>
            <a:off x="228600" y="648467"/>
            <a:ext cx="8686800" cy="0"/>
          </a:xfrm>
          <a:prstGeom prst="line">
            <a:avLst/>
          </a:prstGeom>
          <a:ln w="3175" cmpd="sng">
            <a:solidFill>
              <a:schemeClr val="tx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flipV="1">
            <a:off x="6939949" y="162740"/>
            <a:ext cx="0" cy="485727"/>
          </a:xfrm>
          <a:prstGeom prst="line">
            <a:avLst/>
          </a:prstGeom>
          <a:ln w="3175" cmpd="sng">
            <a:solidFill>
              <a:schemeClr val="tx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70708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hf hdr="0"/>
  <p:txStyles>
    <p:titleStyle>
      <a:lvl1pPr algn="l" defTabSz="457200" rtl="0" eaLnBrk="1" latinLnBrk="0" hangingPunct="1">
        <a:spcBef>
          <a:spcPct val="0"/>
        </a:spcBef>
        <a:buNone/>
        <a:defRPr sz="2000" b="1" i="0" kern="1200" baseline="0">
          <a:solidFill>
            <a:schemeClr val="accent3"/>
          </a:solidFill>
          <a:latin typeface="+mj-lt"/>
          <a:ea typeface="+mj-ea"/>
          <a:cs typeface="Franklin Gothic Medium"/>
        </a:defRPr>
      </a:lvl1pPr>
    </p:titleStyle>
    <p:bodyStyle>
      <a:lvl1pPr marL="228600" indent="-182880" algn="l" defTabSz="457200" rtl="0" eaLnBrk="1" latinLnBrk="0" hangingPunct="1">
        <a:spcBef>
          <a:spcPts val="2200"/>
        </a:spcBef>
        <a:spcAft>
          <a:spcPts val="300"/>
        </a:spcAft>
        <a:buClr>
          <a:schemeClr val="bg1"/>
        </a:buClr>
        <a:buFont typeface="Wingdings" charset="2"/>
        <a:buChar char="§"/>
        <a:defRPr sz="2800" b="1" kern="1200">
          <a:solidFill>
            <a:schemeClr val="tx1">
              <a:lumMod val="85000"/>
              <a:lumOff val="15000"/>
            </a:schemeClr>
          </a:solidFill>
          <a:latin typeface="Franklin Gothic Book"/>
          <a:ea typeface="+mn-ea"/>
          <a:cs typeface="+mn-cs"/>
        </a:defRPr>
      </a:lvl1pPr>
      <a:lvl2pPr marL="731520" indent="-274320" algn="l" defTabSz="457200" rtl="0" eaLnBrk="1" latinLnBrk="0" hangingPunct="1">
        <a:spcBef>
          <a:spcPts val="300"/>
        </a:spcBef>
        <a:buClr>
          <a:schemeClr val="accent3"/>
        </a:buClr>
        <a:buFont typeface="Wingdings" charset="2"/>
        <a:buChar char="§"/>
        <a:defRPr sz="2400" kern="1200">
          <a:solidFill>
            <a:schemeClr val="tx1">
              <a:lumMod val="85000"/>
              <a:lumOff val="15000"/>
            </a:schemeClr>
          </a:solidFill>
          <a:latin typeface="Franklin Gothic Book"/>
          <a:ea typeface="+mn-ea"/>
          <a:cs typeface="+mn-cs"/>
        </a:defRPr>
      </a:lvl2pPr>
      <a:lvl3pPr marL="914400" indent="-530352" algn="l" defTabSz="457200" rtl="0" eaLnBrk="1" latinLnBrk="0" hangingPunct="1">
        <a:spcBef>
          <a:spcPts val="300"/>
        </a:spcBef>
        <a:buClr>
          <a:schemeClr val="bg1"/>
        </a:buClr>
        <a:buFont typeface="Arial"/>
        <a:buChar char="•"/>
        <a:defRPr sz="2000" b="0" kern="1200" baseline="0">
          <a:solidFill>
            <a:schemeClr val="accent3"/>
          </a:solidFill>
          <a:latin typeface="Franklin Gothic Book"/>
          <a:ea typeface="+mn-ea"/>
          <a:cs typeface="+mn-cs"/>
        </a:defRPr>
      </a:lvl3pPr>
      <a:lvl4pPr marL="1078992" indent="-274320" algn="l" defTabSz="457200" rtl="0" eaLnBrk="1" latinLnBrk="0" hangingPunct="1">
        <a:spcBef>
          <a:spcPts val="300"/>
        </a:spcBef>
        <a:buClr>
          <a:schemeClr val="bg1"/>
        </a:buClr>
        <a:buFont typeface="Wingdings" charset="2"/>
        <a:buChar char="§"/>
        <a:defRPr sz="1800" b="0" i="0" kern="1200" baseline="0">
          <a:solidFill>
            <a:schemeClr val="tx1">
              <a:lumMod val="85000"/>
              <a:lumOff val="15000"/>
            </a:schemeClr>
          </a:solidFill>
          <a:latin typeface="Franklin Gothic Book"/>
          <a:ea typeface="+mn-ea"/>
          <a:cs typeface="+mn-cs"/>
        </a:defRPr>
      </a:lvl4pPr>
      <a:lvl5pPr marL="1234440" indent="-274320" algn="l" defTabSz="457200" rtl="0" eaLnBrk="1" latinLnBrk="0" hangingPunct="1">
        <a:spcBef>
          <a:spcPts val="300"/>
        </a:spcBef>
        <a:buClr>
          <a:schemeClr val="bg1"/>
        </a:buClr>
        <a:buSzPct val="100000"/>
        <a:buFont typeface="Wingdings" charset="2"/>
        <a:buChar char="§"/>
        <a:defRPr sz="1600" kern="1200" baseline="0">
          <a:solidFill>
            <a:schemeClr val="accent3"/>
          </a:solidFill>
          <a:latin typeface="Franklin Gothic Book"/>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Creating a Self-Aware Network Device</a:t>
            </a:r>
            <a:endParaRPr lang="en-US" b="1" dirty="0"/>
          </a:p>
        </p:txBody>
      </p:sp>
      <p:sp>
        <p:nvSpPr>
          <p:cNvPr id="3" name="Text Placeholder 2"/>
          <p:cNvSpPr>
            <a:spLocks noGrp="1"/>
          </p:cNvSpPr>
          <p:nvPr>
            <p:ph type="body" sz="quarter" idx="14"/>
          </p:nvPr>
        </p:nvSpPr>
        <p:spPr>
          <a:xfrm>
            <a:off x="1517184" y="4044614"/>
            <a:ext cx="6112832" cy="342900"/>
          </a:xfrm>
        </p:spPr>
        <p:txBody>
          <a:bodyPr/>
          <a:lstStyle/>
          <a:p>
            <a:r>
              <a:rPr lang="en-US" dirty="0" smtClean="0"/>
              <a:t>Customer Solutions Engineer</a:t>
            </a:r>
            <a:br>
              <a:rPr lang="en-US" dirty="0" smtClean="0"/>
            </a:br>
            <a:r>
              <a:rPr lang="en-US" dirty="0" smtClean="0"/>
              <a:t>@</a:t>
            </a:r>
            <a:r>
              <a:rPr lang="en-US" dirty="0" err="1" smtClean="0"/>
              <a:t>PeteCCDE</a:t>
            </a:r>
            <a:endParaRPr lang="en-US" dirty="0" smtClean="0"/>
          </a:p>
          <a:p>
            <a:endParaRPr lang="en-US" dirty="0"/>
          </a:p>
        </p:txBody>
      </p:sp>
      <p:sp>
        <p:nvSpPr>
          <p:cNvPr id="6" name="Text Placeholder 5"/>
          <p:cNvSpPr>
            <a:spLocks noGrp="1"/>
          </p:cNvSpPr>
          <p:nvPr>
            <p:ph type="body" sz="quarter" idx="13"/>
          </p:nvPr>
        </p:nvSpPr>
        <p:spPr>
          <a:xfrm>
            <a:off x="1517182" y="3294574"/>
            <a:ext cx="6112834" cy="338189"/>
          </a:xfrm>
        </p:spPr>
        <p:txBody>
          <a:bodyPr/>
          <a:lstStyle/>
          <a:p>
            <a:r>
              <a:rPr lang="en-US" dirty="0" smtClean="0"/>
              <a:t>Pete Lumbis – CCIE #28677, CCDE 2012::3</a:t>
            </a:r>
            <a:endParaRPr lang="en-US" dirty="0"/>
          </a:p>
        </p:txBody>
      </p:sp>
      <p:sp>
        <p:nvSpPr>
          <p:cNvPr id="4" name="TextBox 3"/>
          <p:cNvSpPr txBox="1"/>
          <p:nvPr/>
        </p:nvSpPr>
        <p:spPr>
          <a:xfrm>
            <a:off x="2681299" y="705468"/>
            <a:ext cx="184666" cy="338554"/>
          </a:xfrm>
          <a:prstGeom prst="rect">
            <a:avLst/>
          </a:prstGeom>
          <a:noFill/>
        </p:spPr>
        <p:txBody>
          <a:bodyPr wrap="none" rtlCol="0">
            <a:spAutoFit/>
          </a:bodyPr>
          <a:lstStyle/>
          <a:p>
            <a:endParaRPr lang="en-US" sz="1600" dirty="0">
              <a:solidFill>
                <a:prstClr val="black">
                  <a:lumMod val="75000"/>
                  <a:lumOff val="25000"/>
                </a:prstClr>
              </a:solidFill>
              <a:latin typeface="Franklin Gothic Book"/>
              <a:cs typeface="Franklin Gothic Book"/>
            </a:endParaRPr>
          </a:p>
        </p:txBody>
      </p:sp>
      <p:sp>
        <p:nvSpPr>
          <p:cNvPr id="7" name="Title 1"/>
          <p:cNvSpPr txBox="1">
            <a:spLocks/>
          </p:cNvSpPr>
          <p:nvPr/>
        </p:nvSpPr>
        <p:spPr>
          <a:xfrm>
            <a:off x="672555" y="1987358"/>
            <a:ext cx="7772400" cy="1309630"/>
          </a:xfrm>
          <a:prstGeom prst="rect">
            <a:avLst/>
          </a:prstGeom>
        </p:spPr>
        <p:txBody>
          <a:bodyPr vert="horz" lIns="0" tIns="0" rIns="0" bIns="0" rtlCol="0" anchor="ctr">
            <a:normAutofit/>
          </a:bodyPr>
          <a:lstStyle>
            <a:lvl1pPr algn="ctr" defTabSz="457200" rtl="0" eaLnBrk="1" latinLnBrk="0" hangingPunct="1">
              <a:spcBef>
                <a:spcPct val="0"/>
              </a:spcBef>
              <a:buNone/>
              <a:defRPr sz="2400" b="0" i="0" kern="1200" baseline="0">
                <a:solidFill>
                  <a:schemeClr val="tx1">
                    <a:lumMod val="85000"/>
                    <a:lumOff val="15000"/>
                  </a:schemeClr>
                </a:solidFill>
                <a:latin typeface="+mj-lt"/>
                <a:ea typeface="+mj-ea"/>
                <a:cs typeface="Franklin Gothic Medium"/>
              </a:defRPr>
            </a:lvl1pPr>
          </a:lstStyle>
          <a:p>
            <a:r>
              <a:rPr lang="en-US" b="1" dirty="0" err="1" smtClean="0"/>
              <a:t>Skynet</a:t>
            </a:r>
            <a:r>
              <a:rPr lang="en-US" b="1" dirty="0" smtClean="0"/>
              <a:t>: Alpha Edition</a:t>
            </a:r>
            <a:endParaRPr lang="en-US" b="1" dirty="0"/>
          </a:p>
        </p:txBody>
      </p:sp>
    </p:spTree>
    <p:extLst>
      <p:ext uri="{BB962C8B-B14F-4D97-AF65-F5344CB8AC3E}">
        <p14:creationId xmlns:p14="http://schemas.microsoft.com/office/powerpoint/2010/main" val="20096532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t>
            </a:r>
            <a:r>
              <a:rPr lang="en-US" dirty="0" err="1" smtClean="0"/>
              <a:t>whoami</a:t>
            </a:r>
            <a:endParaRPr lang="en-US" dirty="0"/>
          </a:p>
        </p:txBody>
      </p:sp>
      <p:sp>
        <p:nvSpPr>
          <p:cNvPr id="11" name="Content Placeholder 10"/>
          <p:cNvSpPr>
            <a:spLocks noGrp="1"/>
          </p:cNvSpPr>
          <p:nvPr>
            <p:ph idx="1"/>
          </p:nvPr>
        </p:nvSpPr>
        <p:spPr/>
        <p:txBody>
          <a:bodyPr>
            <a:normAutofit/>
          </a:bodyPr>
          <a:lstStyle/>
          <a:p>
            <a:r>
              <a:rPr lang="en-US" sz="2400" dirty="0" smtClean="0"/>
              <a:t>CCIE Routing and Switching</a:t>
            </a:r>
          </a:p>
          <a:p>
            <a:r>
              <a:rPr lang="en-US" sz="2400" dirty="0" smtClean="0"/>
              <a:t>CCDE</a:t>
            </a:r>
          </a:p>
          <a:p>
            <a:r>
              <a:rPr lang="en-US" sz="2400" dirty="0" smtClean="0"/>
              <a:t>Former Cisco TAC routing protocols escalation</a:t>
            </a:r>
          </a:p>
          <a:p>
            <a:r>
              <a:rPr lang="en-US" sz="2400" dirty="0" smtClean="0"/>
              <a:t>Cumulus Networks customer architect, problem solver</a:t>
            </a:r>
          </a:p>
          <a:p>
            <a:r>
              <a:rPr lang="en-US" sz="2400" dirty="0" smtClean="0"/>
              <a:t>IANAP – I Am Not A Programmer</a:t>
            </a:r>
          </a:p>
          <a:p>
            <a:endParaRPr lang="en-US" sz="2400" dirty="0"/>
          </a:p>
        </p:txBody>
      </p:sp>
      <p:sp>
        <p:nvSpPr>
          <p:cNvPr id="4" name="Date Placeholder 3"/>
          <p:cNvSpPr>
            <a:spLocks noGrp="1"/>
          </p:cNvSpPr>
          <p:nvPr>
            <p:ph type="dt" sz="half" idx="10"/>
          </p:nvPr>
        </p:nvSpPr>
        <p:spPr/>
        <p:txBody>
          <a:bodyPr/>
          <a:lstStyle/>
          <a:p>
            <a:fld id="{CC30AFA9-32C6-C940-9F74-0F8160D9D9DC}" type="datetime4">
              <a:rPr lang="en-US" smtClean="0">
                <a:solidFill>
                  <a:prstClr val="white"/>
                </a:solidFill>
              </a:rPr>
              <a:pPr/>
              <a:t>May 1, 2015</a:t>
            </a:fld>
            <a:endParaRPr lang="en-US">
              <a:solidFill>
                <a:prstClr val="white"/>
              </a:solidFill>
            </a:endParaRPr>
          </a:p>
        </p:txBody>
      </p:sp>
      <p:sp>
        <p:nvSpPr>
          <p:cNvPr id="5" name="Footer Placeholder 4"/>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solidFill>
                  <a:prstClr val="white"/>
                </a:solidFill>
              </a:rPr>
              <a:pPr/>
              <a:t>2</a:t>
            </a:fld>
            <a:endParaRPr lang="en-US">
              <a:solidFill>
                <a:prstClr val="white"/>
              </a:solidFill>
            </a:endParaRPr>
          </a:p>
        </p:txBody>
      </p:sp>
    </p:spTree>
    <p:extLst>
      <p:ext uri="{BB962C8B-B14F-4D97-AF65-F5344CB8AC3E}">
        <p14:creationId xmlns:p14="http://schemas.microsoft.com/office/powerpoint/2010/main" val="262997148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C30AFA9-32C6-C940-9F74-0F8160D9D9DC}" type="datetime4">
              <a:rPr lang="en-US" smtClean="0">
                <a:solidFill>
                  <a:prstClr val="white"/>
                </a:solidFill>
              </a:rPr>
              <a:pPr/>
              <a:t>May 1, 2015</a:t>
            </a:fld>
            <a:endParaRPr lang="en-US">
              <a:solidFill>
                <a:prstClr val="white"/>
              </a:solidFill>
            </a:endParaRPr>
          </a:p>
        </p:txBody>
      </p:sp>
      <p:sp>
        <p:nvSpPr>
          <p:cNvPr id="5" name="Footer Placeholder 4"/>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solidFill>
                  <a:prstClr val="white"/>
                </a:solidFill>
              </a:rPr>
              <a:pPr/>
              <a:t>3</a:t>
            </a:fld>
            <a:endParaRPr lang="en-US">
              <a:solidFill>
                <a:prstClr val="white"/>
              </a:solidFill>
            </a:endParaRPr>
          </a:p>
        </p:txBody>
      </p:sp>
      <p:pic>
        <p:nvPicPr>
          <p:cNvPr id="7" name="Picture 6"/>
          <p:cNvPicPr>
            <a:picLocks noChangeAspect="1"/>
          </p:cNvPicPr>
          <p:nvPr/>
        </p:nvPicPr>
        <p:blipFill>
          <a:blip r:embed="rId2"/>
          <a:stretch>
            <a:fillRect/>
          </a:stretch>
        </p:blipFill>
        <p:spPr>
          <a:xfrm>
            <a:off x="905565" y="720457"/>
            <a:ext cx="7087704" cy="3991795"/>
          </a:xfrm>
          <a:prstGeom prst="rect">
            <a:avLst/>
          </a:prstGeom>
        </p:spPr>
      </p:pic>
    </p:spTree>
    <p:extLst>
      <p:ext uri="{BB962C8B-B14F-4D97-AF65-F5344CB8AC3E}">
        <p14:creationId xmlns:p14="http://schemas.microsoft.com/office/powerpoint/2010/main" val="160099997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Open Network Devices</a:t>
            </a:r>
            <a:endParaRPr lang="en-US" dirty="0"/>
          </a:p>
        </p:txBody>
      </p:sp>
      <p:sp>
        <p:nvSpPr>
          <p:cNvPr id="8" name="Content Placeholder 7"/>
          <p:cNvSpPr>
            <a:spLocks noGrp="1"/>
          </p:cNvSpPr>
          <p:nvPr>
            <p:ph idx="1"/>
          </p:nvPr>
        </p:nvSpPr>
        <p:spPr/>
        <p:txBody>
          <a:bodyPr>
            <a:normAutofit/>
          </a:bodyPr>
          <a:lstStyle/>
          <a:p>
            <a:r>
              <a:rPr lang="en-US" dirty="0" smtClean="0"/>
              <a:t>More vendors are “open”</a:t>
            </a:r>
          </a:p>
          <a:p>
            <a:pPr lvl="1"/>
            <a:r>
              <a:rPr lang="en-US" dirty="0" smtClean="0"/>
              <a:t>Access to Bash, Python, etc.</a:t>
            </a:r>
          </a:p>
          <a:p>
            <a:r>
              <a:rPr lang="en-US" dirty="0" smtClean="0"/>
              <a:t>The training wheels are coming off</a:t>
            </a:r>
          </a:p>
          <a:p>
            <a:r>
              <a:rPr lang="en-US" dirty="0" smtClean="0"/>
              <a:t>Endless potential</a:t>
            </a:r>
          </a:p>
          <a:p>
            <a:pPr lvl="1"/>
            <a:r>
              <a:rPr lang="en-US" dirty="0" smtClean="0"/>
              <a:t>What you build</a:t>
            </a:r>
          </a:p>
          <a:p>
            <a:pPr lvl="1"/>
            <a:r>
              <a:rPr lang="en-US" dirty="0" smtClean="0"/>
              <a:t>What software companies build</a:t>
            </a:r>
          </a:p>
        </p:txBody>
      </p:sp>
      <p:sp>
        <p:nvSpPr>
          <p:cNvPr id="2" name="Date Placeholder 1"/>
          <p:cNvSpPr>
            <a:spLocks noGrp="1"/>
          </p:cNvSpPr>
          <p:nvPr>
            <p:ph type="dt" sz="half" idx="10"/>
          </p:nvPr>
        </p:nvSpPr>
        <p:spPr/>
        <p:txBody>
          <a:bodyPr/>
          <a:lstStyle/>
          <a:p>
            <a:fld id="{562F7882-B4CA-B247-A89D-C889C5E87AB1}" type="datetime4">
              <a:rPr lang="en-US" smtClean="0">
                <a:solidFill>
                  <a:prstClr val="white"/>
                </a:solidFill>
              </a:rPr>
              <a:pPr/>
              <a:t>May 1, 2015</a:t>
            </a:fld>
            <a:endParaRPr lang="en-US">
              <a:solidFill>
                <a:prstClr val="white"/>
              </a:solidFill>
            </a:endParaRPr>
          </a:p>
        </p:txBody>
      </p:sp>
      <p:sp>
        <p:nvSpPr>
          <p:cNvPr id="3" name="Footer Placeholder 2"/>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4" name="Slide Number Placeholder 3"/>
          <p:cNvSpPr>
            <a:spLocks noGrp="1"/>
          </p:cNvSpPr>
          <p:nvPr>
            <p:ph type="sldNum" sz="quarter" idx="12"/>
          </p:nvPr>
        </p:nvSpPr>
        <p:spPr/>
        <p:txBody>
          <a:bodyPr/>
          <a:lstStyle/>
          <a:p>
            <a:fld id="{2066355A-084C-D24E-9AD2-7E4FC41EA627}" type="slidenum">
              <a:rPr lang="en-US" smtClean="0">
                <a:solidFill>
                  <a:prstClr val="white"/>
                </a:solidFill>
              </a:rPr>
              <a:pPr/>
              <a:t>4</a:t>
            </a:fld>
            <a:endParaRPr lang="en-US">
              <a:solidFill>
                <a:prstClr val="white"/>
              </a:solidFill>
            </a:endParaRPr>
          </a:p>
        </p:txBody>
      </p:sp>
    </p:spTree>
    <p:extLst>
      <p:ext uri="{BB962C8B-B14F-4D97-AF65-F5344CB8AC3E}">
        <p14:creationId xmlns:p14="http://schemas.microsoft.com/office/powerpoint/2010/main" val="175119650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Self Aware Device</a:t>
            </a:r>
            <a:endParaRPr lang="en-US" dirty="0"/>
          </a:p>
        </p:txBody>
      </p:sp>
      <p:sp>
        <p:nvSpPr>
          <p:cNvPr id="3" name="Content Placeholder 2"/>
          <p:cNvSpPr>
            <a:spLocks noGrp="1"/>
          </p:cNvSpPr>
          <p:nvPr>
            <p:ph idx="1"/>
          </p:nvPr>
        </p:nvSpPr>
        <p:spPr>
          <a:xfrm>
            <a:off x="561163" y="848662"/>
            <a:ext cx="8021674" cy="3902942"/>
          </a:xfrm>
        </p:spPr>
        <p:txBody>
          <a:bodyPr>
            <a:normAutofit fontScale="92500" lnSpcReduction="10000"/>
          </a:bodyPr>
          <a:lstStyle/>
          <a:p>
            <a:r>
              <a:rPr lang="en-US" dirty="0" smtClean="0"/>
              <a:t>Use </a:t>
            </a:r>
            <a:r>
              <a:rPr lang="en-US" dirty="0" err="1" smtClean="0"/>
              <a:t>sFlow</a:t>
            </a:r>
            <a:r>
              <a:rPr lang="en-US" dirty="0" smtClean="0"/>
              <a:t> for traffic engineering</a:t>
            </a:r>
          </a:p>
          <a:p>
            <a:pPr lvl="1"/>
            <a:r>
              <a:rPr lang="en-US" dirty="0" smtClean="0"/>
              <a:t>Steer traffic around elephant flows automatically</a:t>
            </a:r>
          </a:p>
          <a:p>
            <a:r>
              <a:rPr lang="en-US" dirty="0" smtClean="0"/>
              <a:t>ACL accounting</a:t>
            </a:r>
          </a:p>
          <a:p>
            <a:pPr lvl="1"/>
            <a:r>
              <a:rPr lang="en-US" dirty="0" smtClean="0"/>
              <a:t>More than just ACL hits, when was the last time?</a:t>
            </a:r>
          </a:p>
          <a:p>
            <a:r>
              <a:rPr lang="en-US" dirty="0" smtClean="0"/>
              <a:t>Automated troubleshooting</a:t>
            </a:r>
          </a:p>
          <a:p>
            <a:pPr lvl="1"/>
            <a:r>
              <a:rPr lang="en-US" dirty="0" smtClean="0"/>
              <a:t>Get an RCA for that midnight single failure incident</a:t>
            </a:r>
          </a:p>
          <a:p>
            <a:r>
              <a:rPr lang="en-US" dirty="0" smtClean="0"/>
              <a:t>Dynamically adjust </a:t>
            </a:r>
            <a:r>
              <a:rPr lang="en-US" dirty="0" err="1" smtClean="0"/>
              <a:t>CoPP</a:t>
            </a:r>
            <a:r>
              <a:rPr lang="en-US" dirty="0" smtClean="0"/>
              <a:t> policies for added security</a:t>
            </a:r>
          </a:p>
          <a:p>
            <a:pPr lvl="1"/>
            <a:r>
              <a:rPr lang="en-US" dirty="0" smtClean="0"/>
              <a:t>Don’t expose services unless necessary</a:t>
            </a:r>
          </a:p>
          <a:p>
            <a:pPr lvl="1"/>
            <a:endParaRPr lang="en-US" dirty="0"/>
          </a:p>
        </p:txBody>
      </p:sp>
      <p:sp>
        <p:nvSpPr>
          <p:cNvPr id="4" name="Date Placeholder 3"/>
          <p:cNvSpPr>
            <a:spLocks noGrp="1"/>
          </p:cNvSpPr>
          <p:nvPr>
            <p:ph type="dt" sz="half" idx="10"/>
          </p:nvPr>
        </p:nvSpPr>
        <p:spPr/>
        <p:txBody>
          <a:bodyPr/>
          <a:lstStyle/>
          <a:p>
            <a:fld id="{CC30AFA9-32C6-C940-9F74-0F8160D9D9DC}" type="datetime4">
              <a:rPr lang="en-US" smtClean="0">
                <a:solidFill>
                  <a:prstClr val="white"/>
                </a:solidFill>
              </a:rPr>
              <a:pPr/>
              <a:t>May 1, 2015</a:t>
            </a:fld>
            <a:endParaRPr lang="en-US">
              <a:solidFill>
                <a:prstClr val="white"/>
              </a:solidFill>
            </a:endParaRPr>
          </a:p>
        </p:txBody>
      </p:sp>
      <p:sp>
        <p:nvSpPr>
          <p:cNvPr id="5" name="Footer Placeholder 4"/>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solidFill>
                  <a:prstClr val="white"/>
                </a:solidFill>
              </a:rPr>
              <a:pPr/>
              <a:t>5</a:t>
            </a:fld>
            <a:endParaRPr lang="en-US">
              <a:solidFill>
                <a:prstClr val="white"/>
              </a:solidFill>
            </a:endParaRPr>
          </a:p>
        </p:txBody>
      </p:sp>
    </p:spTree>
    <p:extLst>
      <p:ext uri="{BB962C8B-B14F-4D97-AF65-F5344CB8AC3E}">
        <p14:creationId xmlns:p14="http://schemas.microsoft.com/office/powerpoint/2010/main" val="9849919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5" name="Slide Number Placeholder 4"/>
          <p:cNvSpPr>
            <a:spLocks noGrp="1"/>
          </p:cNvSpPr>
          <p:nvPr>
            <p:ph type="sldNum" sz="quarter" idx="12"/>
          </p:nvPr>
        </p:nvSpPr>
        <p:spPr/>
        <p:txBody>
          <a:bodyPr/>
          <a:lstStyle/>
          <a:p>
            <a:fld id="{2066355A-084C-D24E-9AD2-7E4FC41EA627}" type="slidenum">
              <a:rPr lang="en-US" smtClean="0">
                <a:solidFill>
                  <a:prstClr val="white"/>
                </a:solidFill>
              </a:rPr>
              <a:pPr/>
              <a:t>6</a:t>
            </a:fld>
            <a:endParaRPr lang="en-US">
              <a:solidFill>
                <a:prstClr val="white"/>
              </a:solidFill>
            </a:endParaRPr>
          </a:p>
        </p:txBody>
      </p:sp>
      <p:sp>
        <p:nvSpPr>
          <p:cNvPr id="2" name="Title 1"/>
          <p:cNvSpPr>
            <a:spLocks noGrp="1"/>
          </p:cNvSpPr>
          <p:nvPr>
            <p:ph type="title" idx="4294967295"/>
          </p:nvPr>
        </p:nvSpPr>
        <p:spPr>
          <a:xfrm>
            <a:off x="241300" y="488950"/>
            <a:ext cx="6311900" cy="309562"/>
          </a:xfrm>
        </p:spPr>
        <p:txBody>
          <a:bodyPr>
            <a:noAutofit/>
          </a:bodyPr>
          <a:lstStyle/>
          <a:p>
            <a:r>
              <a:rPr lang="en-US" sz="4000" dirty="0" smtClean="0"/>
              <a:t>Demo</a:t>
            </a:r>
            <a:endParaRPr lang="en-US" sz="3200" dirty="0"/>
          </a:p>
        </p:txBody>
      </p:sp>
      <p:pic>
        <p:nvPicPr>
          <p:cNvPr id="6" name="Picture 5"/>
          <p:cNvPicPr>
            <a:picLocks noChangeAspect="1"/>
          </p:cNvPicPr>
          <p:nvPr/>
        </p:nvPicPr>
        <p:blipFill>
          <a:blip r:embed="rId2"/>
          <a:stretch>
            <a:fillRect/>
          </a:stretch>
        </p:blipFill>
        <p:spPr>
          <a:xfrm>
            <a:off x="2334380" y="320397"/>
            <a:ext cx="6096000" cy="4533900"/>
          </a:xfrm>
          <a:prstGeom prst="rect">
            <a:avLst/>
          </a:prstGeom>
        </p:spPr>
      </p:pic>
    </p:spTree>
    <p:extLst>
      <p:ext uri="{BB962C8B-B14F-4D97-AF65-F5344CB8AC3E}">
        <p14:creationId xmlns:p14="http://schemas.microsoft.com/office/powerpoint/2010/main" val="261348155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to Action</a:t>
            </a:r>
            <a:endParaRPr lang="en-US" dirty="0"/>
          </a:p>
        </p:txBody>
      </p:sp>
      <p:sp>
        <p:nvSpPr>
          <p:cNvPr id="3" name="Content Placeholder 2"/>
          <p:cNvSpPr>
            <a:spLocks noGrp="1"/>
          </p:cNvSpPr>
          <p:nvPr>
            <p:ph idx="1"/>
          </p:nvPr>
        </p:nvSpPr>
        <p:spPr/>
        <p:txBody>
          <a:bodyPr/>
          <a:lstStyle/>
          <a:p>
            <a:r>
              <a:rPr lang="en-US" dirty="0" smtClean="0"/>
              <a:t>Invent, Create, Play</a:t>
            </a:r>
          </a:p>
          <a:p>
            <a:pPr lvl="1"/>
            <a:r>
              <a:rPr lang="en-US" dirty="0" smtClean="0"/>
              <a:t>It’s okay to write bad code</a:t>
            </a:r>
          </a:p>
          <a:p>
            <a:r>
              <a:rPr lang="en-US" dirty="0" smtClean="0"/>
              <a:t>Give Back</a:t>
            </a:r>
          </a:p>
          <a:p>
            <a:pPr lvl="1"/>
            <a:r>
              <a:rPr lang="en-US" dirty="0" smtClean="0"/>
              <a:t>Use </a:t>
            </a:r>
            <a:r>
              <a:rPr lang="en-US" dirty="0" err="1" smtClean="0"/>
              <a:t>Github</a:t>
            </a:r>
            <a:endParaRPr lang="en-US" dirty="0" smtClean="0"/>
          </a:p>
          <a:p>
            <a:r>
              <a:rPr lang="en-US" dirty="0" smtClean="0"/>
              <a:t>Push Your Vendors	</a:t>
            </a:r>
          </a:p>
          <a:p>
            <a:pPr lvl="1"/>
            <a:r>
              <a:rPr lang="en-US" dirty="0" smtClean="0"/>
              <a:t>Open means choice and flexibility</a:t>
            </a:r>
            <a:endParaRPr lang="en-US" dirty="0"/>
          </a:p>
          <a:p>
            <a:endParaRPr lang="en-US" dirty="0" smtClean="0"/>
          </a:p>
        </p:txBody>
      </p:sp>
      <p:sp>
        <p:nvSpPr>
          <p:cNvPr id="4" name="Date Placeholder 3"/>
          <p:cNvSpPr>
            <a:spLocks noGrp="1"/>
          </p:cNvSpPr>
          <p:nvPr>
            <p:ph type="dt" sz="half" idx="10"/>
          </p:nvPr>
        </p:nvSpPr>
        <p:spPr/>
        <p:txBody>
          <a:bodyPr/>
          <a:lstStyle/>
          <a:p>
            <a:fld id="{CC30AFA9-32C6-C940-9F74-0F8160D9D9DC}" type="datetime4">
              <a:rPr lang="en-US" smtClean="0">
                <a:solidFill>
                  <a:prstClr val="white"/>
                </a:solidFill>
              </a:rPr>
              <a:pPr/>
              <a:t>May 1, 2015</a:t>
            </a:fld>
            <a:endParaRPr lang="en-US">
              <a:solidFill>
                <a:prstClr val="white"/>
              </a:solidFill>
            </a:endParaRPr>
          </a:p>
        </p:txBody>
      </p:sp>
      <p:sp>
        <p:nvSpPr>
          <p:cNvPr id="5" name="Footer Placeholder 4"/>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solidFill>
                  <a:prstClr val="white"/>
                </a:solidFill>
              </a:rPr>
              <a:pPr/>
              <a:t>7</a:t>
            </a:fld>
            <a:endParaRPr lang="en-US">
              <a:solidFill>
                <a:prstClr val="white"/>
              </a:solidFill>
            </a:endParaRPr>
          </a:p>
        </p:txBody>
      </p:sp>
    </p:spTree>
    <p:extLst>
      <p:ext uri="{BB962C8B-B14F-4D97-AF65-F5344CB8AC3E}">
        <p14:creationId xmlns:p14="http://schemas.microsoft.com/office/powerpoint/2010/main" val="75258679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5" name="Slide Number Placeholder 4"/>
          <p:cNvSpPr>
            <a:spLocks noGrp="1"/>
          </p:cNvSpPr>
          <p:nvPr>
            <p:ph type="sldNum" sz="quarter" idx="12"/>
          </p:nvPr>
        </p:nvSpPr>
        <p:spPr/>
        <p:txBody>
          <a:bodyPr/>
          <a:lstStyle/>
          <a:p>
            <a:fld id="{2066355A-084C-D24E-9AD2-7E4FC41EA627}" type="slidenum">
              <a:rPr lang="en-US" smtClean="0">
                <a:solidFill>
                  <a:prstClr val="white"/>
                </a:solidFill>
              </a:rPr>
              <a:pPr/>
              <a:t>8</a:t>
            </a:fld>
            <a:endParaRPr lang="en-US">
              <a:solidFill>
                <a:prstClr val="white"/>
              </a:solidFill>
            </a:endParaRPr>
          </a:p>
        </p:txBody>
      </p:sp>
    </p:spTree>
    <p:extLst>
      <p:ext uri="{BB962C8B-B14F-4D97-AF65-F5344CB8AC3E}">
        <p14:creationId xmlns:p14="http://schemas.microsoft.com/office/powerpoint/2010/main" val="191394857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1_Office Theme">
  <a:themeElements>
    <a:clrScheme name="Cumulus Color Palette">
      <a:dk1>
        <a:sysClr val="windowText" lastClr="000000"/>
      </a:dk1>
      <a:lt1>
        <a:sysClr val="window" lastClr="FFFFFF"/>
      </a:lt1>
      <a:dk2>
        <a:srgbClr val="4C4C4C"/>
      </a:dk2>
      <a:lt2>
        <a:srgbClr val="EEECE1"/>
      </a:lt2>
      <a:accent1>
        <a:srgbClr val="78C30E"/>
      </a:accent1>
      <a:accent2>
        <a:srgbClr val="309422"/>
      </a:accent2>
      <a:accent3>
        <a:srgbClr val="147031"/>
      </a:accent3>
      <a:accent4>
        <a:srgbClr val="262626"/>
      </a:accent4>
      <a:accent5>
        <a:srgbClr val="FD4007"/>
      </a:accent5>
      <a:accent6>
        <a:srgbClr val="FFAC15"/>
      </a:accent6>
      <a:hlink>
        <a:srgbClr val="3E9919"/>
      </a:hlink>
      <a:folHlink>
        <a:srgbClr val="1B7B1B"/>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ゴシック"/>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tlCol="0" anchor="ctr"/>
      <a:lstStyle>
        <a:defPPr algn="ctr">
          <a:defRPr dirty="0">
            <a:latin typeface="Franklin Gothic Book"/>
            <a:cs typeface="Franklin Gothic Book"/>
          </a:defRPr>
        </a:defPPr>
      </a:lstStyle>
      <a:style>
        <a:lnRef idx="1">
          <a:schemeClr val="accent1"/>
        </a:lnRef>
        <a:fillRef idx="3">
          <a:schemeClr val="accent1"/>
        </a:fillRef>
        <a:effectRef idx="2">
          <a:schemeClr val="accent1"/>
        </a:effectRef>
        <a:fontRef idx="minor">
          <a:schemeClr val="lt1"/>
        </a:fontRef>
      </a:style>
    </a:spDef>
    <a:lnDef>
      <a:spPr>
        <a:ln w="15875">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600" dirty="0" smtClean="0">
            <a:solidFill>
              <a:schemeClr val="tx1">
                <a:lumMod val="75000"/>
                <a:lumOff val="25000"/>
              </a:schemeClr>
            </a:solidFill>
            <a:latin typeface="Franklin Gothic Book"/>
            <a:cs typeface="Franklin Gothic Book"/>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3061</TotalTime>
  <Words>465</Words>
  <Application>Microsoft Macintosh PowerPoint</Application>
  <PresentationFormat>On-screen Show (16:9)</PresentationFormat>
  <Paragraphs>71</Paragraphs>
  <Slides>8</Slides>
  <Notes>4</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1_Office Theme</vt:lpstr>
      <vt:lpstr>Creating a Self-Aware Network Device</vt:lpstr>
      <vt:lpstr>$whoami</vt:lpstr>
      <vt:lpstr>PowerPoint Presentation</vt:lpstr>
      <vt:lpstr>Open Network Devices</vt:lpstr>
      <vt:lpstr>The Self Aware Device</vt:lpstr>
      <vt:lpstr>Demo</vt:lpstr>
      <vt:lpstr>Call to Action</vt:lpstr>
      <vt:lpstr>PowerPoint Presentation</vt:lpstr>
    </vt:vector>
  </TitlesOfParts>
  <Company>Cumulus Networks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 Self-Aware Network Device</dc:title>
  <dc:creator>Pete Lumbis</dc:creator>
  <cp:lastModifiedBy>Pete Lumbis</cp:lastModifiedBy>
  <cp:revision>16</cp:revision>
  <dcterms:created xsi:type="dcterms:W3CDTF">2015-04-28T12:53:23Z</dcterms:created>
  <dcterms:modified xsi:type="dcterms:W3CDTF">2015-05-02T00:41:02Z</dcterms:modified>
</cp:coreProperties>
</file>