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22FE17-FB43-4B8B-962D-727E09BAD53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92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3429000"/>
            <a:ext cx="3352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1952625"/>
            <a:ext cx="3467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4904953"/>
            <a:ext cx="3400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69" y="5160417"/>
            <a:ext cx="5248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68" y="3679279"/>
            <a:ext cx="5476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04" y="2219324"/>
            <a:ext cx="5248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78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36" y="620688"/>
            <a:ext cx="441325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8" y="3789040"/>
            <a:ext cx="44767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68" y="3789040"/>
            <a:ext cx="4467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8" y="646066"/>
            <a:ext cx="45148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813" y="404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76056" y="404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5628" y="34197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09560" y="34873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35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1" y="1628800"/>
            <a:ext cx="47885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mean_squared_error</a:t>
            </a:r>
            <a:r>
              <a:rPr lang="zh-TW" altLang="en-US" dirty="0" smtClean="0"/>
              <a:t> </a:t>
            </a:r>
            <a:r>
              <a:rPr lang="zh-TW" altLang="zh-TW" dirty="0" smtClean="0"/>
              <a:t>均</a:t>
            </a:r>
            <a:r>
              <a:rPr lang="zh-TW" altLang="zh-TW" dirty="0"/>
              <a:t>方</a:t>
            </a:r>
            <a:r>
              <a:rPr lang="zh-TW" altLang="zh-TW" dirty="0" smtClean="0"/>
              <a:t>差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88" y="3650132"/>
            <a:ext cx="4494837" cy="8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1" y="2564904"/>
            <a:ext cx="4797851" cy="96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1" y="4567316"/>
            <a:ext cx="4797851" cy="78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89593" y="46987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89593" y="2940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89593" y="37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89593" y="1988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4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高</a:t>
            </a:r>
            <a:r>
              <a:rPr lang="zh-TW" altLang="en-US" dirty="0" smtClean="0"/>
              <a:t>斯將</a:t>
            </a:r>
            <a:r>
              <a:rPr lang="zh-TW" altLang="en-US" dirty="0"/>
              <a:t>該方法應用於從天文觀測中確定關於太陽的物體的軌道（主要是彗星，但後來是新發現的小行星）的問題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zh-TW" altLang="en-US" dirty="0"/>
              <a:t>高斯在</a:t>
            </a:r>
            <a:r>
              <a:rPr lang="en-US" altLang="zh-TW" dirty="0"/>
              <a:t>1821</a:t>
            </a:r>
            <a:r>
              <a:rPr lang="zh-TW" altLang="en-US" dirty="0"/>
              <a:t>年發表了最小平方理論的進一步</a:t>
            </a:r>
            <a:r>
              <a:rPr lang="zh-TW" altLang="en-US" dirty="0"/>
              <a:t>發展，</a:t>
            </a:r>
            <a:r>
              <a:rPr lang="zh-TW" altLang="en-US" dirty="0"/>
              <a:t>包括高斯－馬可夫定理的一個版本。</a:t>
            </a:r>
          </a:p>
        </p:txBody>
      </p:sp>
    </p:spTree>
    <p:extLst>
      <p:ext uri="{BB962C8B-B14F-4D97-AF65-F5344CB8AC3E}">
        <p14:creationId xmlns:p14="http://schemas.microsoft.com/office/powerpoint/2010/main" val="379443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高</a:t>
            </a:r>
            <a:r>
              <a:rPr lang="zh-TW" altLang="en-US" dirty="0"/>
              <a:t>斯</a:t>
            </a:r>
            <a:r>
              <a:rPr lang="en-US" altLang="zh-TW" dirty="0"/>
              <a:t>-</a:t>
            </a:r>
            <a:r>
              <a:rPr lang="zh-TW" altLang="en-US" dirty="0"/>
              <a:t>馬可夫定理</a:t>
            </a:r>
            <a:r>
              <a:rPr lang="en-US" altLang="zh-TW" dirty="0"/>
              <a:t>( Gauss-Markov Theorem )</a:t>
            </a:r>
            <a:r>
              <a:rPr lang="zh-TW" altLang="en-US" dirty="0"/>
              <a:t>，以「最小平方法</a:t>
            </a:r>
            <a:r>
              <a:rPr lang="en-US" altLang="zh-TW" dirty="0"/>
              <a:t>( Least Squares Method )</a:t>
            </a:r>
            <a:r>
              <a:rPr lang="zh-TW" altLang="en-US" dirty="0"/>
              <a:t>」計算線性迴歸參數 </a:t>
            </a:r>
            <a:r>
              <a:rPr lang="en-US" altLang="zh-TW" dirty="0"/>
              <a:t>b0 </a:t>
            </a:r>
            <a:r>
              <a:rPr lang="zh-TW" altLang="en-US" dirty="0"/>
              <a:t>、 </a:t>
            </a:r>
            <a:r>
              <a:rPr lang="en-US" altLang="zh-TW" dirty="0"/>
              <a:t>bi </a:t>
            </a:r>
            <a:r>
              <a:rPr lang="zh-TW" altLang="en-US" dirty="0"/>
              <a:t>將有「最佳線性不偏估計量</a:t>
            </a:r>
            <a:r>
              <a:rPr lang="en-US" altLang="zh-TW" dirty="0"/>
              <a:t>( BLUE </a:t>
            </a:r>
            <a:r>
              <a:rPr lang="zh-TW" altLang="en-US" dirty="0"/>
              <a:t>，  </a:t>
            </a:r>
            <a:r>
              <a:rPr lang="en-US" altLang="zh-TW" dirty="0"/>
              <a:t>Best Linear Unbiased Estimator )</a:t>
            </a:r>
            <a:r>
              <a:rPr lang="zh-TW" altLang="en-US" dirty="0"/>
              <a:t>」性質的前提，</a:t>
            </a:r>
            <a:r>
              <a:rPr lang="zh-TW" altLang="en-US" dirty="0" smtClean="0"/>
              <a:t>要求</a:t>
            </a:r>
            <a:r>
              <a:rPr lang="zh-TW" altLang="en-US" dirty="0"/>
              <a:t>剩餘</a:t>
            </a:r>
            <a:r>
              <a:rPr lang="zh-TW" altLang="en-US" dirty="0" smtClean="0"/>
              <a:t>誤差</a:t>
            </a:r>
            <a:r>
              <a:rPr lang="en-US" altLang="zh-TW" dirty="0" smtClean="0"/>
              <a:t>(</a:t>
            </a:r>
            <a:r>
              <a:rPr lang="zh-TW" altLang="en-US" dirty="0"/>
              <a:t>殘差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符合</a:t>
            </a:r>
            <a:r>
              <a:rPr lang="zh-TW" altLang="en-US" dirty="0"/>
              <a:t>以下條件：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殘差期望值為 </a:t>
            </a:r>
            <a:r>
              <a:rPr lang="en-US" altLang="zh-TW" dirty="0"/>
              <a:t>0 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殘差具有同質變異，變異數為一固定常數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殘差間沒有自</a:t>
            </a:r>
            <a:r>
              <a:rPr lang="zh-TW" altLang="en-US" dirty="0" smtClean="0"/>
              <a:t>相關。</a:t>
            </a:r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自變數與殘差</a:t>
            </a:r>
            <a:r>
              <a:rPr lang="zh-TW" altLang="en-US" dirty="0" smtClean="0"/>
              <a:t>無關。</a:t>
            </a:r>
            <a:endParaRPr lang="zh-TW" altLang="en-US" dirty="0"/>
          </a:p>
        </p:txBody>
      </p:sp>
      <p:pic>
        <p:nvPicPr>
          <p:cNvPr id="1026" name="Picture 2" descr="D:\學校\nkfust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71" y="3552824"/>
            <a:ext cx="2232025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學校\nkfus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93" y="4529138"/>
            <a:ext cx="31400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學校\nkfust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7" y="5445224"/>
            <a:ext cx="31083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7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優勢如下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預測是對觀察值的插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預測是帶有概率的</a:t>
            </a:r>
            <a:r>
              <a:rPr lang="en-US" altLang="zh-CN" dirty="0"/>
              <a:t>(Gaussian)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多樣性</a:t>
            </a:r>
            <a:r>
              <a:rPr lang="en-US" altLang="zh-CN" dirty="0"/>
              <a:t>: </a:t>
            </a:r>
            <a:r>
              <a:rPr lang="zh-CN" altLang="en-US" dirty="0"/>
              <a:t>可以指定不同的線性回歸模型 </a:t>
            </a:r>
            <a:r>
              <a:rPr lang="en-US" altLang="zh-CN" dirty="0"/>
              <a:t>linear regression models </a:t>
            </a:r>
            <a:r>
              <a:rPr lang="zh-CN" altLang="en-US" dirty="0"/>
              <a:t>和相關模型 </a:t>
            </a:r>
            <a:r>
              <a:rPr lang="en-US" altLang="zh-CN" dirty="0"/>
              <a:t>correlation models </a:t>
            </a:r>
            <a:r>
              <a:rPr lang="zh-CN" altLang="en-US" dirty="0"/>
              <a:t>。 它提供了普通模型，但也能指定其它靜態的自訂模型</a:t>
            </a:r>
          </a:p>
          <a:p>
            <a:r>
              <a:rPr lang="zh-CN" altLang="en-US" dirty="0"/>
              <a:t>缺點如下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不是稀疏的，它使用全部的樣本</a:t>
            </a:r>
            <a:r>
              <a:rPr lang="en-US" altLang="zh-CN" dirty="0"/>
              <a:t>/</a:t>
            </a:r>
            <a:r>
              <a:rPr lang="zh-CN" altLang="en-US" dirty="0"/>
              <a:t>特徵資訊來做預測。</a:t>
            </a:r>
          </a:p>
          <a:p>
            <a:pPr lvl="1"/>
            <a:r>
              <a:rPr lang="zh-CN" altLang="en-US" dirty="0"/>
              <a:t>多維空間下會變得低效 </a:t>
            </a:r>
            <a:r>
              <a:rPr lang="en-US" altLang="zh-CN" dirty="0"/>
              <a:t>– </a:t>
            </a:r>
            <a:r>
              <a:rPr lang="zh-CN" altLang="en-US" dirty="0"/>
              <a:t>即當特徵的數量超過幾十個</a:t>
            </a:r>
            <a:r>
              <a:rPr lang="en-US" altLang="zh-CN" dirty="0"/>
              <a:t>,</a:t>
            </a:r>
            <a:r>
              <a:rPr lang="zh-CN" altLang="en-US" dirty="0"/>
              <a:t>它可能確實會表現很差，而且計算效率下降。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4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降雨量分布</a:t>
            </a:r>
            <a:endParaRPr lang="en-US" altLang="zh-TW" dirty="0" smtClean="0"/>
          </a:p>
          <a:p>
            <a:r>
              <a:rPr lang="zh-TW" altLang="en-US" dirty="0" smtClean="0"/>
              <a:t>風速預測</a:t>
            </a:r>
            <a:endParaRPr lang="en-US" altLang="zh-TW" dirty="0" smtClean="0"/>
          </a:p>
          <a:p>
            <a:r>
              <a:rPr lang="zh-TW" altLang="en-US" dirty="0" smtClean="0"/>
              <a:t>颱風動態預測</a:t>
            </a:r>
            <a:endParaRPr lang="en-US" altLang="zh-TW" dirty="0" smtClean="0"/>
          </a:p>
          <a:p>
            <a:r>
              <a:rPr lang="zh-TW" altLang="en-US" dirty="0" smtClean="0"/>
              <a:t>二氧化碳</a:t>
            </a:r>
            <a:r>
              <a:rPr lang="zh-TW" altLang="en-US" dirty="0" smtClean="0"/>
              <a:t>濃度</a:t>
            </a:r>
            <a:endParaRPr lang="en-US" altLang="zh-TW" dirty="0" smtClean="0"/>
          </a:p>
          <a:p>
            <a:r>
              <a:rPr lang="zh-TW" altLang="en-US" dirty="0"/>
              <a:t>行星天體軌道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8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Iris.cvs</a:t>
            </a:r>
            <a:endParaRPr lang="zh-TW" altLang="en-US" dirty="0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37691"/>
              </p:ext>
            </p:extLst>
          </p:nvPr>
        </p:nvGraphicFramePr>
        <p:xfrm>
          <a:off x="-7260" y="2276872"/>
          <a:ext cx="9110050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10"/>
                <a:gridCol w="1822010"/>
                <a:gridCol w="1822010"/>
                <a:gridCol w="1822010"/>
                <a:gridCol w="1822010"/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花萼長度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花萼寬度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花瓣長度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花瓣寬度</a:t>
                      </a: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類別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5.1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1.4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0.2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setosa</a:t>
                      </a:r>
                      <a:endParaRPr lang="zh-TW" altLang="en-US" sz="1700" dirty="0" smtClean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7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3.2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4.5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versicolor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5.7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virginica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65151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48368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5856" y="24928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408080"/>
                </a:solidFill>
              </a:rPr>
              <a:t>#</a:t>
            </a:r>
            <a:r>
              <a:rPr lang="zh-TW" altLang="en-US" i="1" dirty="0">
                <a:solidFill>
                  <a:srgbClr val="408080"/>
                </a:solidFill>
              </a:rPr>
              <a:t>解釋變數</a:t>
            </a:r>
            <a:endParaRPr lang="en-US" altLang="zh-TW" i="1" dirty="0">
              <a:solidFill>
                <a:srgbClr val="408080"/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313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99992" y="2862228"/>
            <a:ext cx="13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i="1" dirty="0" smtClean="0">
                <a:solidFill>
                  <a:srgbClr val="408080"/>
                </a:solidFill>
              </a:rPr>
              <a:t>#</a:t>
            </a:r>
            <a:r>
              <a:rPr lang="zh-TW" altLang="en-US" i="1" dirty="0">
                <a:solidFill>
                  <a:srgbClr val="408080"/>
                </a:solidFill>
              </a:rPr>
              <a:t>替代變數</a:t>
            </a:r>
            <a:endParaRPr lang="en-US" altLang="zh-TW" i="1" dirty="0">
              <a:solidFill>
                <a:srgbClr val="40808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2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9276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49" y="203399"/>
            <a:ext cx="5400600" cy="489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80" y="5188751"/>
            <a:ext cx="5486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43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219</TotalTime>
  <Words>327</Words>
  <Application>Microsoft Office PowerPoint</Application>
  <PresentationFormat>如螢幕大小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PowerPoint 簡報</vt:lpstr>
      <vt:lpstr>PowerPoint 簡報</vt:lpstr>
      <vt:lpstr>PowerPoint 簡報</vt:lpstr>
      <vt:lpstr>PowerPoint 簡報</vt:lpstr>
      <vt:lpstr>運用範圍</vt:lpstr>
      <vt:lpstr>使用資料集</vt:lpstr>
      <vt:lpstr>PowerPoint 簡報</vt:lpstr>
      <vt:lpstr>PowerPoint 簡報</vt:lpstr>
      <vt:lpstr>PowerPoint 簡報</vt:lpstr>
      <vt:lpstr>PowerPoint 簡報</vt:lpstr>
      <vt:lpstr>PowerPoint 簡報</vt:lpstr>
      <vt:lpstr>mean_squared_error 均方差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Illuminate</dc:creator>
  <cp:lastModifiedBy>Illuminate</cp:lastModifiedBy>
  <cp:revision>15</cp:revision>
  <dcterms:created xsi:type="dcterms:W3CDTF">2017-05-07T16:12:15Z</dcterms:created>
  <dcterms:modified xsi:type="dcterms:W3CDTF">2017-05-08T13:18:00Z</dcterms:modified>
</cp:coreProperties>
</file>