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ACC68F4-0E47-413D-A9FC-99950E5A9C6D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51E3B75-C08D-4DDE-BD4E-08D32D9A13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Gaussian Process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(GPR)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8000"/>
                </a:solidFill>
                <a:effectLst/>
              </a:rPr>
              <a:t>from</a:t>
            </a:r>
            <a:r>
              <a:rPr lang="en-US" altLang="zh-TW" sz="2400" dirty="0" smtClean="0"/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effectLst/>
              </a:rPr>
              <a:t>numpy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008000"/>
                </a:solidFill>
                <a:effectLst/>
              </a:rPr>
              <a:t>import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effectLst/>
              </a:rPr>
              <a:t>genfromtxt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effectLst/>
              </a:rPr>
              <a:t>zeros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sz="2400" i="1" dirty="0" smtClean="0">
                <a:solidFill>
                  <a:srgbClr val="408080"/>
                </a:solidFill>
                <a:effectLst/>
              </a:rPr>
              <a:t># read the first 4 columns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data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zh-TW" altLang="en-US" sz="2400" dirty="0" smtClean="0">
                <a:solidFill>
                  <a:srgbClr val="666666"/>
                </a:solidFill>
                <a:effectLst/>
              </a:rPr>
              <a:t> </a:t>
            </a:r>
            <a:r>
              <a:rPr lang="en-US" altLang="zh-TW" sz="2400" dirty="0" err="1" smtClean="0">
                <a:effectLst/>
              </a:rPr>
              <a:t>genfromtxt</a:t>
            </a:r>
            <a:r>
              <a:rPr lang="en-US" altLang="zh-TW" sz="2400" dirty="0" smtClean="0">
                <a:effectLst/>
              </a:rPr>
              <a:t>(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'iris.</a:t>
            </a:r>
            <a:r>
              <a:rPr lang="en-US" altLang="zh-TW" sz="2400" dirty="0" err="1" smtClean="0">
                <a:solidFill>
                  <a:srgbClr val="BA2121"/>
                </a:solidFill>
                <a:effectLst/>
              </a:rPr>
              <a:t>csv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smtClean="0">
                <a:effectLst/>
              </a:rPr>
              <a:t>,delimiter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','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err="1" smtClean="0">
                <a:effectLst/>
              </a:rPr>
              <a:t>usecols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>
                <a:effectLst/>
              </a:rPr>
              <a:t>(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0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1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2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3</a:t>
            </a:r>
            <a:r>
              <a:rPr lang="en-US" altLang="zh-TW" sz="2400" dirty="0" smtClean="0">
                <a:effectLst/>
              </a:rPr>
              <a:t>))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sz="2400" i="1" dirty="0" smtClean="0">
                <a:solidFill>
                  <a:srgbClr val="408080"/>
                </a:solidFill>
                <a:effectLst/>
              </a:rPr>
              <a:t># read the fifth column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target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effectLst/>
              </a:rPr>
              <a:t>genfromtxt</a:t>
            </a:r>
            <a:r>
              <a:rPr lang="en-US" altLang="zh-TW" sz="2400" dirty="0" smtClean="0">
                <a:effectLst/>
              </a:rPr>
              <a:t>(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'iris.</a:t>
            </a:r>
            <a:r>
              <a:rPr lang="en-US" altLang="zh-TW" sz="2400" dirty="0" err="1" smtClean="0">
                <a:solidFill>
                  <a:srgbClr val="BA2121"/>
                </a:solidFill>
                <a:effectLst/>
              </a:rPr>
              <a:t>csv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smtClean="0">
                <a:effectLst/>
              </a:rPr>
              <a:t>,delimiter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','</a:t>
            </a:r>
            <a:r>
              <a:rPr lang="en-US" altLang="zh-TW" sz="2400" dirty="0" smtClean="0">
                <a:effectLst/>
              </a:rPr>
              <a:t>,</a:t>
            </a:r>
            <a:r>
              <a:rPr lang="en-US" altLang="zh-TW" sz="2400" dirty="0" err="1" smtClean="0">
                <a:effectLst/>
              </a:rPr>
              <a:t>usecols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>
                <a:effectLst/>
              </a:rPr>
              <a:t>(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4</a:t>
            </a:r>
            <a:r>
              <a:rPr lang="en-US" altLang="zh-TW" sz="2400" dirty="0" smtClean="0">
                <a:effectLst/>
              </a:rPr>
              <a:t>),</a:t>
            </a:r>
            <a:r>
              <a:rPr lang="en-US" altLang="zh-TW" sz="2400" dirty="0" err="1" smtClean="0">
                <a:effectLst/>
              </a:rPr>
              <a:t>dtype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err="1" smtClean="0">
                <a:solidFill>
                  <a:srgbClr val="008000"/>
                </a:solidFill>
                <a:effectLst/>
              </a:rPr>
              <a:t>str</a:t>
            </a:r>
            <a:r>
              <a:rPr lang="en-US" altLang="zh-TW" sz="2400" dirty="0" smtClean="0">
                <a:effectLst/>
              </a:rPr>
              <a:t>)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i="1" dirty="0">
                <a:solidFill>
                  <a:srgbClr val="408080"/>
                </a:solidFill>
              </a:rPr>
              <a:t>#</a:t>
            </a:r>
            <a:r>
              <a:rPr lang="zh-TW" altLang="en-US" sz="2400" i="1" dirty="0">
                <a:solidFill>
                  <a:srgbClr val="408080"/>
                </a:solidFill>
              </a:rPr>
              <a:t>文字轉為數值</a:t>
            </a:r>
            <a:endParaRPr lang="en-US" altLang="zh-TW" sz="2400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effectLst/>
              </a:rPr>
              <a:t>zeros(</a:t>
            </a:r>
            <a:r>
              <a:rPr lang="en-US" altLang="zh-TW" sz="2400" dirty="0" err="1" smtClean="0">
                <a:solidFill>
                  <a:srgbClr val="008000"/>
                </a:solidFill>
                <a:effectLst/>
              </a:rPr>
              <a:t>len</a:t>
            </a:r>
            <a:r>
              <a:rPr lang="en-US" altLang="zh-TW" sz="2400" dirty="0" smtClean="0">
                <a:effectLst/>
              </a:rPr>
              <a:t>(target))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t[target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err="1" smtClean="0">
                <a:solidFill>
                  <a:srgbClr val="BA2121"/>
                </a:solidFill>
                <a:effectLst/>
              </a:rPr>
              <a:t>setosa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smtClean="0">
                <a:effectLst/>
              </a:rPr>
              <a:t>]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1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t[target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err="1" smtClean="0">
                <a:solidFill>
                  <a:srgbClr val="BA2121"/>
                </a:solidFill>
                <a:effectLst/>
              </a:rPr>
              <a:t>versicolor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smtClean="0">
                <a:effectLst/>
              </a:rPr>
              <a:t>]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2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t[target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err="1" smtClean="0">
                <a:solidFill>
                  <a:srgbClr val="BA2121"/>
                </a:solidFill>
                <a:effectLst/>
              </a:rPr>
              <a:t>virginica</a:t>
            </a:r>
            <a:r>
              <a:rPr lang="en-US" altLang="zh-TW" sz="2400" dirty="0" smtClean="0">
                <a:solidFill>
                  <a:srgbClr val="BA2121"/>
                </a:solidFill>
                <a:effectLst/>
              </a:rPr>
              <a:t>'</a:t>
            </a:r>
            <a:r>
              <a:rPr lang="en-US" altLang="zh-TW" sz="2400" dirty="0" smtClean="0">
                <a:effectLst/>
              </a:rPr>
              <a:t>]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666666"/>
                </a:solidFill>
                <a:effectLst/>
              </a:rPr>
              <a:t>3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rgbClr val="008000"/>
                </a:solidFill>
                <a:effectLst/>
              </a:rPr>
              <a:t>import</a:t>
            </a:r>
            <a:r>
              <a:rPr lang="en-US" altLang="zh-TW" sz="2800" dirty="0" smtClean="0"/>
              <a:t> </a:t>
            </a:r>
            <a:r>
              <a:rPr lang="en-US" altLang="zh-TW" sz="2800" b="1" dirty="0" err="1" smtClean="0">
                <a:solidFill>
                  <a:srgbClr val="0000FF"/>
                </a:solidFill>
                <a:effectLst/>
              </a:rPr>
              <a:t>numpy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rgbClr val="008000"/>
                </a:solidFill>
                <a:effectLst/>
              </a:rPr>
              <a:t>as</a:t>
            </a:r>
            <a:r>
              <a:rPr lang="en-US" altLang="zh-TW" sz="2800" dirty="0" smtClean="0"/>
              <a:t> </a:t>
            </a:r>
            <a:r>
              <a:rPr lang="en-US" altLang="zh-TW" sz="2800" b="1" dirty="0" err="1" smtClean="0">
                <a:solidFill>
                  <a:srgbClr val="0000FF"/>
                </a:solidFill>
                <a:effectLst/>
              </a:rPr>
              <a:t>np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rgbClr val="008000"/>
                </a:solidFill>
                <a:effectLst/>
              </a:rPr>
              <a:t>from</a:t>
            </a:r>
            <a:r>
              <a:rPr lang="en-US" altLang="zh-TW" sz="2800" dirty="0" smtClean="0"/>
              <a:t> </a:t>
            </a:r>
            <a:r>
              <a:rPr lang="en-US" altLang="zh-TW" sz="2800" b="1" dirty="0" err="1" smtClean="0">
                <a:solidFill>
                  <a:srgbClr val="0000FF"/>
                </a:solidFill>
                <a:effectLst/>
              </a:rPr>
              <a:t>numpy.random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rgbClr val="008000"/>
                </a:solidFill>
                <a:effectLst/>
              </a:rPr>
              <a:t>import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effectLst/>
              </a:rPr>
              <a:t>rand</a:t>
            </a:r>
            <a:r>
              <a:rPr lang="en-US" altLang="zh-TW" sz="2800" dirty="0" smtClean="0"/>
              <a:t> 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x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effectLst/>
              </a:rPr>
              <a:t>rand(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40</a:t>
            </a:r>
            <a:r>
              <a:rPr lang="en-US" altLang="zh-TW" sz="2800" dirty="0" smtClean="0">
                <a:effectLst/>
              </a:rPr>
              <a:t>,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1</a:t>
            </a:r>
            <a:r>
              <a:rPr lang="en-US" altLang="zh-TW" sz="2800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y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effectLst/>
              </a:rPr>
              <a:t>x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*</a:t>
            </a:r>
            <a:r>
              <a:rPr lang="en-US" altLang="zh-TW" sz="2800" dirty="0" smtClean="0">
                <a:effectLst/>
              </a:rPr>
              <a:t>x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*</a:t>
            </a:r>
            <a:r>
              <a:rPr lang="en-US" altLang="zh-TW" sz="2800" dirty="0" err="1" smtClean="0">
                <a:effectLst/>
              </a:rPr>
              <a:t>x</a:t>
            </a:r>
            <a:r>
              <a:rPr lang="en-US" altLang="zh-TW" sz="2800" dirty="0" err="1" smtClean="0">
                <a:solidFill>
                  <a:srgbClr val="666666"/>
                </a:solidFill>
                <a:effectLst/>
              </a:rPr>
              <a:t>+</a:t>
            </a:r>
            <a:r>
              <a:rPr lang="en-US" altLang="zh-TW" sz="2800" dirty="0" err="1" smtClean="0">
                <a:effectLst/>
              </a:rPr>
              <a:t>rand</a:t>
            </a:r>
            <a:r>
              <a:rPr lang="en-US" altLang="zh-TW" sz="2800" dirty="0" smtClean="0">
                <a:effectLst/>
              </a:rPr>
              <a:t>(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40</a:t>
            </a:r>
            <a:r>
              <a:rPr lang="en-US" altLang="zh-TW" sz="2800" dirty="0" smtClean="0">
                <a:effectLst/>
              </a:rPr>
              <a:t>,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1</a:t>
            </a:r>
            <a:r>
              <a:rPr lang="en-US" altLang="zh-TW" sz="2800" dirty="0" smtClean="0">
                <a:effectLst/>
              </a:rPr>
              <a:t>)</a:t>
            </a:r>
            <a:r>
              <a:rPr lang="en-US" altLang="zh-TW" sz="2800" dirty="0" smtClean="0">
                <a:solidFill>
                  <a:srgbClr val="666666"/>
                </a:solidFill>
                <a:effectLst/>
              </a:rPr>
              <a:t>/5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4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from</a:t>
            </a:r>
            <a:r>
              <a:rPr lang="en-US" altLang="zh-TW" sz="2800" dirty="0"/>
              <a:t> </a:t>
            </a:r>
            <a:r>
              <a:rPr lang="en-US" altLang="zh-TW" sz="2800" b="1" dirty="0" err="1">
                <a:solidFill>
                  <a:srgbClr val="0000FF"/>
                </a:solidFill>
              </a:rPr>
              <a:t>sklearn.gaussian_process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8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GaussianProcessRegressor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err="1" smtClean="0"/>
              <a:t>gpreg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rgbClr val="666666"/>
                </a:solidFill>
              </a:rPr>
              <a:t>=</a:t>
            </a:r>
            <a:r>
              <a:rPr lang="en-US" altLang="zh-TW" sz="2800" dirty="0"/>
              <a:t> </a:t>
            </a:r>
            <a:r>
              <a:rPr lang="en-US" altLang="zh-TW" sz="2800" dirty="0" err="1"/>
              <a:t>GaussianProcessRegressor</a:t>
            </a:r>
            <a:r>
              <a:rPr lang="en-US" altLang="zh-TW" sz="2800" dirty="0"/>
              <a:t>()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err="1" smtClean="0"/>
              <a:t>gpreg</a:t>
            </a:r>
            <a:r>
              <a:rPr lang="en-US" altLang="zh-TW" sz="2800" dirty="0" err="1" smtClean="0">
                <a:solidFill>
                  <a:srgbClr val="666666"/>
                </a:solidFill>
              </a:rPr>
              <a:t>.</a:t>
            </a:r>
            <a:r>
              <a:rPr lang="en-US" altLang="zh-TW" sz="2800" dirty="0" err="1" smtClean="0"/>
              <a:t>fit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)#train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75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008000"/>
                </a:solidFill>
              </a:rPr>
              <a:t>from</a:t>
            </a:r>
            <a:r>
              <a:rPr lang="en-US" altLang="zh-TW" sz="1800" dirty="0"/>
              <a:t> </a:t>
            </a:r>
            <a:r>
              <a:rPr lang="en-US" altLang="zh-TW" sz="1800" b="1" dirty="0" err="1">
                <a:solidFill>
                  <a:srgbClr val="0000FF"/>
                </a:solidFill>
              </a:rPr>
              <a:t>numpy</a:t>
            </a:r>
            <a:r>
              <a:rPr lang="en-US" altLang="zh-TW" sz="1800" dirty="0"/>
              <a:t> </a:t>
            </a:r>
            <a:r>
              <a:rPr lang="en-US" altLang="zh-TW" sz="1800" b="1" dirty="0">
                <a:solidFill>
                  <a:srgbClr val="008000"/>
                </a:solidFill>
              </a:rPr>
              <a:t>import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linspace</a:t>
            </a:r>
            <a:r>
              <a:rPr lang="en-US" altLang="zh-TW" sz="1800" dirty="0"/>
              <a:t>, matrix </a:t>
            </a:r>
            <a:r>
              <a:rPr lang="en-US" altLang="zh-TW" sz="1800" b="1" dirty="0">
                <a:solidFill>
                  <a:srgbClr val="008000"/>
                </a:solidFill>
              </a:rPr>
              <a:t>from</a:t>
            </a:r>
            <a:r>
              <a:rPr lang="en-US" altLang="zh-TW" sz="1800" dirty="0"/>
              <a:t> </a:t>
            </a:r>
            <a:r>
              <a:rPr lang="en-US" altLang="zh-TW" sz="1800" b="1" dirty="0" err="1">
                <a:solidFill>
                  <a:srgbClr val="0000FF"/>
                </a:solidFill>
              </a:rPr>
              <a:t>pylab</a:t>
            </a:r>
            <a:r>
              <a:rPr lang="en-US" altLang="zh-TW" sz="1800" dirty="0"/>
              <a:t> </a:t>
            </a:r>
            <a:r>
              <a:rPr lang="en-US" altLang="zh-TW" sz="1800" b="1" dirty="0">
                <a:solidFill>
                  <a:srgbClr val="008000"/>
                </a:solidFill>
              </a:rPr>
              <a:t>import</a:t>
            </a:r>
            <a:r>
              <a:rPr lang="en-US" altLang="zh-TW" sz="1800" dirty="0"/>
              <a:t> plot, show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建立一個</a:t>
            </a:r>
            <a:r>
              <a:rPr lang="zh-TW" altLang="en-US" dirty="0" smtClean="0"/>
              <a:t>最小值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，最大值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zh-TW" altLang="en-US" dirty="0"/>
              <a:t>共</a:t>
            </a:r>
            <a:r>
              <a:rPr lang="zh-TW" altLang="en-US" dirty="0" smtClean="0"/>
              <a:t>分</a:t>
            </a:r>
            <a:r>
              <a:rPr lang="en-US" altLang="zh-TW" dirty="0" smtClean="0"/>
              <a:t>40</a:t>
            </a:r>
            <a:r>
              <a:rPr lang="zh-TW" altLang="en-US" dirty="0" smtClean="0"/>
              <a:t>塊</a:t>
            </a:r>
            <a:r>
              <a:rPr lang="zh-TW" altLang="en-US" dirty="0"/>
              <a:t>相等間距的矩陣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xx </a:t>
            </a:r>
            <a:r>
              <a:rPr lang="en-US" altLang="zh-TW" dirty="0">
                <a:solidFill>
                  <a:srgbClr val="666666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 smtClean="0"/>
              <a:t>linspace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666666"/>
                </a:solidFill>
              </a:rPr>
              <a:t>0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666666"/>
                </a:solidFill>
              </a:rPr>
              <a:t>1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666666"/>
                </a:solidFill>
              </a:rPr>
              <a:t>40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plot(x,y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BA2121"/>
                </a:solidFill>
              </a:rPr>
              <a:t>'o'</a:t>
            </a:r>
            <a:r>
              <a:rPr lang="en-US" altLang="zh-TW" dirty="0"/>
              <a:t>,</a:t>
            </a:r>
            <a:r>
              <a:rPr lang="en-US" altLang="zh-TW" dirty="0" err="1"/>
              <a:t>xx,gpreg</a:t>
            </a:r>
            <a:r>
              <a:rPr lang="en-US" altLang="zh-TW" dirty="0" err="1">
                <a:solidFill>
                  <a:srgbClr val="666666"/>
                </a:solidFill>
              </a:rPr>
              <a:t>.</a:t>
            </a:r>
            <a:r>
              <a:rPr lang="en-US" altLang="zh-TW" dirty="0" err="1"/>
              <a:t>predict</a:t>
            </a:r>
            <a:r>
              <a:rPr lang="en-US" altLang="zh-TW" dirty="0"/>
              <a:t>(matrix(xx)</a:t>
            </a:r>
            <a:r>
              <a:rPr lang="en-US" altLang="zh-TW" dirty="0">
                <a:solidFill>
                  <a:srgbClr val="666666"/>
                </a:solidFill>
              </a:rPr>
              <a:t>.</a:t>
            </a:r>
            <a:r>
              <a:rPr lang="en-US" altLang="zh-TW" dirty="0"/>
              <a:t>T),</a:t>
            </a:r>
            <a:r>
              <a:rPr lang="en-US" altLang="zh-TW" dirty="0">
                <a:solidFill>
                  <a:srgbClr val="BA2121"/>
                </a:solidFill>
              </a:rPr>
              <a:t>'--r'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show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7344816" cy="491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第二次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7056784" cy="492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87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0000FF"/>
                </a:solidFill>
              </a:rPr>
              <a:t>sklearn.metrics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8000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err="1"/>
              <a:t>mean_squared_error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8000"/>
                </a:solidFill>
              </a:rPr>
              <a:t>print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 smtClean="0"/>
              <a:t>mean_squared_error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gpreg</a:t>
            </a:r>
            <a:r>
              <a:rPr lang="en-US" altLang="zh-TW" dirty="0" err="1" smtClean="0">
                <a:solidFill>
                  <a:srgbClr val="666666"/>
                </a:solidFill>
              </a:rPr>
              <a:t>.</a:t>
            </a:r>
            <a:r>
              <a:rPr lang="en-US" altLang="zh-TW" dirty="0" err="1" smtClean="0"/>
              <a:t>predict</a:t>
            </a:r>
            <a:r>
              <a:rPr lang="en-US" altLang="zh-TW" dirty="0" smtClean="0"/>
              <a:t>(x),y))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第一次的結果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0.00286788986924</a:t>
            </a:r>
          </a:p>
          <a:p>
            <a:pPr marL="0" indent="0">
              <a:buNone/>
            </a:pPr>
            <a:r>
              <a:rPr lang="zh-TW" altLang="en-US" dirty="0" smtClean="0"/>
              <a:t>第二次的結果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0.00235684216187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7" y="4797152"/>
            <a:ext cx="6886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3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99</TotalTime>
  <Words>169</Words>
  <Application>Microsoft Office PowerPoint</Application>
  <PresentationFormat>如螢幕大小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格線</vt:lpstr>
      <vt:lpstr>Gaussian Process Regression (GPR) </vt:lpstr>
      <vt:lpstr>PowerPoint 簡報</vt:lpstr>
      <vt:lpstr>PowerPoint 簡報</vt:lpstr>
      <vt:lpstr>PowerPoint 簡報</vt:lpstr>
      <vt:lpstr>PowerPoint 簡報</vt:lpstr>
      <vt:lpstr>第一次</vt:lpstr>
      <vt:lpstr>第二次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Illuminate</dc:creator>
  <cp:lastModifiedBy>Illuminate</cp:lastModifiedBy>
  <cp:revision>8</cp:revision>
  <dcterms:created xsi:type="dcterms:W3CDTF">2017-05-02T10:58:09Z</dcterms:created>
  <dcterms:modified xsi:type="dcterms:W3CDTF">2017-05-03T06:30:42Z</dcterms:modified>
</cp:coreProperties>
</file>