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37E564-81B2-4A43-AF3D-42EA92AC7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A16D13D-962C-485A-BEA2-CF276393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12A509-8ABA-41C1-8C99-4E9892FB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DB4C503-9FA6-4B67-A72D-6E5509FD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DB03292-43C1-4788-9B5E-9CAD1A44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4DA59A-64E6-4868-AB00-7B4E5449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5D42E13-0813-459D-964C-F360D76E5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F241338-B6D1-48A5-8618-CEE95FC5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76EAC64-78EA-43F5-ABDC-4EF40080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EF8D9ED-0740-4D36-A61E-BD83BBF9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A248E53-32DB-44FC-903B-9D72F09A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A01D706-B47D-49B0-A3C3-E917FA643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0D001D2-55A9-43AD-A407-03E67D86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8BFEB5-C0D7-4ACE-8B5B-8FF69126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8EEDF03-71A5-40B9-B881-4996C7E4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D600AF-66F0-4593-8CBD-0460742E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8C5CBB0-C9AE-4C0A-B57D-2DE1B937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0DA3C15-F70F-43F5-ACB5-24D7F5F6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0BE3A6B-9B62-45B6-8C92-3F190673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0376300-9E4B-414C-9B57-46C3F689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080BD4E-3F26-4CC6-B2F1-B2DF8768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DFCEB84-2DB1-41AE-8918-6E64FAE9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8E1BF8B-47F1-48EE-B531-79476087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6286C85-D9E7-4C20-80C9-68CCCDFD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A4287F1-3A13-4DA2-BC60-6ECCA4D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CEB71-05A2-44C6-A14E-1C2B8A76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C230077-38D2-4393-BFF5-AFC637654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1C45A32-7734-4672-ABE3-C90CC7951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49E2372-E2ED-4D03-A3AD-22101A68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FC354E7-DD8D-44C6-8EFA-6842A94D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4FBB3B9-AD8C-48C3-9FEB-9B0340DC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732DCA-49EA-456B-988A-3AB28EF1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4AA95E-F6FF-45FF-8FF2-33186E43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10B94A9-3DC4-4323-ABAF-5E5D9880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EB1D320-78C5-4137-9B30-ADF63F4D2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3C15781-DBB3-473D-ACED-DEB100A51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2B40C87-62C2-40B9-9F3F-FC27510B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72FBE4A-2307-4BF4-8247-5E1ED7B4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A5283F7-C7EB-44F1-8C24-7AFD02A6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D9C4FEE-03A8-4D1E-9F23-A9B060EA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EBE6FEA-DC50-48CF-BE2E-AC930F17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1D5EEE4-4898-40E3-B826-0F15F340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8BEA6BB-2E92-42B5-8894-D6FBA9A7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16D09D2-6DEB-4BB9-B6F4-00F69641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B98868D-6C21-4938-8780-B9FAA0BF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A968408-1292-48F1-B388-E6A5AA58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4DCD50-F1B2-4805-8B20-3A950269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FD5500F-6D3A-486B-9D52-9ED6ACBB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ABE922D-B259-4A3A-BB8C-68A0B1FA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E974C1B-6A88-4BA9-9DB9-EE838F3E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546585C-A8E4-4A6F-943A-373B8356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DA4B402-27B6-46A9-83E6-450DE2C7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B39751-2F42-4B92-B7AA-12F7D60C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FB87995-7043-4729-9976-521976FB5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13A9127-71AA-42FB-9083-FA4BAB92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ADA19ED-14B4-48FE-BE4C-2ABB5A69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DA92670-8CFD-4C91-9493-27D88701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CC64737-CAF8-4D1A-AD1D-8D1A4EC5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ED8A1A2-13D6-4287-A49E-A92B5348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867410B-2858-4A41-8E58-9E2C1E6F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B74568B-5ED3-4834-8C27-2FD856354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E548-0280-4F51-AEEA-74ADD3C8F56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22D383B-5241-4E72-9BEE-93F40D07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267ED68-24F3-49A7-9D0F-2E02C48F6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3C3E-4A9B-41FB-939C-E3F386AC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ามเหลี่ยมหน้าจั่ว 11">
            <a:extLst>
              <a:ext uri="{FF2B5EF4-FFF2-40B4-BE49-F238E27FC236}">
                <a16:creationId xmlns:a16="http://schemas.microsoft.com/office/drawing/2014/main" id="{0B12FC5D-4634-4AEE-99A4-2DCCB3651F40}"/>
              </a:ext>
            </a:extLst>
          </p:cNvPr>
          <p:cNvSpPr/>
          <p:nvPr/>
        </p:nvSpPr>
        <p:spPr>
          <a:xfrm>
            <a:off x="4772546" y="1666875"/>
            <a:ext cx="2646908" cy="2447925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3CB18DE-6CD1-409E-8905-D53A3600E299}"/>
              </a:ext>
            </a:extLst>
          </p:cNvPr>
          <p:cNvSpPr txBox="1"/>
          <p:nvPr/>
        </p:nvSpPr>
        <p:spPr>
          <a:xfrm>
            <a:off x="3581400" y="2228671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loo Bhai" panose="03080902040302020200" pitchFamily="66" charset="0"/>
                <a:cs typeface="Baloo Bhai" panose="03080902040302020200" pitchFamily="66" charset="0"/>
              </a:rPr>
              <a:t>TagTrack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E6843C9B-52A0-46B5-BFCD-FAEA668E0890}"/>
              </a:ext>
            </a:extLst>
          </p:cNvPr>
          <p:cNvSpPr txBox="1"/>
          <p:nvPr/>
        </p:nvSpPr>
        <p:spPr>
          <a:xfrm>
            <a:off x="4085208" y="3295835"/>
            <a:ext cx="402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Baloo Bhai" panose="03080902040302020200" pitchFamily="66" charset="0"/>
                <a:cs typeface="Baloo Bhai" panose="03080902040302020200" pitchFamily="66" charset="0"/>
              </a:rPr>
              <a:t>eXceed</a:t>
            </a:r>
            <a:r>
              <a:rPr lang="en-US" sz="3200" dirty="0">
                <a:solidFill>
                  <a:schemeClr val="bg1"/>
                </a:solidFill>
                <a:latin typeface="Baloo Bhai" panose="03080902040302020200" pitchFamily="66" charset="0"/>
                <a:cs typeface="Baloo Bhai" panose="03080902040302020200" pitchFamily="66" charset="0"/>
              </a:rPr>
              <a:t> camp #16</a:t>
            </a:r>
          </a:p>
        </p:txBody>
      </p:sp>
    </p:spTree>
    <p:extLst>
      <p:ext uri="{BB962C8B-B14F-4D97-AF65-F5344CB8AC3E}">
        <p14:creationId xmlns:p14="http://schemas.microsoft.com/office/powerpoint/2010/main" val="81092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33C75C0-7FE2-4F57-AD2E-0CF04B1485B5}"/>
              </a:ext>
            </a:extLst>
          </p:cNvPr>
          <p:cNvSpPr txBox="1"/>
          <p:nvPr/>
        </p:nvSpPr>
        <p:spPr>
          <a:xfrm>
            <a:off x="6402300" y="1859340"/>
            <a:ext cx="527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Baloo Bhai" panose="03080902040302020200" pitchFamily="66" charset="0"/>
                <a:cs typeface="Baloo Bhai" panose="03080902040302020200" pitchFamily="66" charset="0"/>
              </a:rPr>
              <a:t>PHOBIA?</a:t>
            </a:r>
            <a:endParaRPr lang="en-US" sz="7200" dirty="0">
              <a:latin typeface="Baloo Bhai" panose="03080902040302020200" pitchFamily="66" charset="0"/>
              <a:cs typeface="Baloo Bhai" panose="03080902040302020200" pitchFamily="66" charset="0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3DDDE34-50B6-4DD6-8534-7B63080C7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2"/>
          <a:stretch/>
        </p:blipFill>
        <p:spPr>
          <a:xfrm>
            <a:off x="1210394" y="2711145"/>
            <a:ext cx="536727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สี่เหลี่ยมด้านขนาน 17">
            <a:extLst>
              <a:ext uri="{FF2B5EF4-FFF2-40B4-BE49-F238E27FC236}">
                <a16:creationId xmlns:a16="http://schemas.microsoft.com/office/drawing/2014/main" id="{F92B6EF4-3B24-47BE-9772-06BBCA480E22}"/>
              </a:ext>
            </a:extLst>
          </p:cNvPr>
          <p:cNvSpPr/>
          <p:nvPr/>
        </p:nvSpPr>
        <p:spPr>
          <a:xfrm>
            <a:off x="-79899" y="1482690"/>
            <a:ext cx="4199139" cy="159634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48C7089-7669-4F21-8073-27F1C05B35FD}"/>
              </a:ext>
            </a:extLst>
          </p:cNvPr>
          <p:cNvSpPr txBox="1"/>
          <p:nvPr/>
        </p:nvSpPr>
        <p:spPr>
          <a:xfrm>
            <a:off x="1019638" y="905615"/>
            <a:ext cx="309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  <a:cs typeface="Roboto" panose="02000000000000000000" pitchFamily="2" charset="0"/>
              </a:rPr>
              <a:t>Problem</a:t>
            </a:r>
            <a:endParaRPr lang="en-US" sz="3200" dirty="0">
              <a:latin typeface="Roboto Mono" pitchFamily="2" charset="0"/>
              <a:ea typeface="Roboto Mono" pitchFamily="2" charset="0"/>
              <a:cs typeface="Roboto" panose="02000000000000000000" pitchFamily="2" charset="0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E9C5025-9742-4737-AFE2-8C4C40F857DF}"/>
              </a:ext>
            </a:extLst>
          </p:cNvPr>
          <p:cNvSpPr txBox="1"/>
          <p:nvPr/>
        </p:nvSpPr>
        <p:spPr>
          <a:xfrm>
            <a:off x="1947862" y="2640367"/>
            <a:ext cx="829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Mono" pitchFamily="2" charset="0"/>
                <a:ea typeface="Roboto Mono" pitchFamily="2" charset="0"/>
              </a:rPr>
              <a:t>•Lacking Doctor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CEAD87E-9386-49D6-BCD5-8BDA1D75454A}"/>
              </a:ext>
            </a:extLst>
          </p:cNvPr>
          <p:cNvSpPr txBox="1"/>
          <p:nvPr/>
        </p:nvSpPr>
        <p:spPr>
          <a:xfrm>
            <a:off x="1947862" y="3429000"/>
            <a:ext cx="636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Mono" pitchFamily="2" charset="0"/>
                <a:ea typeface="Roboto Mono" pitchFamily="2" charset="0"/>
              </a:rPr>
              <a:t>•Hard to monitoring</a:t>
            </a:r>
          </a:p>
          <a:p>
            <a:r>
              <a:rPr lang="en-US" sz="2400" dirty="0">
                <a:latin typeface="Roboto Mono" pitchFamily="2" charset="0"/>
                <a:ea typeface="Roboto Mono" pitchFamily="2" charset="0"/>
              </a:rPr>
              <a:t> patient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5C8BAAAE-8DB8-43FE-8C00-EA82C4F1AED3}"/>
              </a:ext>
            </a:extLst>
          </p:cNvPr>
          <p:cNvSpPr/>
          <p:nvPr/>
        </p:nvSpPr>
        <p:spPr>
          <a:xfrm>
            <a:off x="7519696" y="2034298"/>
            <a:ext cx="4057095" cy="28701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1FCDC394-CE41-48DB-A8AA-5CAFFB4CE35E}"/>
              </a:ext>
            </a:extLst>
          </p:cNvPr>
          <p:cNvSpPr/>
          <p:nvPr/>
        </p:nvSpPr>
        <p:spPr>
          <a:xfrm>
            <a:off x="6808175" y="1482690"/>
            <a:ext cx="4057095" cy="287014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รูปภาพ 9" descr="รูปภาพประกอบด้วย บุคคล, ในอาคาร, แล็ปท็อป, ผู้หญิ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10026BE0-C885-48EA-BBB0-C7A427BFC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98" y="1758494"/>
            <a:ext cx="4299840" cy="2870143"/>
          </a:xfrm>
          <a:prstGeom prst="rect">
            <a:avLst/>
          </a:prstGeom>
        </p:spPr>
      </p:pic>
      <p:sp>
        <p:nvSpPr>
          <p:cNvPr id="19" name="สี่เหลี่ยมด้านขนาน 18">
            <a:extLst>
              <a:ext uri="{FF2B5EF4-FFF2-40B4-BE49-F238E27FC236}">
                <a16:creationId xmlns:a16="http://schemas.microsoft.com/office/drawing/2014/main" id="{DBB93E6B-AC26-4960-B395-87791AA679D5}"/>
              </a:ext>
            </a:extLst>
          </p:cNvPr>
          <p:cNvSpPr/>
          <p:nvPr/>
        </p:nvSpPr>
        <p:spPr>
          <a:xfrm>
            <a:off x="0" y="1712775"/>
            <a:ext cx="4030462" cy="45719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E7B77BD-60D5-440D-B4EF-F14524064F35}"/>
              </a:ext>
            </a:extLst>
          </p:cNvPr>
          <p:cNvSpPr txBox="1"/>
          <p:nvPr/>
        </p:nvSpPr>
        <p:spPr>
          <a:xfrm>
            <a:off x="696478" y="711727"/>
            <a:ext cx="3086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Roboto Mono" pitchFamily="2" charset="0"/>
                <a:ea typeface="Roboto Mono" pitchFamily="2" charset="0"/>
                <a:cs typeface="Baloo Bhai" panose="03080902040302020200" pitchFamily="66" charset="0"/>
              </a:rPr>
              <a:t>Hardware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18029D4-5E1A-4306-A67E-B82A4D38D80D}"/>
              </a:ext>
            </a:extLst>
          </p:cNvPr>
          <p:cNvSpPr txBox="1"/>
          <p:nvPr/>
        </p:nvSpPr>
        <p:spPr>
          <a:xfrm>
            <a:off x="5026238" y="1649161"/>
            <a:ext cx="469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ono" pitchFamily="2" charset="0"/>
                <a:ea typeface="Roboto Mono" pitchFamily="2" charset="0"/>
              </a:rPr>
              <a:t>Heart rate monitoring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6DB9ADF-D68B-4FDC-9D7C-3281E6E7B29F}"/>
              </a:ext>
            </a:extLst>
          </p:cNvPr>
          <p:cNvSpPr txBox="1"/>
          <p:nvPr/>
        </p:nvSpPr>
        <p:spPr>
          <a:xfrm>
            <a:off x="2531334" y="5652611"/>
            <a:ext cx="4020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Alarm system (SOS Sound)</a:t>
            </a:r>
          </a:p>
        </p:txBody>
      </p:sp>
      <p:sp>
        <p:nvSpPr>
          <p:cNvPr id="9" name="สามเหลี่ยมหน้าจั่ว 8">
            <a:extLst>
              <a:ext uri="{FF2B5EF4-FFF2-40B4-BE49-F238E27FC236}">
                <a16:creationId xmlns:a16="http://schemas.microsoft.com/office/drawing/2014/main" id="{EF218AC9-9C1E-4485-A858-5D19E8F1A92D}"/>
              </a:ext>
            </a:extLst>
          </p:cNvPr>
          <p:cNvSpPr/>
          <p:nvPr/>
        </p:nvSpPr>
        <p:spPr>
          <a:xfrm>
            <a:off x="2674858" y="5059052"/>
            <a:ext cx="465047" cy="428255"/>
          </a:xfrm>
          <a:prstGeom prst="triangl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ามเหลี่ยมหน้าจั่ว 9">
            <a:extLst>
              <a:ext uri="{FF2B5EF4-FFF2-40B4-BE49-F238E27FC236}">
                <a16:creationId xmlns:a16="http://schemas.microsoft.com/office/drawing/2014/main" id="{02F51C0D-6FF0-4244-9445-38A996BDA969}"/>
              </a:ext>
            </a:extLst>
          </p:cNvPr>
          <p:cNvSpPr/>
          <p:nvPr/>
        </p:nvSpPr>
        <p:spPr>
          <a:xfrm rot="10800000">
            <a:off x="9084537" y="2398126"/>
            <a:ext cx="465047" cy="428255"/>
          </a:xfrm>
          <a:prstGeom prst="triangle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543FB4A-1667-417F-B852-FC882BD7C138}"/>
              </a:ext>
            </a:extLst>
          </p:cNvPr>
          <p:cNvSpPr txBox="1"/>
          <p:nvPr/>
        </p:nvSpPr>
        <p:spPr>
          <a:xfrm>
            <a:off x="6010275" y="80962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7CC0C45-89B9-40A4-B15C-4D75E3C40BED}"/>
              </a:ext>
            </a:extLst>
          </p:cNvPr>
          <p:cNvSpPr txBox="1"/>
          <p:nvPr/>
        </p:nvSpPr>
        <p:spPr>
          <a:xfrm>
            <a:off x="1285875" y="149542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Analyze Data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0E06F12-1368-4065-A97D-C3B7CD28D5A6}"/>
              </a:ext>
            </a:extLst>
          </p:cNvPr>
          <p:cNvSpPr txBox="1"/>
          <p:nvPr/>
        </p:nvSpPr>
        <p:spPr>
          <a:xfrm>
            <a:off x="1190625" y="233362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Recording &amp; Grouping Data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535C8AC-5760-4B38-A0C0-CDF361108701}"/>
              </a:ext>
            </a:extLst>
          </p:cNvPr>
          <p:cNvSpPr txBox="1"/>
          <p:nvPr/>
        </p:nvSpPr>
        <p:spPr>
          <a:xfrm>
            <a:off x="4539403" y="578790"/>
            <a:ext cx="318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Roboto Mono" pitchFamily="2" charset="0"/>
                <a:ea typeface="Roboto Mono" pitchFamily="2" charset="0"/>
              </a:rPr>
              <a:t>Software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E7B18D0-B433-4F6B-B067-CC2C0BFE6178}"/>
              </a:ext>
            </a:extLst>
          </p:cNvPr>
          <p:cNvSpPr/>
          <p:nvPr/>
        </p:nvSpPr>
        <p:spPr>
          <a:xfrm>
            <a:off x="4206120" y="472957"/>
            <a:ext cx="3817491" cy="1042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D0FD7BBD-AAE2-43F8-BAED-82AFC420B9AB}"/>
              </a:ext>
            </a:extLst>
          </p:cNvPr>
          <p:cNvCxnSpPr/>
          <p:nvPr/>
        </p:nvCxnSpPr>
        <p:spPr>
          <a:xfrm>
            <a:off x="0" y="994289"/>
            <a:ext cx="4187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>
            <a:extLst>
              <a:ext uri="{FF2B5EF4-FFF2-40B4-BE49-F238E27FC236}">
                <a16:creationId xmlns:a16="http://schemas.microsoft.com/office/drawing/2014/main" id="{0FD78EC7-2A62-4367-9BBD-0E6DA542D94B}"/>
              </a:ext>
            </a:extLst>
          </p:cNvPr>
          <p:cNvCxnSpPr/>
          <p:nvPr/>
        </p:nvCxnSpPr>
        <p:spPr>
          <a:xfrm>
            <a:off x="8004745" y="994289"/>
            <a:ext cx="4187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3FDF871-2814-4603-8A41-DBCF8DA8FC90}"/>
              </a:ext>
            </a:extLst>
          </p:cNvPr>
          <p:cNvSpPr txBox="1"/>
          <p:nvPr/>
        </p:nvSpPr>
        <p:spPr>
          <a:xfrm>
            <a:off x="7744435" y="2452735"/>
            <a:ext cx="318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Roboto Mono" pitchFamily="2" charset="0"/>
                <a:ea typeface="Roboto Mono" pitchFamily="2" charset="0"/>
              </a:rPr>
              <a:t>Analyze Data</a:t>
            </a: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8ECDADD-CDF0-4B47-92BE-DC8431D4EA96}"/>
              </a:ext>
            </a:extLst>
          </p:cNvPr>
          <p:cNvSpPr txBox="1"/>
          <p:nvPr/>
        </p:nvSpPr>
        <p:spPr>
          <a:xfrm>
            <a:off x="7311928" y="3558270"/>
            <a:ext cx="3619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Roboto Mono" pitchFamily="2" charset="0"/>
                <a:ea typeface="Roboto Mono" pitchFamily="2" charset="0"/>
              </a:rPr>
              <a:t>Recording &amp; Grouping Data</a:t>
            </a:r>
          </a:p>
        </p:txBody>
      </p:sp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84C8C9FD-DE32-43F0-856D-308567A86CCD}"/>
              </a:ext>
            </a:extLst>
          </p:cNvPr>
          <p:cNvCxnSpPr>
            <a:cxnSpLocks/>
          </p:cNvCxnSpPr>
          <p:nvPr/>
        </p:nvCxnSpPr>
        <p:spPr>
          <a:xfrm flipV="1">
            <a:off x="11292396" y="1"/>
            <a:ext cx="0" cy="68579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ามเหลี่ยมหน้าจั่ว 19">
            <a:extLst>
              <a:ext uri="{FF2B5EF4-FFF2-40B4-BE49-F238E27FC236}">
                <a16:creationId xmlns:a16="http://schemas.microsoft.com/office/drawing/2014/main" id="{0AAAAA5F-BCA8-4C45-B41C-6BBEC1072450}"/>
              </a:ext>
            </a:extLst>
          </p:cNvPr>
          <p:cNvSpPr/>
          <p:nvPr/>
        </p:nvSpPr>
        <p:spPr>
          <a:xfrm rot="16200000">
            <a:off x="11010253" y="2622468"/>
            <a:ext cx="291003" cy="235551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สามเหลี่ยมหน้าจั่ว 20">
            <a:extLst>
              <a:ext uri="{FF2B5EF4-FFF2-40B4-BE49-F238E27FC236}">
                <a16:creationId xmlns:a16="http://schemas.microsoft.com/office/drawing/2014/main" id="{D138F54F-35DA-4F95-9477-4D759288141C}"/>
              </a:ext>
            </a:extLst>
          </p:cNvPr>
          <p:cNvSpPr/>
          <p:nvPr/>
        </p:nvSpPr>
        <p:spPr>
          <a:xfrm rot="16200000">
            <a:off x="11028564" y="3979104"/>
            <a:ext cx="291003" cy="235551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 descr="รูปภาพประกอบด้วย โซฟา, ในอาคาร, เสื้อผ้า, เฟอร์นิเจอร์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FFBCBBAD-5D57-4192-ADD6-B42AF75A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290416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14B0A93-7828-4FDD-A7E3-2F891D5E30E5}"/>
              </a:ext>
            </a:extLst>
          </p:cNvPr>
          <p:cNvSpPr/>
          <p:nvPr/>
        </p:nvSpPr>
        <p:spPr>
          <a:xfrm>
            <a:off x="2876550" y="449478"/>
            <a:ext cx="1438275" cy="365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AEF4073-1A97-4079-AF1F-44C1B0EA749D}"/>
              </a:ext>
            </a:extLst>
          </p:cNvPr>
          <p:cNvSpPr txBox="1"/>
          <p:nvPr/>
        </p:nvSpPr>
        <p:spPr>
          <a:xfrm>
            <a:off x="823912" y="339940"/>
            <a:ext cx="364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Mono" pitchFamily="2" charset="0"/>
                <a:ea typeface="Roboto Mono" pitchFamily="2" charset="0"/>
              </a:rPr>
              <a:t>What We Expect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27CE686-8BA0-4FDD-B14A-83EAEF1B9584}"/>
              </a:ext>
            </a:extLst>
          </p:cNvPr>
          <p:cNvSpPr txBox="1"/>
          <p:nvPr/>
        </p:nvSpPr>
        <p:spPr>
          <a:xfrm>
            <a:off x="2033586" y="1920895"/>
            <a:ext cx="31242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002060"/>
                </a:solidFill>
              </a:rPr>
              <a:t>Better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Daily Life</a:t>
            </a:r>
          </a:p>
          <a:p>
            <a:r>
              <a:rPr lang="en-US" sz="2800" dirty="0"/>
              <a:t>For people who</a:t>
            </a:r>
          </a:p>
          <a:p>
            <a:r>
              <a:rPr lang="en-US" sz="2800" dirty="0"/>
              <a:t>have phobia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8660D7C-9136-4640-9513-EF93B0A8DA3C}"/>
              </a:ext>
            </a:extLst>
          </p:cNvPr>
          <p:cNvSpPr txBox="1"/>
          <p:nvPr/>
        </p:nvSpPr>
        <p:spPr>
          <a:xfrm>
            <a:off x="7034215" y="1920895"/>
            <a:ext cx="2867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Help Doctors</a:t>
            </a:r>
          </a:p>
          <a:p>
            <a:pPr algn="r"/>
            <a:r>
              <a:rPr lang="en-US" sz="3600" u="sng" dirty="0">
                <a:solidFill>
                  <a:srgbClr val="002060"/>
                </a:solidFill>
              </a:rPr>
              <a:t>Tracking</a:t>
            </a:r>
            <a:r>
              <a:rPr lang="en-US" sz="2800" dirty="0"/>
              <a:t> </a:t>
            </a:r>
          </a:p>
          <a:p>
            <a:pPr algn="r"/>
            <a:r>
              <a:rPr lang="en-US" sz="2800" dirty="0"/>
              <a:t>Their patience</a:t>
            </a:r>
          </a:p>
        </p:txBody>
      </p:sp>
      <p:pic>
        <p:nvPicPr>
          <p:cNvPr id="15" name="รูปภาพ 14" descr="รูปภาพประกอบด้วย วัตถุ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63F4E2C2-B662-4F1B-8DAE-8C1105CB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02" y="4059479"/>
            <a:ext cx="920367" cy="920367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AEAAE8D1-1266-426B-A4DB-4938A2A4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33" y="3827702"/>
            <a:ext cx="1152144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214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</Words>
  <Application>Microsoft Office PowerPoint</Application>
  <PresentationFormat>แบบจอกว้าง</PresentationFormat>
  <Paragraphs>23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Arial</vt:lpstr>
      <vt:lpstr>Baloo Bhai</vt:lpstr>
      <vt:lpstr>Calibri</vt:lpstr>
      <vt:lpstr>Calibri Light</vt:lpstr>
      <vt:lpstr>Roboto Mono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Apiwit Prasittikarnkul</dc:creator>
  <cp:lastModifiedBy>Apiwit Prasittikarnkul</cp:lastModifiedBy>
  <cp:revision>14</cp:revision>
  <dcterms:created xsi:type="dcterms:W3CDTF">2019-07-12T14:25:05Z</dcterms:created>
  <dcterms:modified xsi:type="dcterms:W3CDTF">2019-07-12T16:21:40Z</dcterms:modified>
</cp:coreProperties>
</file>