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F4823829-76AE-4EA1-81DC-EB65D06B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4">
            <a:extLst>
              <a:ext uri="{FF2B5EF4-FFF2-40B4-BE49-F238E27FC236}">
                <a16:creationId xmlns:a16="http://schemas.microsoft.com/office/drawing/2014/main" id="{594CA801-A656-40C0-B8EC-B0EEDC5C8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AE84DD9-6C2C-4A03-B6E3-686271391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E577C700-F3F0-4006-8F05-313628559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421EFBE-AB1F-894E-92D4-FBE0C675B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8" b="16026"/>
          <a:stretch/>
        </p:blipFill>
        <p:spPr>
          <a:xfrm>
            <a:off x="1000462" y="968188"/>
            <a:ext cx="10194046" cy="48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A2643C-65CB-774A-8ECB-DAE9E5A3611A}"/>
              </a:ext>
            </a:extLst>
          </p:cNvPr>
          <p:cNvSpPr txBox="1"/>
          <p:nvPr/>
        </p:nvSpPr>
        <p:spPr>
          <a:xfrm>
            <a:off x="206141" y="5989037"/>
            <a:ext cx="7830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ASSESSMENT OF PRICE DRIVERS IN KING COUNTY</a:t>
            </a:r>
          </a:p>
        </p:txBody>
      </p:sp>
    </p:spTree>
    <p:extLst>
      <p:ext uri="{BB962C8B-B14F-4D97-AF65-F5344CB8AC3E}">
        <p14:creationId xmlns:p14="http://schemas.microsoft.com/office/powerpoint/2010/main" val="149653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363FA-3AC6-7941-BA1F-72ED9D36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872891"/>
            <a:ext cx="10720685" cy="121348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dirty="0"/>
              <a:t>Purpose of the project: </a:t>
            </a:r>
            <a:r>
              <a:rPr lang="en-US" sz="2400" i="1" dirty="0"/>
              <a:t>to find the best factors, from a large collection of factors, to help us predict the prices of homes in the King County area. </a:t>
            </a:r>
            <a:br>
              <a:rPr lang="en-US" sz="2400" dirty="0"/>
            </a:br>
            <a:endParaRPr lang="en-US" sz="2400" cap="all" dirty="0"/>
          </a:p>
        </p:txBody>
      </p:sp>
      <p:pic>
        <p:nvPicPr>
          <p:cNvPr id="36" name="Content Placeholder 8">
            <a:extLst>
              <a:ext uri="{FF2B5EF4-FFF2-40B4-BE49-F238E27FC236}">
                <a16:creationId xmlns:a16="http://schemas.microsoft.com/office/drawing/2014/main" id="{D3A44A93-8945-3D41-B639-03AC7ED6C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09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8A9DA-DCE5-A640-B7C8-D1B199C20A8C}"/>
              </a:ext>
            </a:extLst>
          </p:cNvPr>
          <p:cNvSpPr txBox="1"/>
          <p:nvPr/>
        </p:nvSpPr>
        <p:spPr>
          <a:xfrm>
            <a:off x="7788167" y="196500"/>
            <a:ext cx="405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WHY WE’RE HERE</a:t>
            </a:r>
          </a:p>
        </p:txBody>
      </p:sp>
    </p:spTree>
    <p:extLst>
      <p:ext uri="{BB962C8B-B14F-4D97-AF65-F5344CB8AC3E}">
        <p14:creationId xmlns:p14="http://schemas.microsoft.com/office/powerpoint/2010/main" val="267203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C242E-4593-934C-AAD2-2AF89832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cap="all"/>
              <a:t>METHODOLOGY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E14A804-5A27-4045-9700-D8177B91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1951132"/>
            <a:ext cx="4207669" cy="31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0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D2D0-30F3-EF40-A99A-7B6582DF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490138" cy="848710"/>
          </a:xfrm>
        </p:spPr>
        <p:txBody>
          <a:bodyPr/>
          <a:lstStyle/>
          <a:p>
            <a:r>
              <a:rPr lang="en-US" dirty="0"/>
              <a:t>KING COUTY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9A40-ED8E-5843-96ED-3ED492844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4510"/>
            <a:ext cx="5291959" cy="1408388"/>
          </a:xfrm>
        </p:spPr>
        <p:txBody>
          <a:bodyPr>
            <a:normAutofit/>
          </a:bodyPr>
          <a:lstStyle/>
          <a:p>
            <a:r>
              <a:rPr lang="en-US" sz="2400" dirty="0"/>
              <a:t>Founded – 1852</a:t>
            </a:r>
          </a:p>
          <a:p>
            <a:r>
              <a:rPr lang="en-US" sz="2400" dirty="0"/>
              <a:t>Est. Population. – 2,233,163        </a:t>
            </a:r>
            <a:r>
              <a:rPr lang="en-US" sz="2400" i="1" dirty="0"/>
              <a:t>(2018)</a:t>
            </a:r>
          </a:p>
          <a:p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D8CA68-95BD-EF43-AD29-E0978430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61" y="3429000"/>
            <a:ext cx="4996039" cy="2414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A12AF2-90AF-BA4E-B033-7B825A28B9C3}"/>
              </a:ext>
            </a:extLst>
          </p:cNvPr>
          <p:cNvSpPr txBox="1"/>
          <p:nvPr/>
        </p:nvSpPr>
        <p:spPr>
          <a:xfrm>
            <a:off x="6316717" y="3429000"/>
            <a:ext cx="5875283" cy="1942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400" dirty="0">
                <a:solidFill>
                  <a:schemeClr val="tx2"/>
                </a:solidFill>
              </a:rPr>
              <a:t>Median Household Income - $78,800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400" dirty="0">
                <a:solidFill>
                  <a:schemeClr val="tx2"/>
                </a:solidFill>
              </a:rPr>
              <a:t>Census Median Home Value</a:t>
            </a:r>
          </a:p>
          <a:p>
            <a:pPr marL="841248" lvl="1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400" dirty="0">
                <a:solidFill>
                  <a:schemeClr val="tx2"/>
                </a:solidFill>
              </a:rPr>
              <a:t>2000 – $235,000</a:t>
            </a:r>
          </a:p>
          <a:p>
            <a:pPr marL="841248" lvl="2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400" dirty="0">
                <a:solidFill>
                  <a:schemeClr val="tx2"/>
                </a:solidFill>
              </a:rPr>
              <a:t>2016 – $407,400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CE0BA6-C06B-5741-9A8E-E80B7213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59" y="1534510"/>
            <a:ext cx="4773653" cy="13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1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84D3-7DBD-604F-8AD3-4D7FCB7C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OUR DATA SET AT A GLANCE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EDD2-F0E6-E949-A01B-142F86E7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297568"/>
            <a:ext cx="6517065" cy="39428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1471-970B-CB42-9991-1AA8D142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2222938"/>
          </a:xfrm>
        </p:spPr>
        <p:txBody>
          <a:bodyPr>
            <a:normAutofit/>
          </a:bodyPr>
          <a:lstStyle/>
          <a:p>
            <a:r>
              <a:rPr lang="en-US" sz="2400" dirty="0"/>
              <a:t>Over 20,000 observations—a very healthy sample size</a:t>
            </a:r>
          </a:p>
          <a:p>
            <a:r>
              <a:rPr lang="en-US" sz="2400" dirty="0"/>
              <a:t>Median Home Value: $450,000</a:t>
            </a:r>
          </a:p>
        </p:txBody>
      </p:sp>
    </p:spTree>
    <p:extLst>
      <p:ext uri="{BB962C8B-B14F-4D97-AF65-F5344CB8AC3E}">
        <p14:creationId xmlns:p14="http://schemas.microsoft.com/office/powerpoint/2010/main" val="185168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07D5F-D5FB-0B42-BE05-4206E141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A NOTE ON SEASONS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48BF4-47C0-BF45-9F79-DF1CACEE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59" y="643467"/>
            <a:ext cx="4871013" cy="3543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8E1804-EACF-B84C-97AF-A2C35917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760616"/>
            <a:ext cx="5130799" cy="330936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793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B93D-7024-9045-AEFB-7D0D9646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117" y="706821"/>
            <a:ext cx="4495788" cy="1485900"/>
          </a:xfrm>
        </p:spPr>
        <p:txBody>
          <a:bodyPr>
            <a:normAutofit/>
          </a:bodyPr>
          <a:lstStyle/>
          <a:p>
            <a:r>
              <a:rPr lang="en-US" dirty="0"/>
              <a:t>RESULTS —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7A7E-F589-B549-A19D-24B54D99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269" y="2828925"/>
            <a:ext cx="3935366" cy="17287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Most Significant Features:</a:t>
            </a:r>
          </a:p>
          <a:p>
            <a:pPr lvl="1"/>
            <a:r>
              <a:rPr lang="en-US" sz="2400" dirty="0"/>
              <a:t>Grade</a:t>
            </a:r>
          </a:p>
          <a:p>
            <a:pPr lvl="1"/>
            <a:r>
              <a:rPr lang="en-US" sz="2400" dirty="0"/>
              <a:t>Bathrooms</a:t>
            </a:r>
          </a:p>
          <a:p>
            <a:pPr lvl="1"/>
            <a:r>
              <a:rPr lang="en-US" sz="2400" dirty="0"/>
              <a:t>Square Footage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BB87F-430A-A143-B353-503F9C77D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1" r="21144" b="1"/>
          <a:stretch/>
        </p:blipFill>
        <p:spPr>
          <a:xfrm>
            <a:off x="6102096" y="4212707"/>
            <a:ext cx="3044952" cy="2645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B28A1-5A61-AD41-8E39-E78C2D87E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3" r="-1" b="10472"/>
          <a:stretch/>
        </p:blipFill>
        <p:spPr>
          <a:xfrm>
            <a:off x="9147049" y="4203287"/>
            <a:ext cx="3044952" cy="2654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6CA08-462C-DD40-B526-40FD9025CD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6" r="2" b="2"/>
          <a:stretch/>
        </p:blipFill>
        <p:spPr>
          <a:xfrm>
            <a:off x="6102096" y="10"/>
            <a:ext cx="6089904" cy="42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2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8D5E8-16B7-3C4C-A10D-0877C25A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870" y="2486025"/>
            <a:ext cx="3355942" cy="15522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/>
              <a:t>RESULTS — ACCURACY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0BB120D-50DE-864C-BF58-B8CF6B413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413462"/>
            <a:ext cx="5659222" cy="4230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CBF4AD-2D70-F34A-A940-EEB1A7B48937}"/>
              </a:ext>
            </a:extLst>
          </p:cNvPr>
          <p:cNvSpPr txBox="1"/>
          <p:nvPr/>
        </p:nvSpPr>
        <p:spPr>
          <a:xfrm>
            <a:off x="612287" y="5949035"/>
            <a:ext cx="38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closer to a 45 degree angle they are, the better.</a:t>
            </a:r>
          </a:p>
        </p:txBody>
      </p:sp>
    </p:spTree>
    <p:extLst>
      <p:ext uri="{BB962C8B-B14F-4D97-AF65-F5344CB8AC3E}">
        <p14:creationId xmlns:p14="http://schemas.microsoft.com/office/powerpoint/2010/main" val="166728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0F4F-EA21-934D-8713-70DD2B29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441" y="1064173"/>
            <a:ext cx="3421118" cy="89075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B4C7A-19EC-9044-AE4D-8DDD1BE9620B}"/>
              </a:ext>
            </a:extLst>
          </p:cNvPr>
          <p:cNvSpPr txBox="1"/>
          <p:nvPr/>
        </p:nvSpPr>
        <p:spPr>
          <a:xfrm>
            <a:off x="2017986" y="2291255"/>
            <a:ext cx="8313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Questions?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Comments?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18255-7D3A-4744-B33C-A47341D95074}"/>
              </a:ext>
            </a:extLst>
          </p:cNvPr>
          <p:cNvSpPr txBox="1"/>
          <p:nvPr/>
        </p:nvSpPr>
        <p:spPr>
          <a:xfrm>
            <a:off x="2028497" y="3794234"/>
            <a:ext cx="7714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Parker Lumkes, data scientist in-training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plumkes@gmail.com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04208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148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PowerPoint Presentation</vt:lpstr>
      <vt:lpstr>Purpose of the project: to find the best factors, from a large collection of factors, to help us predict the prices of homes in the King County area.  </vt:lpstr>
      <vt:lpstr>METHODOLOGY</vt:lpstr>
      <vt:lpstr>KING COUTY AT A GLANCE</vt:lpstr>
      <vt:lpstr>OUR DATA SET AT A GLANCE</vt:lpstr>
      <vt:lpstr>A NOTE ON SEASONS</vt:lpstr>
      <vt:lpstr>RESULTS — FEATURES</vt:lpstr>
      <vt:lpstr>RESULTS — ACCURACY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Cremeans (Student)</dc:creator>
  <cp:lastModifiedBy>Emily Cremeans (Student)</cp:lastModifiedBy>
  <cp:revision>1</cp:revision>
  <dcterms:created xsi:type="dcterms:W3CDTF">2019-07-17T18:35:27Z</dcterms:created>
  <dcterms:modified xsi:type="dcterms:W3CDTF">2019-07-17T18:38:00Z</dcterms:modified>
</cp:coreProperties>
</file>