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/>
              <a:t>1. </a:t>
            </a:r>
            <a:r>
              <a:rPr lang="de-DE" sz="3200" dirty="0" smtClean="0"/>
              <a:t>Das Konzept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de-DE" sz="2600" dirty="0" smtClean="0"/>
              <a:t>Objekte</a:t>
            </a:r>
            <a:endParaRPr lang="de-DE" sz="26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de-DE" sz="2400" dirty="0" err="1"/>
              <a:t>GolfFeld</a:t>
            </a:r>
            <a:endParaRPr lang="de-DE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de-DE" sz="2400" dirty="0" err="1"/>
              <a:t>SpielzeugAuto</a:t>
            </a:r>
            <a:endParaRPr lang="de-DE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de-DE" sz="2400" dirty="0" err="1"/>
              <a:t>GolfBall</a:t>
            </a:r>
            <a:endParaRPr lang="de-DE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de-DE" sz="2400" dirty="0"/>
              <a:t>Teller</a:t>
            </a:r>
          </a:p>
          <a:p>
            <a:pPr marL="457200" lvl="1" indent="-457200">
              <a:buFont typeface="Wingdings" pitchFamily="2" charset="2"/>
              <a:buChar char="Ø"/>
            </a:pPr>
            <a:r>
              <a:rPr lang="de-DE" sz="2600" dirty="0"/>
              <a:t>Chancen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/>
              <a:t>3 Bälle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/>
              <a:t>Nicht von START, sondern weiter </a:t>
            </a:r>
            <a:r>
              <a:rPr lang="de-DE" sz="2400" dirty="0" smtClean="0"/>
              <a:t>spielen</a:t>
            </a:r>
          </a:p>
          <a:p>
            <a:pPr marL="457200" lvl="1" indent="-457200">
              <a:buFont typeface="Wingdings" pitchFamily="2" charset="2"/>
              <a:buChar char="Ø"/>
            </a:pPr>
            <a:r>
              <a:rPr lang="de-DE" sz="2600" dirty="0"/>
              <a:t>Ziel: </a:t>
            </a:r>
            <a:r>
              <a:rPr lang="de-DE" sz="2600" dirty="0" err="1"/>
              <a:t>GolfBall</a:t>
            </a:r>
            <a:r>
              <a:rPr lang="de-DE" sz="2600" dirty="0"/>
              <a:t> einlochen</a:t>
            </a:r>
          </a:p>
          <a:p>
            <a:pPr marL="457200" lvl="1" indent="0">
              <a:buNone/>
            </a:pPr>
            <a:endParaRPr lang="de-DE" sz="2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66" y="1484784"/>
            <a:ext cx="394762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000" dirty="0" smtClean="0"/>
              <a:t>2. </a:t>
            </a:r>
            <a:r>
              <a:rPr lang="de-DE" sz="3200" dirty="0" err="1" smtClean="0"/>
              <a:t>BallBewegung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2600" dirty="0" smtClean="0"/>
              <a:t> 3 Faktoren beeinflussen die Ballbewegung</a:t>
            </a:r>
          </a:p>
          <a:p>
            <a:pPr lvl="1">
              <a:buFont typeface="Arial" pitchFamily="34" charset="0"/>
              <a:buChar char="•"/>
            </a:pPr>
            <a:r>
              <a:rPr lang="de-DE" sz="2200" dirty="0" smtClean="0"/>
              <a:t>Boden (hüglig)</a:t>
            </a:r>
          </a:p>
          <a:p>
            <a:pPr lvl="1">
              <a:buFont typeface="Arial" pitchFamily="34" charset="0"/>
              <a:buChar char="•"/>
            </a:pPr>
            <a:r>
              <a:rPr lang="de-DE" sz="2200" dirty="0" smtClean="0"/>
              <a:t>Auto-Geschwindigkeit</a:t>
            </a:r>
          </a:p>
          <a:p>
            <a:pPr lvl="1">
              <a:buFont typeface="Arial" pitchFamily="34" charset="0"/>
              <a:buChar char="•"/>
            </a:pPr>
            <a:r>
              <a:rPr lang="de-DE" sz="2200" dirty="0" smtClean="0"/>
              <a:t>Wind (nicht immer, bzw. nicht überall)</a:t>
            </a:r>
          </a:p>
          <a:p>
            <a:pPr lvl="1">
              <a:buFont typeface="Arial" pitchFamily="34" charset="0"/>
              <a:buChar char="•"/>
            </a:pPr>
            <a:endParaRPr lang="de-DE" sz="2200" dirty="0"/>
          </a:p>
          <a:p>
            <a:pPr lvl="1">
              <a:buFont typeface="Arial" pitchFamily="34" charset="0"/>
              <a:buChar char="•"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458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 smtClean="0"/>
              <a:t>3. Terrain (3 Zonen)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45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2400" dirty="0" smtClean="0"/>
              <a:t>Zone 1: nicht schwer, Spieler kann Münzen sammeln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 smtClean="0"/>
              <a:t>Zone 2: besteht aus 3 Routen mit (Hindernisse &amp; Hilfsmittel)</a:t>
            </a:r>
          </a:p>
          <a:p>
            <a:pPr lvl="1">
              <a:buFont typeface="Arial" pitchFamily="34" charset="0"/>
              <a:buChar char="•"/>
            </a:pPr>
            <a:r>
              <a:rPr lang="de-DE" sz="2200" dirty="0" smtClean="0"/>
              <a:t>Route 1:</a:t>
            </a:r>
          </a:p>
          <a:p>
            <a:pPr lvl="2">
              <a:buFont typeface="Symbol" pitchFamily="18" charset="2"/>
              <a:buChar char="-"/>
            </a:pPr>
            <a:r>
              <a:rPr lang="de-DE" sz="2000" dirty="0" smtClean="0"/>
              <a:t>Hindernisse: schwieriges Gelände</a:t>
            </a:r>
          </a:p>
          <a:p>
            <a:pPr lvl="2">
              <a:buFont typeface="Symbol" pitchFamily="18" charset="2"/>
              <a:buChar char="-"/>
            </a:pPr>
            <a:r>
              <a:rPr lang="de-DE" sz="2000" dirty="0" smtClean="0"/>
              <a:t>Hilfsmittel: ein Rohr</a:t>
            </a:r>
          </a:p>
          <a:p>
            <a:pPr lvl="1">
              <a:buFont typeface="Arial" pitchFamily="34" charset="0"/>
              <a:buChar char="•"/>
            </a:pPr>
            <a:r>
              <a:rPr lang="de-DE" sz="2200" dirty="0"/>
              <a:t>Route 2</a:t>
            </a:r>
            <a:r>
              <a:rPr lang="de-DE" sz="2200" dirty="0" smtClean="0"/>
              <a:t>:</a:t>
            </a:r>
          </a:p>
          <a:p>
            <a:pPr lvl="2">
              <a:buFont typeface="Symbol" pitchFamily="18" charset="2"/>
              <a:buChar char="-"/>
            </a:pPr>
            <a:r>
              <a:rPr lang="de-DE" sz="2000" dirty="0"/>
              <a:t>Hindernisse: </a:t>
            </a:r>
            <a:r>
              <a:rPr lang="de-DE" sz="2000" dirty="0" smtClean="0"/>
              <a:t>sehr windig</a:t>
            </a:r>
            <a:endParaRPr lang="de-DE" sz="2000" dirty="0"/>
          </a:p>
          <a:p>
            <a:pPr lvl="2">
              <a:buFont typeface="Symbol" pitchFamily="18" charset="2"/>
              <a:buChar char="-"/>
            </a:pPr>
            <a:r>
              <a:rPr lang="de-DE" sz="2000" dirty="0"/>
              <a:t>Hilfsmittel: </a:t>
            </a:r>
            <a:r>
              <a:rPr lang="de-DE" sz="2000" dirty="0" smtClean="0"/>
              <a:t>Ändern des Ballgewichts</a:t>
            </a:r>
            <a:endParaRPr lang="de-DE" sz="2200" dirty="0"/>
          </a:p>
          <a:p>
            <a:pPr lvl="1">
              <a:buFont typeface="Arial" pitchFamily="34" charset="0"/>
              <a:buChar char="•"/>
            </a:pPr>
            <a:r>
              <a:rPr lang="de-DE" sz="2200" dirty="0"/>
              <a:t>Route 3</a:t>
            </a:r>
            <a:r>
              <a:rPr lang="de-DE" sz="2200" dirty="0" smtClean="0"/>
              <a:t>:</a:t>
            </a:r>
          </a:p>
          <a:p>
            <a:pPr lvl="2">
              <a:buFont typeface="Symbol" pitchFamily="18" charset="2"/>
              <a:buChar char="-"/>
            </a:pPr>
            <a:r>
              <a:rPr lang="de-DE" sz="2000" dirty="0"/>
              <a:t>Hindernisse: </a:t>
            </a:r>
            <a:r>
              <a:rPr lang="de-DE" sz="2000" dirty="0" smtClean="0"/>
              <a:t>Raben</a:t>
            </a:r>
            <a:endParaRPr lang="de-DE" sz="2000" dirty="0"/>
          </a:p>
          <a:p>
            <a:pPr lvl="2">
              <a:buFont typeface="Symbol" pitchFamily="18" charset="2"/>
              <a:buChar char="-"/>
            </a:pPr>
            <a:r>
              <a:rPr lang="de-DE" sz="2000" dirty="0"/>
              <a:t>Hilfsmittel: </a:t>
            </a:r>
            <a:r>
              <a:rPr lang="de-DE" sz="2000" dirty="0" smtClean="0"/>
              <a:t>Verstecke</a:t>
            </a:r>
          </a:p>
          <a:p>
            <a:pPr marL="342900" lvl="2" indent="-342900">
              <a:buFont typeface="Wingdings" pitchFamily="2" charset="2"/>
              <a:buChar char="Ø"/>
            </a:pPr>
            <a:r>
              <a:rPr lang="de-DE" dirty="0"/>
              <a:t>Zone 3: </a:t>
            </a:r>
            <a:r>
              <a:rPr lang="de-DE" dirty="0" smtClean="0"/>
              <a:t>schwer zu fahren, keine Hilfsmittel</a:t>
            </a:r>
            <a:endParaRPr lang="de-DE" dirty="0"/>
          </a:p>
          <a:p>
            <a:pPr lvl="1"/>
            <a:endParaRPr lang="de-DE" sz="2000" dirty="0"/>
          </a:p>
          <a:p>
            <a:pPr lvl="1"/>
            <a:endParaRPr lang="de-DE" sz="2000" dirty="0" smtClean="0"/>
          </a:p>
          <a:p>
            <a:pPr lvl="1">
              <a:buFont typeface="Arial" pitchFamily="34" charset="0"/>
              <a:buChar char="•"/>
            </a:pPr>
            <a:endParaRPr lang="de-DE" sz="2400" dirty="0"/>
          </a:p>
          <a:p>
            <a:pPr lvl="1">
              <a:buFont typeface="Arial" pitchFamily="34" charset="0"/>
              <a:buChar char="•"/>
            </a:pPr>
            <a:endParaRPr lang="de-DE" sz="2400" dirty="0"/>
          </a:p>
        </p:txBody>
      </p:sp>
      <p:pic>
        <p:nvPicPr>
          <p:cNvPr id="1026" name="Picture 2" descr="D:\SS 2017\Spiele-Programmierung\Vorlesung\sketch149605134059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368">
            <a:off x="6228184" y="2492896"/>
            <a:ext cx="2408224" cy="38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 smtClean="0"/>
              <a:t>4 Erweiterungsmöglichkeiten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de-DE" sz="2400" dirty="0" smtClean="0"/>
              <a:t>Steigerung </a:t>
            </a:r>
            <a:r>
              <a:rPr lang="de-DE" sz="2400" dirty="0"/>
              <a:t>des </a:t>
            </a:r>
            <a:r>
              <a:rPr lang="de-DE" sz="2400" dirty="0" smtClean="0"/>
              <a:t>Schwierigkeitsgrads für jedes neue Level</a:t>
            </a:r>
          </a:p>
          <a:p>
            <a:pPr lvl="1">
              <a:buFont typeface="Arial" pitchFamily="34" charset="0"/>
              <a:buChar char="•"/>
            </a:pPr>
            <a:r>
              <a:rPr lang="de-DE" sz="2200" dirty="0" smtClean="0"/>
              <a:t>Schwierigkeiten</a:t>
            </a:r>
            <a:endParaRPr lang="de-DE" sz="2400" dirty="0"/>
          </a:p>
          <a:p>
            <a:pPr lvl="2">
              <a:buFont typeface="Symbol" pitchFamily="18" charset="2"/>
              <a:buChar char="-"/>
            </a:pPr>
            <a:r>
              <a:rPr lang="de-DE" sz="2000" dirty="0" smtClean="0"/>
              <a:t>z.B. Umfang </a:t>
            </a:r>
            <a:r>
              <a:rPr lang="de-DE" sz="2000" dirty="0"/>
              <a:t>des Tellers -&gt; </a:t>
            </a:r>
            <a:r>
              <a:rPr lang="de-DE" sz="2000" dirty="0" smtClean="0"/>
              <a:t>kleiner</a:t>
            </a:r>
          </a:p>
          <a:p>
            <a:pPr lvl="1">
              <a:buFont typeface="Arial" pitchFamily="34" charset="0"/>
              <a:buChar char="•"/>
            </a:pPr>
            <a:r>
              <a:rPr lang="de-DE" sz="2200" dirty="0"/>
              <a:t>Hilfsmittel</a:t>
            </a:r>
          </a:p>
          <a:p>
            <a:pPr lvl="2">
              <a:buFont typeface="Symbol" pitchFamily="18" charset="2"/>
              <a:buChar char="-"/>
            </a:pPr>
            <a:r>
              <a:rPr lang="de-DE" sz="2100" dirty="0"/>
              <a:t>Teller aus unterschiedlichen Materialien </a:t>
            </a:r>
            <a:r>
              <a:rPr lang="de-DE" sz="2100" dirty="0" smtClean="0"/>
              <a:t>(z.B. Keramik </a:t>
            </a:r>
            <a:r>
              <a:rPr lang="de-DE" sz="2100" dirty="0"/>
              <a:t>vs. Gummi)</a:t>
            </a:r>
          </a:p>
          <a:p>
            <a:pPr marL="0" indent="0">
              <a:buNone/>
            </a:pPr>
            <a:endParaRPr lang="de-DE" sz="2400" dirty="0" smtClean="0"/>
          </a:p>
          <a:p>
            <a:pPr>
              <a:buFont typeface="Wingdings" pitchFamily="2" charset="2"/>
              <a:buChar char="Ø"/>
            </a:pPr>
            <a:r>
              <a:rPr lang="de-DE" sz="2400" dirty="0" smtClean="0"/>
              <a:t>Jedes </a:t>
            </a:r>
            <a:r>
              <a:rPr lang="de-DE" sz="2400" dirty="0"/>
              <a:t>neue Level = neues </a:t>
            </a:r>
            <a:r>
              <a:rPr lang="de-DE" sz="2400" dirty="0" smtClean="0"/>
              <a:t>Szenario</a:t>
            </a:r>
          </a:p>
          <a:p>
            <a:pPr lvl="1">
              <a:buFont typeface="Arial" pitchFamily="34" charset="0"/>
              <a:buChar char="•"/>
            </a:pPr>
            <a:r>
              <a:rPr lang="de-DE" sz="2200" dirty="0" smtClean="0"/>
              <a:t>z.B. Objekte:</a:t>
            </a:r>
          </a:p>
          <a:p>
            <a:pPr lvl="2">
              <a:buFont typeface="Symbol" pitchFamily="18" charset="2"/>
              <a:buChar char="-"/>
            </a:pPr>
            <a:r>
              <a:rPr lang="de-DE" sz="2000" dirty="0" smtClean="0"/>
              <a:t>Farm (</a:t>
            </a:r>
            <a:r>
              <a:rPr lang="de-DE" sz="2000" dirty="0" err="1" smtClean="0"/>
              <a:t>Hünhnerstall</a:t>
            </a:r>
            <a:r>
              <a:rPr lang="de-DE" sz="2000" dirty="0" smtClean="0"/>
              <a:t>)</a:t>
            </a:r>
          </a:p>
          <a:p>
            <a:pPr lvl="2">
              <a:buFont typeface="Symbol" pitchFamily="18" charset="2"/>
              <a:buChar char="-"/>
            </a:pPr>
            <a:r>
              <a:rPr lang="de-DE" sz="2000" dirty="0"/>
              <a:t>Traktor</a:t>
            </a:r>
          </a:p>
          <a:p>
            <a:pPr lvl="2">
              <a:buFont typeface="Symbol" pitchFamily="18" charset="2"/>
              <a:buChar char="-"/>
            </a:pPr>
            <a:r>
              <a:rPr lang="de-DE" sz="2000" dirty="0" smtClean="0"/>
              <a:t>Ei </a:t>
            </a:r>
            <a:r>
              <a:rPr lang="de-DE" sz="2000" dirty="0"/>
              <a:t>(</a:t>
            </a:r>
            <a:r>
              <a:rPr lang="de-DE" sz="2000" dirty="0" smtClean="0"/>
              <a:t>anderes Bewegungsmuster als ein Ball)</a:t>
            </a:r>
            <a:endParaRPr lang="de-DE" sz="2000" dirty="0"/>
          </a:p>
          <a:p>
            <a:pPr lvl="2">
              <a:buFont typeface="Symbol" pitchFamily="18" charset="2"/>
              <a:buChar char="-"/>
            </a:pPr>
            <a:r>
              <a:rPr lang="de-DE" sz="2000" dirty="0"/>
              <a:t>Nest</a:t>
            </a:r>
          </a:p>
          <a:p>
            <a:pPr marL="457200" lvl="1" indent="0">
              <a:buNone/>
            </a:pPr>
            <a:endParaRPr lang="de-DE" sz="2200" dirty="0"/>
          </a:p>
          <a:p>
            <a:pPr lvl="1">
              <a:buFont typeface="Arial" pitchFamily="34" charset="0"/>
              <a:buChar char="•"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053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 smtClean="0"/>
              <a:t>5 </a:t>
            </a:r>
            <a:r>
              <a:rPr lang="de-DE" sz="3200" dirty="0" smtClean="0"/>
              <a:t>Blender (Objekte)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200" dirty="0"/>
          </a:p>
          <a:p>
            <a:pPr lvl="1">
              <a:buFont typeface="Arial" pitchFamily="34" charset="0"/>
              <a:buChar char="•"/>
            </a:pPr>
            <a:endParaRPr lang="de-DE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4072548" cy="3497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3870241" cy="350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09120"/>
            <a:ext cx="3050884" cy="209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5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 smtClean="0"/>
              <a:t>5 </a:t>
            </a:r>
            <a:r>
              <a:rPr lang="de-DE" sz="3200" dirty="0" smtClean="0"/>
              <a:t>Blender (Probleme)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200" dirty="0"/>
          </a:p>
          <a:p>
            <a:pPr lvl="1">
              <a:buFont typeface="Arial" pitchFamily="34" charset="0"/>
              <a:buChar char="•"/>
            </a:pPr>
            <a:endParaRPr lang="de-DE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2"/>
            <a:ext cx="4239017" cy="285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7" y="1268760"/>
            <a:ext cx="4595261" cy="22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Bildschirmpräsentation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1. Das Konzept</vt:lpstr>
      <vt:lpstr>2. BallBewegung</vt:lpstr>
      <vt:lpstr>3. Terrain (3 Zonen)</vt:lpstr>
      <vt:lpstr>4 Erweiterungsmöglichkeiten</vt:lpstr>
      <vt:lpstr>5 Blender (Objekte)</vt:lpstr>
      <vt:lpstr>5 Blender (Probleme)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Spiel (Keelan Neo)</dc:title>
  <dc:creator>Muhammad Al Mahamid</dc:creator>
  <cp:lastModifiedBy>Muhammad Al Mahamid</cp:lastModifiedBy>
  <cp:revision>17</cp:revision>
  <dcterms:created xsi:type="dcterms:W3CDTF">2017-05-28T17:41:57Z</dcterms:created>
  <dcterms:modified xsi:type="dcterms:W3CDTF">2017-05-29T11:00:23Z</dcterms:modified>
</cp:coreProperties>
</file>