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1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9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6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4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F3D5-F93C-4A8F-815F-D577769B108E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B15B-F965-4F5E-87E1-81665D026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63386"/>
          </a:xfrm>
        </p:spPr>
        <p:txBody>
          <a:bodyPr/>
          <a:lstStyle/>
          <a:p>
            <a:pPr algn="l"/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435" y="1616528"/>
            <a:ext cx="10989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Create a web presence for How’s Catering and setup an online catering ordering 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2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63386"/>
          </a:xfrm>
        </p:spPr>
        <p:txBody>
          <a:bodyPr/>
          <a:lstStyle/>
          <a:p>
            <a:pPr algn="l"/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0486" y="1616529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00B050"/>
                </a:solidFill>
              </a:rPr>
              <a:t>[customers]</a:t>
            </a:r>
          </a:p>
          <a:p>
            <a:r>
              <a:rPr lang="en-US" sz="3200" dirty="0" smtClean="0"/>
              <a:t>Who </a:t>
            </a:r>
            <a:r>
              <a:rPr lang="en-US" sz="3200" dirty="0" smtClean="0">
                <a:solidFill>
                  <a:srgbClr val="00B050"/>
                </a:solidFill>
              </a:rPr>
              <a:t>[want to order online from How’s Catering],</a:t>
            </a:r>
          </a:p>
          <a:p>
            <a:r>
              <a:rPr lang="en-US" sz="3200" dirty="0" smtClean="0"/>
              <a:t>the</a:t>
            </a:r>
            <a:r>
              <a:rPr lang="en-US" sz="3200" dirty="0" smtClean="0">
                <a:solidFill>
                  <a:srgbClr val="00B050"/>
                </a:solidFill>
              </a:rPr>
              <a:t> [Online Catering System]</a:t>
            </a:r>
          </a:p>
          <a:p>
            <a:r>
              <a:rPr lang="en-US" sz="3200" dirty="0" smtClean="0"/>
              <a:t>Is a </a:t>
            </a:r>
            <a:r>
              <a:rPr lang="en-US" sz="3200" dirty="0" smtClean="0">
                <a:solidFill>
                  <a:srgbClr val="00B050"/>
                </a:solidFill>
              </a:rPr>
              <a:t>[ordering system]</a:t>
            </a:r>
          </a:p>
          <a:p>
            <a:r>
              <a:rPr lang="en-US" sz="3200" dirty="0" smtClean="0"/>
              <a:t>That </a:t>
            </a:r>
            <a:r>
              <a:rPr lang="en-US" sz="3200" dirty="0" smtClean="0">
                <a:solidFill>
                  <a:srgbClr val="00B050"/>
                </a:solidFill>
              </a:rPr>
              <a:t>[allows for quick online ordering]</a:t>
            </a:r>
          </a:p>
          <a:p>
            <a:r>
              <a:rPr lang="en-US" sz="3200" dirty="0" smtClean="0"/>
              <a:t>Unlike </a:t>
            </a:r>
            <a:r>
              <a:rPr lang="en-US" sz="3200" dirty="0" smtClean="0">
                <a:solidFill>
                  <a:srgbClr val="00B050"/>
                </a:solidFill>
              </a:rPr>
              <a:t>[the current phone ordering system], </a:t>
            </a:r>
          </a:p>
          <a:p>
            <a:r>
              <a:rPr lang="en-US" sz="3200" dirty="0" smtClean="0"/>
              <a:t>the product </a:t>
            </a:r>
            <a:r>
              <a:rPr lang="en-US" sz="3200" dirty="0" smtClean="0">
                <a:solidFill>
                  <a:srgbClr val="00B050"/>
                </a:solidFill>
              </a:rPr>
              <a:t>[is web based and can be accessed at anytime from anywhere].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2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How’s Catering Ordering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full menu!</a:t>
            </a:r>
          </a:p>
          <a:p>
            <a:r>
              <a:rPr lang="en-US" dirty="0" smtClean="0"/>
              <a:t>Check transactions easily!</a:t>
            </a:r>
          </a:p>
          <a:p>
            <a:r>
              <a:rPr lang="en-US" dirty="0" smtClean="0"/>
              <a:t>Order fast!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all available dishes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desired package for ordering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dishes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Submit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Transaction Enquiry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690687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 OF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Systems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30870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Double booking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Editing Order</a:t>
            </a:r>
          </a:p>
        </p:txBody>
      </p:sp>
    </p:spTree>
    <p:extLst>
      <p:ext uri="{BB962C8B-B14F-4D97-AF65-F5344CB8AC3E}">
        <p14:creationId xmlns:p14="http://schemas.microsoft.com/office/powerpoint/2010/main" val="34017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24231" cy="37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124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Why are we here?</vt:lpstr>
      <vt:lpstr>Elevator Pitch</vt:lpstr>
      <vt:lpstr>How’s Catering Ordering System</vt:lpstr>
      <vt:lpstr>NOT LIST</vt:lpstr>
      <vt:lpstr>Technical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we here?</dc:title>
  <dc:creator>#M RUBERN CHAKRAVARTHI#</dc:creator>
  <cp:lastModifiedBy>#M RUBERN CHAKRAVARTHI#</cp:lastModifiedBy>
  <cp:revision>8</cp:revision>
  <dcterms:created xsi:type="dcterms:W3CDTF">2015-09-10T02:23:56Z</dcterms:created>
  <dcterms:modified xsi:type="dcterms:W3CDTF">2015-09-10T18:21:41Z</dcterms:modified>
</cp:coreProperties>
</file>