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648"/>
    <a:srgbClr val="20457C"/>
    <a:srgbClr val="3B3A35"/>
    <a:srgbClr val="3B546A"/>
    <a:srgbClr val="ECDF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50" d="100"/>
          <a:sy n="50" d="100"/>
        </p:scale>
        <p:origin x="1208" y="472"/>
      </p:cViewPr>
      <p:guideLst>
        <p:guide pos="2160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5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C6A6-86B2-45D9-9138-04384871E8E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7E21-FF61-40A9-A02D-DDDB8B76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08450" y="454026"/>
            <a:ext cx="2705100" cy="389792"/>
          </a:xfrm>
          <a:prstGeom prst="rect">
            <a:avLst/>
          </a:prstGeom>
          <a:solidFill>
            <a:srgbClr val="3B3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1" y="1346200"/>
            <a:ext cx="6603999" cy="7493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400" y="1460500"/>
            <a:ext cx="1892300" cy="508000"/>
          </a:xfrm>
          <a:prstGeom prst="rect">
            <a:avLst/>
          </a:prstGeom>
          <a:solidFill>
            <a:srgbClr val="FB66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350" y="146685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975" y="1460500"/>
            <a:ext cx="1892300" cy="508000"/>
          </a:xfrm>
          <a:prstGeom prst="rect">
            <a:avLst/>
          </a:prstGeom>
          <a:solidFill>
            <a:srgbClr val="3B3A35"/>
          </a:solidFill>
          <a:ln w="63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600" y="9347200"/>
            <a:ext cx="6603999" cy="317500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3101" y="2597882"/>
            <a:ext cx="5486400" cy="6088918"/>
          </a:xfrm>
          <a:prstGeom prst="rect">
            <a:avLst/>
          </a:prstGeom>
          <a:solidFill>
            <a:srgbClr val="2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101" y="2933700"/>
            <a:ext cx="5486400" cy="749300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971558"/>
            <a:ext cx="5486400" cy="44231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8860"/>
            <a:ext cx="3327400" cy="986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08450" y="496663"/>
            <a:ext cx="173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Transaction Enquiry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46725" y="571824"/>
            <a:ext cx="946150" cy="1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7250" y="415559"/>
            <a:ext cx="2603500" cy="879842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7050" y="2231659"/>
            <a:ext cx="1600200" cy="4734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3950" y="2231659"/>
            <a:ext cx="1600200" cy="4734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rdering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0850" y="2244359"/>
            <a:ext cx="1600200" cy="473441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50" y="3167917"/>
            <a:ext cx="1600200" cy="721825"/>
          </a:xfrm>
          <a:prstGeom prst="rect">
            <a:avLst/>
          </a:prstGeom>
          <a:solidFill>
            <a:srgbClr val="20457C"/>
          </a:solidFill>
          <a:ln w="19050">
            <a:solidFill>
              <a:srgbClr val="FB6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Enquiry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35100" y="1295401"/>
            <a:ext cx="1104900" cy="7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3429000" y="1295401"/>
            <a:ext cx="0" cy="7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0850" y="1295401"/>
            <a:ext cx="958850" cy="7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25600" y="1295401"/>
            <a:ext cx="1409700" cy="171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16</Words>
  <Application>Microsoft Office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Rubern M</dc:creator>
  <cp:lastModifiedBy>Rubern M</cp:lastModifiedBy>
  <cp:revision>5</cp:revision>
  <dcterms:created xsi:type="dcterms:W3CDTF">2015-09-09T06:47:30Z</dcterms:created>
  <dcterms:modified xsi:type="dcterms:W3CDTF">2015-09-09T08:25:23Z</dcterms:modified>
</cp:coreProperties>
</file>