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995F-57FB-42A4-9888-BE0B17D426C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AB3A-CCEF-447D-89A4-16AF14DF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0050" y="670649"/>
            <a:ext cx="1802423" cy="60912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index</a:t>
            </a:r>
            <a:endParaRPr lang="en-US" sz="1246" dirty="0"/>
          </a:p>
        </p:txBody>
      </p:sp>
      <p:sp>
        <p:nvSpPr>
          <p:cNvPr id="8" name="Rectangle 7"/>
          <p:cNvSpPr/>
          <p:nvPr/>
        </p:nvSpPr>
        <p:spPr>
          <a:xfrm>
            <a:off x="4845050" y="1552810"/>
            <a:ext cx="1107831" cy="327767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5050" y="2735844"/>
            <a:ext cx="1107831" cy="327767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O</a:t>
            </a:r>
            <a:r>
              <a:rPr lang="en-US" sz="1246" dirty="0"/>
              <a:t>rdering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5050" y="2144327"/>
            <a:ext cx="1107831" cy="327767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Contact 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5050" y="5836058"/>
            <a:ext cx="1107831" cy="499725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Transaction Enquiry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2085" y="3163477"/>
            <a:ext cx="1107831" cy="327767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Package Selection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42085" y="3633418"/>
            <a:ext cx="1107831" cy="375875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Dish Selection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2085" y="4148694"/>
            <a:ext cx="1107831" cy="375875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Delivery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42085" y="4684591"/>
            <a:ext cx="1107831" cy="375875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Payment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2085" y="5220487"/>
            <a:ext cx="1107831" cy="375875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 dirty="0"/>
              <a:t>Transaction Reference</a:t>
            </a:r>
          </a:p>
        </p:txBody>
      </p:sp>
      <p:cxnSp>
        <p:nvCxnSpPr>
          <p:cNvPr id="6" name="Elbow Connector 5"/>
          <p:cNvCxnSpPr>
            <a:endCxn id="8" idx="1"/>
          </p:cNvCxnSpPr>
          <p:nvPr/>
        </p:nvCxnSpPr>
        <p:spPr>
          <a:xfrm>
            <a:off x="4331677" y="1279770"/>
            <a:ext cx="513373" cy="436924"/>
          </a:xfrm>
          <a:prstGeom prst="bentConnector3">
            <a:avLst>
              <a:gd name="adj1" fmla="val 2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1"/>
          </p:cNvCxnSpPr>
          <p:nvPr/>
        </p:nvCxnSpPr>
        <p:spPr>
          <a:xfrm rot="16200000" flipH="1">
            <a:off x="4132759" y="1595919"/>
            <a:ext cx="1028440" cy="396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9" idx="1"/>
          </p:cNvCxnSpPr>
          <p:nvPr/>
        </p:nvCxnSpPr>
        <p:spPr>
          <a:xfrm rot="16200000" flipH="1">
            <a:off x="3837000" y="1891677"/>
            <a:ext cx="1619958" cy="396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2" idx="1"/>
          </p:cNvCxnSpPr>
          <p:nvPr/>
        </p:nvCxnSpPr>
        <p:spPr>
          <a:xfrm>
            <a:off x="5111262" y="3063610"/>
            <a:ext cx="430823" cy="263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3"/>
            <a:endCxn id="14" idx="3"/>
          </p:cNvCxnSpPr>
          <p:nvPr/>
        </p:nvCxnSpPr>
        <p:spPr>
          <a:xfrm>
            <a:off x="6649916" y="3327360"/>
            <a:ext cx="8792" cy="49399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1"/>
            <a:endCxn id="16" idx="1"/>
          </p:cNvCxnSpPr>
          <p:nvPr/>
        </p:nvCxnSpPr>
        <p:spPr>
          <a:xfrm rot="10800000" flipV="1">
            <a:off x="5542085" y="3821355"/>
            <a:ext cx="8792" cy="5152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3"/>
            <a:endCxn id="18" idx="3"/>
          </p:cNvCxnSpPr>
          <p:nvPr/>
        </p:nvCxnSpPr>
        <p:spPr>
          <a:xfrm>
            <a:off x="6649916" y="4336632"/>
            <a:ext cx="8792" cy="5358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1"/>
            <a:endCxn id="20" idx="1"/>
          </p:cNvCxnSpPr>
          <p:nvPr/>
        </p:nvCxnSpPr>
        <p:spPr>
          <a:xfrm rot="10800000" flipV="1">
            <a:off x="5542085" y="4872528"/>
            <a:ext cx="8792" cy="5358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1" idx="1"/>
          </p:cNvCxnSpPr>
          <p:nvPr/>
        </p:nvCxnSpPr>
        <p:spPr>
          <a:xfrm rot="16200000" flipH="1">
            <a:off x="2243903" y="3484773"/>
            <a:ext cx="4806152" cy="396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 RUBERN CHAKRAVARTHI#</dc:creator>
  <cp:lastModifiedBy>#M RUBERN CHAKRAVARTHI#</cp:lastModifiedBy>
  <cp:revision>1</cp:revision>
  <dcterms:created xsi:type="dcterms:W3CDTF">2015-09-09T12:15:46Z</dcterms:created>
  <dcterms:modified xsi:type="dcterms:W3CDTF">2015-09-09T12:15:49Z</dcterms:modified>
</cp:coreProperties>
</file>