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A35"/>
    <a:srgbClr val="FB6648"/>
    <a:srgbClr val="FFFFFF"/>
    <a:srgbClr val="ECDFBD"/>
    <a:srgbClr val="20457C"/>
    <a:srgbClr val="3B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150" d="100"/>
          <a:sy n="150" d="100"/>
        </p:scale>
        <p:origin x="1854" y="-384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3093155"/>
            <a:ext cx="5486400" cy="225495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5475111"/>
            <a:ext cx="5486400" cy="1998133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MESSAGE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B3A35"/>
                </a:solidFill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6" name="Group 5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72910" y="4956115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Slideshow of Food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755" y="3251622"/>
            <a:ext cx="1564005" cy="1509889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46997" y="3262863"/>
            <a:ext cx="1564005" cy="1509889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04372" y="3264193"/>
            <a:ext cx="1564005" cy="1509889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5300" y="4046715"/>
            <a:ext cx="3492500" cy="3839985"/>
            <a:chOff x="1765300" y="4046715"/>
            <a:chExt cx="3949700" cy="2079765"/>
          </a:xfrm>
        </p:grpSpPr>
        <p:sp>
          <p:nvSpPr>
            <p:cNvPr id="50" name="Rectangle 49"/>
            <p:cNvSpPr/>
            <p:nvPr/>
          </p:nvSpPr>
          <p:spPr>
            <a:xfrm>
              <a:off x="1765300" y="4046715"/>
              <a:ext cx="3949700" cy="2079765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1500" y="4177834"/>
              <a:ext cx="1891469" cy="57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Transaction Reference Number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63090" y="6087753"/>
            <a:ext cx="3262066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Reminder to contact if any issues arrive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33438" y="4038600"/>
            <a:ext cx="2205037" cy="1809750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google map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03058" y="4048125"/>
            <a:ext cx="2205037" cy="824978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Location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03058" y="5000626"/>
            <a:ext cx="2205037" cy="824978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303058" y="6073515"/>
            <a:ext cx="2205037" cy="824978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Enquiry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344" y="4077030"/>
            <a:ext cx="2205037" cy="596901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Ordered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2344" y="4729650"/>
            <a:ext cx="2205037" cy="2041637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Dishes Ordered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64566" y="4076543"/>
            <a:ext cx="2205037" cy="596901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Details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64566" y="4729650"/>
            <a:ext cx="2205037" cy="2041637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FB6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00430" y="4804114"/>
            <a:ext cx="1564005" cy="1509889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0430" y="6602561"/>
            <a:ext cx="1564005" cy="1509889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6839" y="4804113"/>
            <a:ext cx="3293111" cy="1509889"/>
            <a:chOff x="2647314" y="4198054"/>
            <a:chExt cx="3293111" cy="1509889"/>
          </a:xfrm>
        </p:grpSpPr>
        <p:sp>
          <p:nvSpPr>
            <p:cNvPr id="33" name="Rectangle 32"/>
            <p:cNvSpPr/>
            <p:nvPr/>
          </p:nvSpPr>
          <p:spPr>
            <a:xfrm>
              <a:off x="2660015" y="4198054"/>
              <a:ext cx="3280410" cy="1509889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47316" y="4198054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Name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7315" y="4633843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Price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47314" y="5119349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Description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69540" y="6602560"/>
            <a:ext cx="3293111" cy="1509889"/>
            <a:chOff x="2647314" y="4198054"/>
            <a:chExt cx="3293111" cy="1509889"/>
          </a:xfrm>
        </p:grpSpPr>
        <p:sp>
          <p:nvSpPr>
            <p:cNvPr id="39" name="Rectangle 38"/>
            <p:cNvSpPr/>
            <p:nvPr/>
          </p:nvSpPr>
          <p:spPr>
            <a:xfrm>
              <a:off x="2660015" y="4198054"/>
              <a:ext cx="3280410" cy="1509889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7316" y="4198054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Name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47315" y="4633843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Price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7314" y="5119349"/>
              <a:ext cx="150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Item Description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9637" y="4184309"/>
            <a:ext cx="1262063" cy="4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Item Type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8470" y="4322655"/>
            <a:ext cx="237067" cy="138500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v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614400" y="4063485"/>
            <a:ext cx="906462" cy="903462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55923" y="4050269"/>
            <a:ext cx="906462" cy="903462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55923" y="6340623"/>
            <a:ext cx="906462" cy="903462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614400" y="6340623"/>
            <a:ext cx="906462" cy="903462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60928" y="5055560"/>
            <a:ext cx="2413405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602451" y="5053471"/>
            <a:ext cx="2413405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9005" y="7367661"/>
            <a:ext cx="2413405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02450" y="7367661"/>
            <a:ext cx="2413405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5300" y="4046715"/>
            <a:ext cx="3482975" cy="2079765"/>
            <a:chOff x="1765300" y="4046715"/>
            <a:chExt cx="3949700" cy="2079765"/>
          </a:xfrm>
        </p:grpSpPr>
        <p:grpSp>
          <p:nvGrpSpPr>
            <p:cNvPr id="6" name="Group 5"/>
            <p:cNvGrpSpPr/>
            <p:nvPr/>
          </p:nvGrpSpPr>
          <p:grpSpPr>
            <a:xfrm>
              <a:off x="1765300" y="4046715"/>
              <a:ext cx="3949700" cy="2079765"/>
              <a:chOff x="1765300" y="4046715"/>
              <a:chExt cx="3949700" cy="207976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765300" y="4046715"/>
                <a:ext cx="3949700" cy="2079765"/>
              </a:xfrm>
              <a:prstGeom prst="rect">
                <a:avLst/>
              </a:prstGeom>
              <a:solidFill>
                <a:srgbClr val="3B3A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41500" y="4177834"/>
                <a:ext cx="1107440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Dish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509894" y="4517444"/>
              <a:ext cx="1663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1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2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3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4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765300" y="6222691"/>
            <a:ext cx="3482975" cy="2079765"/>
            <a:chOff x="1765300" y="4046715"/>
            <a:chExt cx="3949700" cy="2079765"/>
          </a:xfrm>
        </p:grpSpPr>
        <p:grpSp>
          <p:nvGrpSpPr>
            <p:cNvPr id="66" name="Group 65"/>
            <p:cNvGrpSpPr/>
            <p:nvPr/>
          </p:nvGrpSpPr>
          <p:grpSpPr>
            <a:xfrm>
              <a:off x="1765300" y="4046715"/>
              <a:ext cx="3949700" cy="2079765"/>
              <a:chOff x="1765300" y="4046715"/>
              <a:chExt cx="3949700" cy="20797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65300" y="4046715"/>
                <a:ext cx="3949700" cy="2079765"/>
              </a:xfrm>
              <a:prstGeom prst="rect">
                <a:avLst/>
              </a:prstGeom>
              <a:solidFill>
                <a:srgbClr val="3B3A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841500" y="4177834"/>
                <a:ext cx="1107440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Dish 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509894" y="4517444"/>
              <a:ext cx="15284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1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2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3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4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5300" y="4046715"/>
            <a:ext cx="3482975" cy="2079765"/>
            <a:chOff x="1765300" y="4046715"/>
            <a:chExt cx="3949700" cy="2079765"/>
          </a:xfrm>
        </p:grpSpPr>
        <p:grpSp>
          <p:nvGrpSpPr>
            <p:cNvPr id="6" name="Group 5"/>
            <p:cNvGrpSpPr/>
            <p:nvPr/>
          </p:nvGrpSpPr>
          <p:grpSpPr>
            <a:xfrm>
              <a:off x="1765300" y="4046715"/>
              <a:ext cx="3949700" cy="2079765"/>
              <a:chOff x="1765300" y="4046715"/>
              <a:chExt cx="3949700" cy="207976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765300" y="4046715"/>
                <a:ext cx="3949700" cy="2079765"/>
              </a:xfrm>
              <a:prstGeom prst="rect">
                <a:avLst/>
              </a:prstGeom>
              <a:solidFill>
                <a:srgbClr val="3B3A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41500" y="4177834"/>
                <a:ext cx="1107440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Dish X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509894" y="4517444"/>
              <a:ext cx="1663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1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2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3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 smtClean="0">
                  <a:solidFill>
                    <a:schemeClr val="bg1"/>
                  </a:solidFill>
                </a:rPr>
                <a:t>Option 4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65300" y="6222691"/>
            <a:ext cx="3482975" cy="795329"/>
            <a:chOff x="1765300" y="4046715"/>
            <a:chExt cx="3949700" cy="1416359"/>
          </a:xfrm>
        </p:grpSpPr>
        <p:sp>
          <p:nvSpPr>
            <p:cNvPr id="68" name="Rectangle 67"/>
            <p:cNvSpPr/>
            <p:nvPr/>
          </p:nvSpPr>
          <p:spPr>
            <a:xfrm>
              <a:off x="1765300" y="4046715"/>
              <a:ext cx="3949700" cy="1416359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41500" y="4177834"/>
              <a:ext cx="110744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Pax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6350" y="6353810"/>
            <a:ext cx="1954530" cy="4173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5300" y="4046715"/>
            <a:ext cx="3492500" cy="3839985"/>
            <a:chOff x="1765300" y="4046715"/>
            <a:chExt cx="3949700" cy="2079765"/>
          </a:xfrm>
        </p:grpSpPr>
        <p:grpSp>
          <p:nvGrpSpPr>
            <p:cNvPr id="6" name="Group 5"/>
            <p:cNvGrpSpPr/>
            <p:nvPr/>
          </p:nvGrpSpPr>
          <p:grpSpPr>
            <a:xfrm>
              <a:off x="1765300" y="4046715"/>
              <a:ext cx="3949700" cy="2079765"/>
              <a:chOff x="1765300" y="4046715"/>
              <a:chExt cx="3949700" cy="207976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765300" y="4046715"/>
                <a:ext cx="3949700" cy="2079765"/>
              </a:xfrm>
              <a:prstGeom prst="rect">
                <a:avLst/>
              </a:prstGeom>
              <a:solidFill>
                <a:srgbClr val="3B3A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41500" y="4177834"/>
                <a:ext cx="1891469" cy="22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Confirmation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509894" y="4517444"/>
              <a:ext cx="1428694" cy="800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Dish 1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Dish 2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Dish 3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Dish 4</a:t>
              </a:r>
            </a:p>
            <a:p>
              <a:r>
                <a:rPr lang="en-US" sz="1800" dirty="0" err="1" smtClean="0">
                  <a:solidFill>
                    <a:schemeClr val="bg1"/>
                  </a:solidFill>
                </a:rPr>
                <a:t>Pax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5300" y="4046715"/>
            <a:ext cx="3492500" cy="3839985"/>
            <a:chOff x="1765300" y="4046715"/>
            <a:chExt cx="3949700" cy="2079765"/>
          </a:xfrm>
        </p:grpSpPr>
        <p:sp>
          <p:nvSpPr>
            <p:cNvPr id="50" name="Rectangle 49"/>
            <p:cNvSpPr/>
            <p:nvPr/>
          </p:nvSpPr>
          <p:spPr>
            <a:xfrm>
              <a:off x="1765300" y="4046715"/>
              <a:ext cx="3949700" cy="2079765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1500" y="4177834"/>
              <a:ext cx="1891469" cy="22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Delivery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71700" y="4948257"/>
            <a:ext cx="167252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78049" y="5365615"/>
            <a:ext cx="175269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Delivery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8049" y="5782973"/>
            <a:ext cx="1752691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 Event Pick up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5300" y="4046715"/>
            <a:ext cx="3492500" cy="3839985"/>
            <a:chOff x="1765300" y="4046715"/>
            <a:chExt cx="3949700" cy="2079765"/>
          </a:xfrm>
        </p:grpSpPr>
        <p:sp>
          <p:nvSpPr>
            <p:cNvPr id="50" name="Rectangle 49"/>
            <p:cNvSpPr/>
            <p:nvPr/>
          </p:nvSpPr>
          <p:spPr>
            <a:xfrm>
              <a:off x="1765300" y="4046715"/>
              <a:ext cx="3949700" cy="2079765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1500" y="4177834"/>
              <a:ext cx="1891469" cy="40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Delivery Confirmation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71700" y="4948257"/>
            <a:ext cx="167252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78049" y="5365615"/>
            <a:ext cx="175269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Delivery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8049" y="5782973"/>
            <a:ext cx="1752691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 Event Pick up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700" y="6508018"/>
            <a:ext cx="20574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1699" y="6893194"/>
            <a:ext cx="245427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 Contact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9200" y="454026"/>
            <a:ext cx="305435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3B3A35"/>
          </a:solidFill>
          <a:ln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FB6648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69782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5156" y="583113"/>
            <a:ext cx="1258007" cy="127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79823" y="583113"/>
            <a:ext cx="237067" cy="138500"/>
          </a:xfrm>
          <a:prstGeom prst="rect">
            <a:avLst/>
          </a:prstGeom>
          <a:solidFill>
            <a:srgbClr val="ECD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A35"/>
                </a:solidFill>
              </a:rPr>
              <a:t>&gt;</a:t>
            </a:r>
            <a:endParaRPr lang="en-US" dirty="0">
              <a:solidFill>
                <a:srgbClr val="3B3A3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600" y="9347200"/>
            <a:ext cx="6756400" cy="317500"/>
            <a:chOff x="101600" y="9347200"/>
            <a:chExt cx="6756400" cy="31750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00" y="9347200"/>
              <a:ext cx="6603999" cy="317500"/>
              <a:chOff x="101600" y="9347200"/>
              <a:chExt cx="6603999" cy="317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1600" y="9347200"/>
                <a:ext cx="6603999" cy="317500"/>
              </a:xfrm>
              <a:prstGeom prst="rect">
                <a:avLst/>
              </a:prstGeom>
              <a:solidFill>
                <a:srgbClr val="2045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1600" y="9356923"/>
                <a:ext cx="176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Privacy Policy | Terms 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7085" y="9347200"/>
              <a:ext cx="209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How’s Catering © 2015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2319" y="4049538"/>
            <a:ext cx="906462" cy="90346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5300" y="4046715"/>
            <a:ext cx="3492500" cy="3839985"/>
            <a:chOff x="1765300" y="4046715"/>
            <a:chExt cx="3949700" cy="2079765"/>
          </a:xfrm>
        </p:grpSpPr>
        <p:sp>
          <p:nvSpPr>
            <p:cNvPr id="50" name="Rectangle 49"/>
            <p:cNvSpPr/>
            <p:nvPr/>
          </p:nvSpPr>
          <p:spPr>
            <a:xfrm>
              <a:off x="1765300" y="4046715"/>
              <a:ext cx="3949700" cy="2079765"/>
            </a:xfrm>
            <a:prstGeom prst="rect">
              <a:avLst/>
            </a:prstGeom>
            <a:solidFill>
              <a:srgbClr val="3B3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1500" y="4177834"/>
              <a:ext cx="1891469" cy="22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Payment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380567" y="8000843"/>
            <a:ext cx="646642" cy="301613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339</Words>
  <Application>Microsoft Office PowerPoint</Application>
  <PresentationFormat>A4 Paper (210x297 mm)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Rubern M</dc:creator>
  <cp:lastModifiedBy>#M RUBERN CHAKRAVARTHI#</cp:lastModifiedBy>
  <cp:revision>14</cp:revision>
  <dcterms:created xsi:type="dcterms:W3CDTF">2015-09-09T06:47:30Z</dcterms:created>
  <dcterms:modified xsi:type="dcterms:W3CDTF">2015-09-09T12:26:29Z</dcterms:modified>
</cp:coreProperties>
</file>