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3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8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4ADD5-137E-423D-8984-15C4109D9E56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00D0-5420-42A8-9FD9-9B40CC78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0"/>
            <a:ext cx="345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Site Map for </a:t>
            </a:r>
            <a:r>
              <a:rPr lang="en-US" u="sng" dirty="0" err="1" smtClean="0"/>
              <a:t>JavaJam</a:t>
            </a:r>
            <a:r>
              <a:rPr lang="en-US" u="sng" dirty="0" smtClean="0"/>
              <a:t> Coffee House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5638800" y="33909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34290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4290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16764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flipH="1">
            <a:off x="1752600" y="2667000"/>
            <a:ext cx="2438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6" idx="0"/>
          </p:cNvCxnSpPr>
          <p:nvPr/>
        </p:nvCxnSpPr>
        <p:spPr>
          <a:xfrm>
            <a:off x="4191000" y="2667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5" idx="0"/>
          </p:cNvCxnSpPr>
          <p:nvPr/>
        </p:nvCxnSpPr>
        <p:spPr>
          <a:xfrm>
            <a:off x="4191000" y="2667000"/>
            <a:ext cx="2514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2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F33</dc:creator>
  <cp:lastModifiedBy>F33</cp:lastModifiedBy>
  <cp:revision>1</cp:revision>
  <dcterms:created xsi:type="dcterms:W3CDTF">2015-08-12T08:07:11Z</dcterms:created>
  <dcterms:modified xsi:type="dcterms:W3CDTF">2015-08-12T08:11:17Z</dcterms:modified>
</cp:coreProperties>
</file>