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0" r:id="rId3"/>
    <p:sldId id="261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94" y="66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7AE83-8D8D-4D78-99AF-5DD882011908}" type="datetimeFigureOut">
              <a:rPr lang="es-PE" smtClean="0"/>
              <a:t>16/09/2021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C83C6-8E48-46A3-AD14-D8C82CD470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0298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5D21-FBB5-46E4-B6FC-EB4873BEEA7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71A38-760A-4870-A05C-D8E983A015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50BB-B23A-4CD1-BA37-422A0684061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4F4B-BDC9-4708-BE71-5F03C52BE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 nueva tendencia: Edificios Conectados | MD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3655" r="2411" b="2901"/>
          <a:stretch/>
        </p:blipFill>
        <p:spPr bwMode="auto">
          <a:xfrm>
            <a:off x="0" y="13649"/>
            <a:ext cx="6858000" cy="44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91439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726581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PE" sz="2000" b="1" dirty="0" smtClean="0">
                <a:solidFill>
                  <a:srgbClr val="595959"/>
                </a:solidFill>
              </a:rPr>
              <a:t>SOLICITUD </a:t>
            </a:r>
            <a:r>
              <a:rPr lang="es-PE" sz="2000" b="1" dirty="0">
                <a:solidFill>
                  <a:srgbClr val="595959"/>
                </a:solidFill>
              </a:rPr>
              <a:t>DE PASE A </a:t>
            </a:r>
            <a:r>
              <a:rPr lang="es-PE" sz="2000" b="1" dirty="0" smtClean="0">
                <a:solidFill>
                  <a:srgbClr val="595959"/>
                </a:solidFill>
              </a:rPr>
              <a:t>PRODUCCIÓN</a:t>
            </a:r>
            <a:r>
              <a:rPr lang="es-PE" sz="2000" b="1" dirty="0">
                <a:solidFill>
                  <a:srgbClr val="595959"/>
                </a:solidFill>
              </a:rPr>
              <a:t>, para Desarrollo </a:t>
            </a:r>
            <a:r>
              <a:rPr lang="es-PE" sz="2000" b="1" dirty="0" smtClean="0">
                <a:solidFill>
                  <a:srgbClr val="595959"/>
                </a:solidFill>
              </a:rPr>
              <a:t>web</a:t>
            </a:r>
          </a:p>
          <a:p>
            <a:r>
              <a:rPr lang="es-PE" sz="2000" b="1" dirty="0" smtClean="0">
                <a:solidFill>
                  <a:srgbClr val="595959"/>
                </a:solidFill>
              </a:rPr>
              <a:t>de </a:t>
            </a:r>
            <a:r>
              <a:rPr lang="es-PE" sz="2000" b="1" dirty="0">
                <a:solidFill>
                  <a:srgbClr val="595959"/>
                </a:solidFill>
              </a:rPr>
              <a:t>notificación de cumpleaños RH  APMTC.</a:t>
            </a:r>
          </a:p>
        </p:txBody>
      </p:sp>
      <p:pic>
        <p:nvPicPr>
          <p:cNvPr id="2050" name="Picture 2" descr="APM - Log 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42" y="4542263"/>
            <a:ext cx="4873625" cy="26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533062"/>
            <a:ext cx="6858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PE" sz="2000" b="1" dirty="0" smtClean="0">
                <a:solidFill>
                  <a:srgbClr val="595959"/>
                </a:solidFill>
              </a:rPr>
              <a:t>	SOLICITUD </a:t>
            </a:r>
            <a:r>
              <a:rPr lang="es-PE" sz="2000" b="1" dirty="0">
                <a:solidFill>
                  <a:srgbClr val="595959"/>
                </a:solidFill>
              </a:rPr>
              <a:t>DE PASE A </a:t>
            </a:r>
            <a:r>
              <a:rPr lang="es-PE" sz="2000" b="1" dirty="0" smtClean="0">
                <a:solidFill>
                  <a:srgbClr val="595959"/>
                </a:solidFill>
              </a:rPr>
              <a:t>PRODUCCIÓN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78156"/>
              </p:ext>
            </p:extLst>
          </p:nvPr>
        </p:nvGraphicFramePr>
        <p:xfrm>
          <a:off x="505353" y="1123939"/>
          <a:ext cx="5915025" cy="1889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4413"/>
                <a:gridCol w="1549213"/>
                <a:gridCol w="1265172"/>
                <a:gridCol w="1446227"/>
              </a:tblGrid>
              <a:tr h="148388">
                <a:tc>
                  <a:txBody>
                    <a:bodyPr/>
                    <a:lstStyle/>
                    <a:p>
                      <a:pPr algn="l">
                        <a:spcBef>
                          <a:spcPts val="2400"/>
                        </a:spcBef>
                        <a:spcAft>
                          <a:spcPts val="600"/>
                        </a:spcAft>
                      </a:pPr>
                      <a:r>
                        <a:rPr lang="es-PE" sz="1600" kern="0" dirty="0">
                          <a:effectLst/>
                          <a:latin typeface="+mn-lt"/>
                        </a:rPr>
                        <a:t>Nombre usuario</a:t>
                      </a:r>
                      <a:endParaRPr lang="es-PE" sz="1600" b="1" kern="0" dirty="0">
                        <a:effectLst/>
                        <a:latin typeface="+mn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Carol Solano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Número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 dirty="0">
                          <a:effectLst/>
                          <a:latin typeface="+mn-lt"/>
                        </a:rPr>
                        <a:t>2680218–2021</a:t>
                      </a:r>
                      <a:endParaRPr lang="es-PE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</a:tr>
              <a:tr h="18327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Área Funcional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IT Aplicaciones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Prioridad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747395" algn="ctr"/>
                        </a:tabLst>
                      </a:pPr>
                      <a:r>
                        <a:rPr lang="es-PE" sz="1400">
                          <a:effectLst/>
                          <a:latin typeface="+mn-lt"/>
                        </a:rPr>
                        <a:t>ALTA	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</a:tr>
              <a:tr h="21095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Sistema/Módulo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73455" algn="ctr"/>
                        </a:tabLst>
                      </a:pPr>
                      <a:r>
                        <a:rPr lang="es-PE" sz="1400" dirty="0">
                          <a:effectLst/>
                          <a:latin typeface="+mn-lt"/>
                        </a:rPr>
                        <a:t>Envió de cumpleaños</a:t>
                      </a:r>
                      <a:endParaRPr lang="es-PE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Solicitud de Cambio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</a:tr>
              <a:tr h="234763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  <a:latin typeface="+mn-lt"/>
                        </a:rPr>
                        <a:t>Fecha emitida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18/05/2021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 dirty="0">
                          <a:effectLst/>
                          <a:latin typeface="+mn-lt"/>
                        </a:rPr>
                        <a:t>Fecha Pase a </a:t>
                      </a:r>
                      <a:r>
                        <a:rPr lang="es-PE" sz="1400" dirty="0" smtClean="0">
                          <a:effectLst/>
                          <a:latin typeface="+mn-lt"/>
                        </a:rPr>
                        <a:t>PRODUC.</a:t>
                      </a:r>
                      <a:endParaRPr lang="es-PE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18/05/2021</a:t>
                      </a:r>
                      <a:endParaRPr lang="es-PE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</a:tr>
              <a:tr h="398654">
                <a:tc grid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 dirty="0">
                          <a:effectLst/>
                          <a:latin typeface="+mn-lt"/>
                        </a:rPr>
                        <a:t>Descripción: </a:t>
                      </a:r>
                      <a:endParaRPr lang="es-PE" sz="1600" dirty="0">
                        <a:effectLst/>
                        <a:latin typeface="+mn-lt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400" dirty="0">
                          <a:effectLst/>
                          <a:latin typeface="+mn-lt"/>
                        </a:rPr>
                        <a:t>Envío de correos de cumpleaños</a:t>
                      </a:r>
                      <a:endParaRPr lang="es-PE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8" marR="59798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0" y="3415082"/>
            <a:ext cx="6604000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32000" algn="just"/>
            <a:r>
              <a:rPr lang="es-PE" sz="1600" b="1" dirty="0">
                <a:solidFill>
                  <a:srgbClr val="595959"/>
                </a:solidFill>
              </a:rPr>
              <a:t>Actividades por realizar: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>
                <a:solidFill>
                  <a:srgbClr val="595959"/>
                </a:solidFill>
              </a:rPr>
              <a:t>1.	Realizar la instalación de los pre-requisitos para poder correr las aplicaciones de Angular y .NET.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b="1" dirty="0" smtClean="0">
                <a:solidFill>
                  <a:srgbClr val="595959"/>
                </a:solidFill>
              </a:rPr>
              <a:t>		Documento</a:t>
            </a:r>
            <a:r>
              <a:rPr lang="es-PE" sz="1600" b="1" dirty="0">
                <a:solidFill>
                  <a:srgbClr val="595959"/>
                </a:solidFill>
              </a:rPr>
              <a:t>: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 smtClean="0">
                <a:solidFill>
                  <a:srgbClr val="595959"/>
                </a:solidFill>
              </a:rPr>
              <a:t>		1</a:t>
            </a:r>
            <a:r>
              <a:rPr lang="es-PE" sz="1600" dirty="0">
                <a:solidFill>
                  <a:srgbClr val="595959"/>
                </a:solidFill>
              </a:rPr>
              <a:t>. Instalación de pre-requisitos.docx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>
                <a:solidFill>
                  <a:srgbClr val="595959"/>
                </a:solidFill>
              </a:rPr>
              <a:t>2.	Realizar la creación de la base de datos, tablas, registros y procedimientos almacenados.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 smtClean="0">
                <a:solidFill>
                  <a:srgbClr val="595959"/>
                </a:solidFill>
              </a:rPr>
              <a:t>		Documento</a:t>
            </a:r>
            <a:r>
              <a:rPr lang="es-PE" sz="1600" dirty="0">
                <a:solidFill>
                  <a:srgbClr val="595959"/>
                </a:solidFill>
              </a:rPr>
              <a:t>: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 smtClean="0">
                <a:solidFill>
                  <a:srgbClr val="595959"/>
                </a:solidFill>
              </a:rPr>
              <a:t>		2</a:t>
            </a:r>
            <a:r>
              <a:rPr lang="es-PE" sz="1600" dirty="0">
                <a:solidFill>
                  <a:srgbClr val="595959"/>
                </a:solidFill>
              </a:rPr>
              <a:t>. Creación de base de datos.docx</a:t>
            </a:r>
          </a:p>
          <a:p>
            <a:pPr marL="432000" algn="just"/>
            <a:r>
              <a:rPr lang="es-PE" sz="1600" dirty="0">
                <a:solidFill>
                  <a:srgbClr val="595959"/>
                </a:solidFill>
              </a:rPr>
              <a:t> </a:t>
            </a:r>
          </a:p>
          <a:p>
            <a:pPr marL="432000" algn="just"/>
            <a:r>
              <a:rPr lang="es-PE" sz="1600" dirty="0">
                <a:solidFill>
                  <a:srgbClr val="595959"/>
                </a:solidFill>
              </a:rPr>
              <a:t>3.	Realizar el despliegue del API y de la Web en el IIS.</a:t>
            </a:r>
          </a:p>
          <a:p>
            <a:pPr marL="432000" algn="just"/>
            <a:endParaRPr lang="es-PE" sz="1600" dirty="0" smtClean="0">
              <a:solidFill>
                <a:srgbClr val="595959"/>
              </a:solidFill>
            </a:endParaRPr>
          </a:p>
          <a:p>
            <a:pPr marL="432000" algn="just"/>
            <a:r>
              <a:rPr lang="es-PE" sz="1600" b="1" dirty="0" smtClean="0">
                <a:solidFill>
                  <a:srgbClr val="595959"/>
                </a:solidFill>
              </a:rPr>
              <a:t>		Documento</a:t>
            </a:r>
            <a:r>
              <a:rPr lang="es-PE" sz="1600" dirty="0">
                <a:solidFill>
                  <a:srgbClr val="595959"/>
                </a:solidFill>
              </a:rPr>
              <a:t>: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 smtClean="0">
                <a:solidFill>
                  <a:srgbClr val="595959"/>
                </a:solidFill>
              </a:rPr>
              <a:t>		3</a:t>
            </a:r>
            <a:r>
              <a:rPr lang="es-PE" sz="1600" dirty="0">
                <a:solidFill>
                  <a:srgbClr val="595959"/>
                </a:solidFill>
              </a:rPr>
              <a:t>. Despliegue de componentes.docx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662237"/>
            <a:ext cx="660400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>
                <a:solidFill>
                  <a:srgbClr val="595959"/>
                </a:solidFill>
              </a:rPr>
              <a:t>4.	Realizar la instalación de la tarea programada para el envío de correos.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 smtClean="0">
                <a:solidFill>
                  <a:srgbClr val="595959"/>
                </a:solidFill>
              </a:rPr>
              <a:t>		Documento</a:t>
            </a:r>
            <a:r>
              <a:rPr lang="es-PE" sz="1600" dirty="0">
                <a:solidFill>
                  <a:srgbClr val="595959"/>
                </a:solidFill>
              </a:rPr>
              <a:t>: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r>
              <a:rPr lang="es-PE" sz="1600" dirty="0" smtClean="0">
                <a:solidFill>
                  <a:srgbClr val="595959"/>
                </a:solidFill>
              </a:rPr>
              <a:t>		4</a:t>
            </a:r>
            <a:r>
              <a:rPr lang="es-PE" sz="1600" dirty="0">
                <a:solidFill>
                  <a:srgbClr val="595959"/>
                </a:solidFill>
              </a:rPr>
              <a:t>. Creación de tarea programada.docx</a:t>
            </a: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>
              <a:solidFill>
                <a:srgbClr val="595959"/>
              </a:solidFill>
            </a:endParaRPr>
          </a:p>
          <a:p>
            <a:pPr marL="432000" algn="just"/>
            <a:endParaRPr lang="es-PE" sz="1600" dirty="0" smtClean="0">
              <a:solidFill>
                <a:srgbClr val="595959"/>
              </a:solidFill>
            </a:endParaRPr>
          </a:p>
          <a:p>
            <a:pPr marL="432000" algn="just"/>
            <a:endParaRPr lang="es-PE" sz="16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61</Words>
  <Application>Microsoft Office PowerPoint</Application>
  <PresentationFormat>Carta (216 x 279 mm)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Jmxdigital</dc:creator>
  <cp:lastModifiedBy>SILICON</cp:lastModifiedBy>
  <cp:revision>67</cp:revision>
  <dcterms:created xsi:type="dcterms:W3CDTF">2021-08-14T18:28:59Z</dcterms:created>
  <dcterms:modified xsi:type="dcterms:W3CDTF">2021-09-16T22:09:25Z</dcterms:modified>
</cp:coreProperties>
</file>