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9144000" cx="6858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8veUnbkxtUSvKo4BVfpv0GpCO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528108" y="2377546"/>
            <a:ext cx="5801784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1772576" y="3622015"/>
            <a:ext cx="774911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-1227799" y="2186121"/>
            <a:ext cx="774911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ctrTitle"/>
          </p:nvPr>
        </p:nvSpPr>
        <p:spPr>
          <a:xfrm>
            <a:off x="514350" y="1496484"/>
            <a:ext cx="5829300" cy="3183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subTitle"/>
          </p:nvPr>
        </p:nvSpPr>
        <p:spPr>
          <a:xfrm>
            <a:off x="857250" y="4802717"/>
            <a:ext cx="5143500" cy="2207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467916" y="2279653"/>
            <a:ext cx="5915025" cy="38036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467916" y="6119286"/>
            <a:ext cx="5915025" cy="200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471488" y="2434167"/>
            <a:ext cx="2914650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3471863" y="2434167"/>
            <a:ext cx="2914650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472381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472381" y="2241551"/>
            <a:ext cx="2901255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472381" y="3340100"/>
            <a:ext cx="2901255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3471863" y="2241551"/>
            <a:ext cx="2915543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3471863" y="3340100"/>
            <a:ext cx="2915543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2915543" y="1316569"/>
            <a:ext cx="3471863" cy="6498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2915543" y="1316569"/>
            <a:ext cx="3471863" cy="6498167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dotnet.microsoft.com/download/dotnet/thank-you/runtime-aspnetcore-5.0.9-windows-hosting-bundle-installer" TargetMode="External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www.microsoft.com/web/handlers/webpi.ashx?command=getinstallerredirect&amp;appid=urlrewrite2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 nueva tendencia: Edificios Conectados | MD Blog" id="88" name="Google Shape;88;p1"/>
          <p:cNvPicPr preferRelativeResize="0"/>
          <p:nvPr/>
        </p:nvPicPr>
        <p:blipFill rotWithShape="1">
          <a:blip r:embed="rId3">
            <a:alphaModFix/>
          </a:blip>
          <a:srcRect b="2900" l="22116" r="2411" t="0"/>
          <a:stretch/>
        </p:blipFill>
        <p:spPr>
          <a:xfrm>
            <a:off x="0" y="0"/>
            <a:ext cx="6858000" cy="5882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858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0" y="7050736"/>
            <a:ext cx="685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MANUAL DE INSTALACIÓN DE PRE-REQUISITOS</a:t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VERSIÓN 1.0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7682422"/>
            <a:ext cx="672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AVISO DE CONFIDENCIALIDAD: la información contendida en este documento es de carácter confidencial y está legalmente protegida, solo destinada para el uso del destinatario (s) previsto (s). Cualquier divulgación, difusión, distribución o copia a personas ajenas a la empresa APM TERMINALS o sus filiales, está prohibida.</a:t>
            </a:r>
            <a:endParaRPr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/>
        </p:nvSpPr>
        <p:spPr>
          <a:xfrm>
            <a:off x="374650" y="8682335"/>
            <a:ext cx="6074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0" y="620814"/>
            <a:ext cx="6858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•	Presionamos </a:t>
            </a: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Salir.</a:t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0" y="5254929"/>
            <a:ext cx="6858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•	Presionamos </a:t>
            </a: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para finalizar.</a:t>
            </a:r>
            <a:endParaRPr/>
          </a:p>
        </p:txBody>
      </p:sp>
      <p:pic>
        <p:nvPicPr>
          <p:cNvPr id="170" name="Google Shape;17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980" y="1240208"/>
            <a:ext cx="5400040" cy="3686810"/>
          </a:xfrm>
          <a:prstGeom prst="rect">
            <a:avLst/>
          </a:prstGeom>
          <a:noFill/>
          <a:ln cap="flat" cmpd="sng" w="28575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5575" y="5819000"/>
            <a:ext cx="4441144" cy="2863325"/>
          </a:xfrm>
          <a:prstGeom prst="rect">
            <a:avLst/>
          </a:prstGeom>
          <a:noFill/>
          <a:ln cap="flat" cmpd="sng" w="28575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/>
        </p:nvSpPr>
        <p:spPr>
          <a:xfrm>
            <a:off x="374650" y="8682335"/>
            <a:ext cx="6074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12"/>
          <p:cNvSpPr/>
          <p:nvPr/>
        </p:nvSpPr>
        <p:spPr>
          <a:xfrm>
            <a:off x="0" y="553080"/>
            <a:ext cx="6858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•	Y para verificar que se haya instalado correctamente el Url Rewrite, lo encontraremos como en la siguiente imagen:</a:t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2"/>
          <p:cNvSpPr/>
          <p:nvPr/>
        </p:nvSpPr>
        <p:spPr>
          <a:xfrm>
            <a:off x="0" y="4362219"/>
            <a:ext cx="6858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Reiniciar mediante el comando de consola el IIS, ingresando el siguiente comando:</a:t>
            </a:r>
            <a:endParaRPr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iisreset</a:t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133" y="1404763"/>
            <a:ext cx="4977764" cy="2714444"/>
          </a:xfrm>
          <a:prstGeom prst="rect">
            <a:avLst/>
          </a:prstGeom>
          <a:noFill/>
          <a:ln cap="flat" cmpd="sng" w="28575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4015" y="5417694"/>
            <a:ext cx="5334000" cy="3061441"/>
          </a:xfrm>
          <a:prstGeom prst="rect">
            <a:avLst/>
          </a:prstGeom>
          <a:noFill/>
          <a:ln cap="flat" cmpd="sng" w="28575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 nueva tendencia: Edificios Conectados | MD Blog" id="96" name="Google Shape;96;p2"/>
          <p:cNvPicPr preferRelativeResize="0"/>
          <p:nvPr/>
        </p:nvPicPr>
        <p:blipFill rotWithShape="1">
          <a:blip r:embed="rId3">
            <a:alphaModFix/>
          </a:blip>
          <a:srcRect b="2901" l="22116" r="2411" t="23655"/>
          <a:stretch/>
        </p:blipFill>
        <p:spPr>
          <a:xfrm>
            <a:off x="0" y="13649"/>
            <a:ext cx="6858000" cy="4449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"/>
            <a:ext cx="6858000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>
            <a:off x="0" y="7181153"/>
            <a:ext cx="6858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Manual de </a:t>
            </a: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Instalación de pre-requisitos, para el </a:t>
            </a: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Sistema Web de Automatización del Proceso de Saludos de Cumpleaños </a:t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para el Personal de APM TERMINALS</a:t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PM - Log in" id="99" name="Google Shape;9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5842" y="4542263"/>
            <a:ext cx="4873625" cy="2644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374650" y="8682335"/>
            <a:ext cx="51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537875" y="441675"/>
            <a:ext cx="63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Char char="①"/>
            </a:pP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TAREA</a:t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0" y="976414"/>
            <a:ext cx="68580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Instalaciones necesarias para correr la aplicación con Angular y .NET.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Pasos para realizar:</a:t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Instalar ASP.NET Core 5.0 Runtime (v5.0.9) - Windows Hosting Bundle Installer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Enlace de descarga:</a:t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https://dotnet.microsoft.com/download/dotnet/thank-you/runtime-aspnetcore-5.0.9-windows-hosting-bundle-installer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Guardar el archivo en el equipo.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875" y="5097919"/>
            <a:ext cx="5162550" cy="2314575"/>
          </a:xfrm>
          <a:prstGeom prst="rect">
            <a:avLst/>
          </a:prstGeom>
          <a:noFill/>
          <a:ln cap="flat" cmpd="sng" w="28575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/>
        </p:nvSpPr>
        <p:spPr>
          <a:xfrm>
            <a:off x="374650" y="8682335"/>
            <a:ext cx="5111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0" y="586948"/>
            <a:ext cx="6858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•	</a:t>
            </a:r>
            <a:r>
              <a:rPr lang="es-P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Ejecutar el archivo descargado </a:t>
            </a:r>
            <a:r>
              <a:rPr b="1" lang="es-P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dotnet-hosting-5.0.9-win.exe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0" y="3839650"/>
            <a:ext cx="6858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•	Seleccionamos </a:t>
            </a: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Run.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752" y="4463655"/>
            <a:ext cx="4722495" cy="3994785"/>
          </a:xfrm>
          <a:prstGeom prst="rect">
            <a:avLst/>
          </a:prstGeom>
          <a:noFill/>
          <a:ln cap="flat" cmpd="sng" w="28575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5">
            <a:alphaModFix/>
          </a:blip>
          <a:srcRect b="58723" l="0" r="27436" t="0"/>
          <a:stretch/>
        </p:blipFill>
        <p:spPr>
          <a:xfrm>
            <a:off x="500050" y="1425759"/>
            <a:ext cx="5857875" cy="1876425"/>
          </a:xfrm>
          <a:prstGeom prst="rect">
            <a:avLst/>
          </a:prstGeom>
          <a:noFill/>
          <a:ln cap="flat" cmpd="sng" w="28575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74650" y="8682335"/>
            <a:ext cx="5111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0" y="671635"/>
            <a:ext cx="685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•	Aceptar los términos y condiciones. Luego </a:t>
            </a: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Instalar.</a:t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Luego </a:t>
            </a:r>
            <a:r>
              <a:rPr b="1" lang="es-PE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  <a:r>
              <a:rPr lang="es-PE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1100" y="1427382"/>
            <a:ext cx="4495800" cy="3249295"/>
          </a:xfrm>
          <a:prstGeom prst="rect">
            <a:avLst/>
          </a:prstGeom>
          <a:noFill/>
          <a:ln cap="flat" cmpd="sng" w="28575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1100" y="5122436"/>
            <a:ext cx="4495799" cy="3237150"/>
          </a:xfrm>
          <a:prstGeom prst="rect">
            <a:avLst/>
          </a:prstGeom>
          <a:noFill/>
          <a:ln cap="flat" cmpd="sng" w="28575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/>
        </p:nvSpPr>
        <p:spPr>
          <a:xfrm>
            <a:off x="374650" y="8682335"/>
            <a:ext cx="5111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0" y="710756"/>
            <a:ext cx="6858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•	Para verificar que se haya instalado correctamente, ubicarse en el servidor IIS e ingresar a </a:t>
            </a: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0" y="4934308"/>
            <a:ext cx="6858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•	Si aparece el </a:t>
            </a: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AspNetCoreModuleV2</a:t>
            </a: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es porque está instalado correctamente.</a:t>
            </a:r>
            <a:endParaRPr/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980" y="1860869"/>
            <a:ext cx="5400040" cy="2896870"/>
          </a:xfrm>
          <a:prstGeom prst="rect">
            <a:avLst/>
          </a:prstGeom>
          <a:noFill/>
          <a:ln cap="flat" cmpd="sng" w="28575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980" y="5709926"/>
            <a:ext cx="5400040" cy="2896870"/>
          </a:xfrm>
          <a:prstGeom prst="rect">
            <a:avLst/>
          </a:prstGeom>
          <a:noFill/>
          <a:ln cap="flat" cmpd="sng" w="28575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/>
        </p:nvSpPr>
        <p:spPr>
          <a:xfrm>
            <a:off x="374650" y="8682335"/>
            <a:ext cx="5111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559400" y="441675"/>
            <a:ext cx="62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Char char="②"/>
            </a:pP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Instalar Url Rewrite</a:t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0" y="976425"/>
            <a:ext cx="65190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Enlace de descarga:</a:t>
            </a:r>
            <a:endParaRPr b="1"/>
          </a:p>
          <a:p>
            <a:pPr indent="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PE" sz="20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https://www.microsoft.com/web/handlers/webpi.ashx?command=getinstallerredirect&amp;appid=urlrewrite2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0" y="2857362"/>
            <a:ext cx="6858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•	Seleccionamos </a:t>
            </a: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guardar archivo</a:t>
            </a:r>
            <a:endParaRPr b="1"/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3802" y="3578860"/>
            <a:ext cx="4430395" cy="1986280"/>
          </a:xfrm>
          <a:prstGeom prst="rect">
            <a:avLst/>
          </a:prstGeom>
          <a:noFill/>
          <a:ln cap="flat" cmpd="sng" w="28575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8"/>
          <p:cNvSpPr/>
          <p:nvPr/>
        </p:nvSpPr>
        <p:spPr>
          <a:xfrm>
            <a:off x="0" y="5866550"/>
            <a:ext cx="6858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•	Ejecutar el archivo descargado </a:t>
            </a: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urlrewrite2.exe</a:t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6">
            <a:alphaModFix/>
          </a:blip>
          <a:srcRect b="57159" l="-1" r="38588" t="0"/>
          <a:stretch/>
        </p:blipFill>
        <p:spPr>
          <a:xfrm>
            <a:off x="735011" y="6568070"/>
            <a:ext cx="5387975" cy="1981200"/>
          </a:xfrm>
          <a:prstGeom prst="rect">
            <a:avLst/>
          </a:prstGeom>
          <a:noFill/>
          <a:ln cap="flat" cmpd="sng" w="28575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/>
        </p:nvSpPr>
        <p:spPr>
          <a:xfrm>
            <a:off x="374650" y="8682335"/>
            <a:ext cx="5111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0" y="557033"/>
            <a:ext cx="6858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•	Seleccionar </a:t>
            </a: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Run.</a:t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0" y="5167604"/>
            <a:ext cx="6858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•	Se abrirá una nueva ventana en la cual se instalará de forma automática.</a:t>
            </a:r>
            <a:endParaRPr/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3490" y="1104741"/>
            <a:ext cx="4351020" cy="3679825"/>
          </a:xfrm>
          <a:prstGeom prst="rect">
            <a:avLst/>
          </a:prstGeom>
          <a:noFill/>
          <a:ln cap="flat" cmpd="sng" w="28575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5550" y="5875508"/>
            <a:ext cx="4126900" cy="2816767"/>
          </a:xfrm>
          <a:prstGeom prst="rect">
            <a:avLst/>
          </a:prstGeom>
          <a:noFill/>
          <a:ln cap="flat" cmpd="sng" w="28575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/>
        </p:nvSpPr>
        <p:spPr>
          <a:xfrm>
            <a:off x="374650" y="8682335"/>
            <a:ext cx="6074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0" y="603881"/>
            <a:ext cx="6858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•	Seleccionar </a:t>
            </a: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Instalar.</a:t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0" y="4903971"/>
            <a:ext cx="6858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•	Luego </a:t>
            </a: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Acepto.</a:t>
            </a:r>
            <a:endParaRPr/>
          </a:p>
        </p:txBody>
      </p:sp>
      <p:pic>
        <p:nvPicPr>
          <p:cNvPr id="161" name="Google Shape;1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4625" y="1330047"/>
            <a:ext cx="4652195" cy="3349465"/>
          </a:xfrm>
          <a:prstGeom prst="rect">
            <a:avLst/>
          </a:prstGeom>
          <a:noFill/>
          <a:ln cap="flat" cmpd="sng" w="28575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4625" y="5405680"/>
            <a:ext cx="4652195" cy="3276656"/>
          </a:xfrm>
          <a:prstGeom prst="rect">
            <a:avLst/>
          </a:prstGeom>
          <a:noFill/>
          <a:ln cap="flat" cmpd="sng" w="28575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2021-08-14T18:28:59Z</dcterms:created>
  <dc:creator>Jmxdigital</dc:creator>
</cp:coreProperties>
</file>