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9144000" cx="6858000"/>
  <p:notesSz cx="6858000" cy="9144000"/>
  <p:embeddedFontLst>
    <p:embeddedFont>
      <p:font typeface="Century Gothic"/>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57">
          <p15:clr>
            <a:srgbClr val="A4A3A4"/>
          </p15:clr>
        </p15:guide>
        <p15:guide id="2" pos="2160">
          <p15:clr>
            <a:srgbClr val="A4A3A4"/>
          </p15:clr>
        </p15:guide>
      </p15:sldGuideLst>
    </p:ext>
    <p:ext uri="http://customooxmlschemas.google.com/">
      <go:slidesCustomData xmlns:go="http://customooxmlschemas.google.com/" r:id="rId21" roundtripDataSignature="AMtx7mhEzsW8toe4mTu5UbJfY/nRZAmPf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57"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enturyGothic-boldItalic.fntdata"/><Relationship Id="rId11" Type="http://schemas.openxmlformats.org/officeDocument/2006/relationships/slide" Target="slides/slide6.xml"/><Relationship Id="rId10" Type="http://schemas.openxmlformats.org/officeDocument/2006/relationships/slide" Target="slides/slide5.xml"/><Relationship Id="rId21"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CenturyGothic-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CenturyGothic-italic.fntdata"/><Relationship Id="rId6" Type="http://schemas.openxmlformats.org/officeDocument/2006/relationships/slide" Target="slides/slide1.xml"/><Relationship Id="rId18" Type="http://schemas.openxmlformats.org/officeDocument/2006/relationships/font" Target="fonts/CenturyGothic-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P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f2437c7d62_0_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2" name="Google Shape;162;gf2437c7d62_0_22:notes"/>
          <p:cNvSpPr/>
          <p:nvPr>
            <p:ph idx="2" type="sldImg"/>
          </p:nvPr>
        </p:nvSpPr>
        <p:spPr>
          <a:xfrm>
            <a:off x="2271713" y="1143000"/>
            <a:ext cx="23145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f2437c7d62_0_4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2" name="Google Shape;172;gf2437c7d62_0_44:notes"/>
          <p:cNvSpPr/>
          <p:nvPr>
            <p:ph idx="2" type="sldImg"/>
          </p:nvPr>
        </p:nvSpPr>
        <p:spPr>
          <a:xfrm>
            <a:off x="2271713" y="1143000"/>
            <a:ext cx="23145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4" name="Google Shape;94;p2:notes"/>
          <p:cNvSpPr/>
          <p:nvPr>
            <p:ph idx="2"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2" name="Google Shape;102;p3:notes"/>
          <p:cNvSpPr/>
          <p:nvPr>
            <p:ph idx="2"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0" name="Google Shape;110;p4:notes"/>
          <p:cNvSpPr/>
          <p:nvPr>
            <p:ph idx="2"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8" name="Google Shape;118;p5:notes"/>
          <p:cNvSpPr/>
          <p:nvPr>
            <p:ph idx="2"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7" name="Google Shape;127;p6:notes"/>
          <p:cNvSpPr/>
          <p:nvPr>
            <p:ph idx="2"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7" name="Google Shape;137;p7:notes"/>
          <p:cNvSpPr/>
          <p:nvPr>
            <p:ph idx="2"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5" name="Google Shape;145;p8:notes"/>
          <p:cNvSpPr/>
          <p:nvPr>
            <p:ph idx="2"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3" name="Google Shape;153;p9:notes"/>
          <p:cNvSpPr/>
          <p:nvPr>
            <p:ph idx="2"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15" name="Shape 15"/>
        <p:cNvGrpSpPr/>
        <p:nvPr/>
      </p:nvGrpSpPr>
      <p:grpSpPr>
        <a:xfrm>
          <a:off x="0" y="0"/>
          <a:ext cx="0" cy="0"/>
          <a:chOff x="0" y="0"/>
          <a:chExt cx="0" cy="0"/>
        </a:xfrm>
      </p:grpSpPr>
      <p:sp>
        <p:nvSpPr>
          <p:cNvPr id="16" name="Google Shape;16;p11"/>
          <p:cNvSpPr txBox="1"/>
          <p:nvPr>
            <p:ph idx="10" type="dt"/>
          </p:nvPr>
        </p:nvSpPr>
        <p:spPr>
          <a:xfrm>
            <a:off x="471488" y="8475136"/>
            <a:ext cx="1543050" cy="486833"/>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1"/>
          <p:cNvSpPr txBox="1"/>
          <p:nvPr>
            <p:ph idx="11" type="ftr"/>
          </p:nvPr>
        </p:nvSpPr>
        <p:spPr>
          <a:xfrm>
            <a:off x="2271713" y="8475136"/>
            <a:ext cx="2314575" cy="486833"/>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11"/>
          <p:cNvSpPr txBox="1"/>
          <p:nvPr>
            <p:ph idx="12" type="sldNum"/>
          </p:nvPr>
        </p:nvSpPr>
        <p:spPr>
          <a:xfrm>
            <a:off x="4843463" y="8475136"/>
            <a:ext cx="1543050" cy="486833"/>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72" name="Shape 72"/>
        <p:cNvGrpSpPr/>
        <p:nvPr/>
      </p:nvGrpSpPr>
      <p:grpSpPr>
        <a:xfrm>
          <a:off x="0" y="0"/>
          <a:ext cx="0" cy="0"/>
          <a:chOff x="0" y="0"/>
          <a:chExt cx="0" cy="0"/>
        </a:xfrm>
      </p:grpSpPr>
      <p:sp>
        <p:nvSpPr>
          <p:cNvPr id="73" name="Google Shape;73;p20"/>
          <p:cNvSpPr txBox="1"/>
          <p:nvPr>
            <p:ph type="title"/>
          </p:nvPr>
        </p:nvSpPr>
        <p:spPr>
          <a:xfrm>
            <a:off x="471488" y="486836"/>
            <a:ext cx="5915025" cy="176741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0"/>
          <p:cNvSpPr txBox="1"/>
          <p:nvPr>
            <p:ph idx="1" type="body"/>
          </p:nvPr>
        </p:nvSpPr>
        <p:spPr>
          <a:xfrm rot="5400000">
            <a:off x="528108" y="2377546"/>
            <a:ext cx="5801784" cy="59150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5" name="Google Shape;75;p20"/>
          <p:cNvSpPr txBox="1"/>
          <p:nvPr>
            <p:ph idx="10" type="dt"/>
          </p:nvPr>
        </p:nvSpPr>
        <p:spPr>
          <a:xfrm>
            <a:off x="471488" y="8475136"/>
            <a:ext cx="1543050" cy="486833"/>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0"/>
          <p:cNvSpPr txBox="1"/>
          <p:nvPr>
            <p:ph idx="11" type="ftr"/>
          </p:nvPr>
        </p:nvSpPr>
        <p:spPr>
          <a:xfrm>
            <a:off x="2271713" y="8475136"/>
            <a:ext cx="2314575" cy="486833"/>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0"/>
          <p:cNvSpPr txBox="1"/>
          <p:nvPr>
            <p:ph idx="12" type="sldNum"/>
          </p:nvPr>
        </p:nvSpPr>
        <p:spPr>
          <a:xfrm>
            <a:off x="4843463" y="8475136"/>
            <a:ext cx="1543050" cy="486833"/>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8" name="Shape 78"/>
        <p:cNvGrpSpPr/>
        <p:nvPr/>
      </p:nvGrpSpPr>
      <p:grpSpPr>
        <a:xfrm>
          <a:off x="0" y="0"/>
          <a:ext cx="0" cy="0"/>
          <a:chOff x="0" y="0"/>
          <a:chExt cx="0" cy="0"/>
        </a:xfrm>
      </p:grpSpPr>
      <p:sp>
        <p:nvSpPr>
          <p:cNvPr id="79" name="Google Shape;79;p21"/>
          <p:cNvSpPr txBox="1"/>
          <p:nvPr>
            <p:ph type="title"/>
          </p:nvPr>
        </p:nvSpPr>
        <p:spPr>
          <a:xfrm rot="5400000">
            <a:off x="1772576" y="3622015"/>
            <a:ext cx="7749117" cy="147875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1"/>
          <p:cNvSpPr txBox="1"/>
          <p:nvPr>
            <p:ph idx="1" type="body"/>
          </p:nvPr>
        </p:nvSpPr>
        <p:spPr>
          <a:xfrm rot="5400000">
            <a:off x="-1227799" y="2186121"/>
            <a:ext cx="7749117" cy="435054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1" name="Google Shape;81;p21"/>
          <p:cNvSpPr txBox="1"/>
          <p:nvPr>
            <p:ph idx="10" type="dt"/>
          </p:nvPr>
        </p:nvSpPr>
        <p:spPr>
          <a:xfrm>
            <a:off x="471488" y="8475136"/>
            <a:ext cx="1543050" cy="486833"/>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1"/>
          <p:cNvSpPr txBox="1"/>
          <p:nvPr>
            <p:ph idx="11" type="ftr"/>
          </p:nvPr>
        </p:nvSpPr>
        <p:spPr>
          <a:xfrm>
            <a:off x="2271713" y="8475136"/>
            <a:ext cx="2314575" cy="486833"/>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1"/>
          <p:cNvSpPr txBox="1"/>
          <p:nvPr>
            <p:ph idx="12" type="sldNum"/>
          </p:nvPr>
        </p:nvSpPr>
        <p:spPr>
          <a:xfrm>
            <a:off x="4843463" y="8475136"/>
            <a:ext cx="1543050" cy="486833"/>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9" name="Shape 19"/>
        <p:cNvGrpSpPr/>
        <p:nvPr/>
      </p:nvGrpSpPr>
      <p:grpSpPr>
        <a:xfrm>
          <a:off x="0" y="0"/>
          <a:ext cx="0" cy="0"/>
          <a:chOff x="0" y="0"/>
          <a:chExt cx="0" cy="0"/>
        </a:xfrm>
      </p:grpSpPr>
      <p:sp>
        <p:nvSpPr>
          <p:cNvPr id="20" name="Google Shape;20;p12"/>
          <p:cNvSpPr txBox="1"/>
          <p:nvPr>
            <p:ph type="ctrTitle"/>
          </p:nvPr>
        </p:nvSpPr>
        <p:spPr>
          <a:xfrm>
            <a:off x="514350" y="1496484"/>
            <a:ext cx="5829300" cy="3183467"/>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2"/>
          <p:cNvSpPr txBox="1"/>
          <p:nvPr>
            <p:ph idx="1" type="subTitle"/>
          </p:nvPr>
        </p:nvSpPr>
        <p:spPr>
          <a:xfrm>
            <a:off x="857250" y="4802717"/>
            <a:ext cx="5143500" cy="2207683"/>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22" name="Google Shape;22;p12"/>
          <p:cNvSpPr txBox="1"/>
          <p:nvPr>
            <p:ph idx="10" type="dt"/>
          </p:nvPr>
        </p:nvSpPr>
        <p:spPr>
          <a:xfrm>
            <a:off x="471488" y="8475136"/>
            <a:ext cx="1543050" cy="486833"/>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2"/>
          <p:cNvSpPr txBox="1"/>
          <p:nvPr>
            <p:ph idx="11" type="ftr"/>
          </p:nvPr>
        </p:nvSpPr>
        <p:spPr>
          <a:xfrm>
            <a:off x="2271713" y="8475136"/>
            <a:ext cx="2314575" cy="486833"/>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2"/>
          <p:cNvSpPr txBox="1"/>
          <p:nvPr>
            <p:ph idx="12" type="sldNum"/>
          </p:nvPr>
        </p:nvSpPr>
        <p:spPr>
          <a:xfrm>
            <a:off x="4843463" y="8475136"/>
            <a:ext cx="1543050" cy="486833"/>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5" name="Shape 25"/>
        <p:cNvGrpSpPr/>
        <p:nvPr/>
      </p:nvGrpSpPr>
      <p:grpSpPr>
        <a:xfrm>
          <a:off x="0" y="0"/>
          <a:ext cx="0" cy="0"/>
          <a:chOff x="0" y="0"/>
          <a:chExt cx="0" cy="0"/>
        </a:xfrm>
      </p:grpSpPr>
      <p:sp>
        <p:nvSpPr>
          <p:cNvPr id="26" name="Google Shape;26;p13"/>
          <p:cNvSpPr txBox="1"/>
          <p:nvPr>
            <p:ph type="title"/>
          </p:nvPr>
        </p:nvSpPr>
        <p:spPr>
          <a:xfrm>
            <a:off x="471488" y="486836"/>
            <a:ext cx="5915025" cy="176741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3"/>
          <p:cNvSpPr txBox="1"/>
          <p:nvPr>
            <p:ph idx="1" type="body"/>
          </p:nvPr>
        </p:nvSpPr>
        <p:spPr>
          <a:xfrm>
            <a:off x="471488" y="2434167"/>
            <a:ext cx="5915025" cy="580178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8" name="Google Shape;28;p13"/>
          <p:cNvSpPr txBox="1"/>
          <p:nvPr>
            <p:ph idx="10" type="dt"/>
          </p:nvPr>
        </p:nvSpPr>
        <p:spPr>
          <a:xfrm>
            <a:off x="471488" y="8475136"/>
            <a:ext cx="1543050" cy="486833"/>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3"/>
          <p:cNvSpPr txBox="1"/>
          <p:nvPr>
            <p:ph idx="11" type="ftr"/>
          </p:nvPr>
        </p:nvSpPr>
        <p:spPr>
          <a:xfrm>
            <a:off x="2271713" y="8475136"/>
            <a:ext cx="2314575" cy="486833"/>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3"/>
          <p:cNvSpPr txBox="1"/>
          <p:nvPr>
            <p:ph idx="12" type="sldNum"/>
          </p:nvPr>
        </p:nvSpPr>
        <p:spPr>
          <a:xfrm>
            <a:off x="4843463" y="8475136"/>
            <a:ext cx="1543050" cy="486833"/>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31" name="Shape 31"/>
        <p:cNvGrpSpPr/>
        <p:nvPr/>
      </p:nvGrpSpPr>
      <p:grpSpPr>
        <a:xfrm>
          <a:off x="0" y="0"/>
          <a:ext cx="0" cy="0"/>
          <a:chOff x="0" y="0"/>
          <a:chExt cx="0" cy="0"/>
        </a:xfrm>
      </p:grpSpPr>
      <p:sp>
        <p:nvSpPr>
          <p:cNvPr id="32" name="Google Shape;32;p14"/>
          <p:cNvSpPr txBox="1"/>
          <p:nvPr>
            <p:ph type="title"/>
          </p:nvPr>
        </p:nvSpPr>
        <p:spPr>
          <a:xfrm>
            <a:off x="467916" y="2279653"/>
            <a:ext cx="5915025" cy="3803649"/>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4"/>
          <p:cNvSpPr txBox="1"/>
          <p:nvPr>
            <p:ph idx="1" type="body"/>
          </p:nvPr>
        </p:nvSpPr>
        <p:spPr>
          <a:xfrm>
            <a:off x="467916" y="6119286"/>
            <a:ext cx="5915025" cy="200024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sz="1800">
                <a:solidFill>
                  <a:schemeClr val="dk1"/>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34" name="Google Shape;34;p14"/>
          <p:cNvSpPr txBox="1"/>
          <p:nvPr>
            <p:ph idx="10" type="dt"/>
          </p:nvPr>
        </p:nvSpPr>
        <p:spPr>
          <a:xfrm>
            <a:off x="471488" y="8475136"/>
            <a:ext cx="1543050" cy="486833"/>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4"/>
          <p:cNvSpPr txBox="1"/>
          <p:nvPr>
            <p:ph idx="11" type="ftr"/>
          </p:nvPr>
        </p:nvSpPr>
        <p:spPr>
          <a:xfrm>
            <a:off x="2271713" y="8475136"/>
            <a:ext cx="2314575" cy="486833"/>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4"/>
          <p:cNvSpPr txBox="1"/>
          <p:nvPr>
            <p:ph idx="12" type="sldNum"/>
          </p:nvPr>
        </p:nvSpPr>
        <p:spPr>
          <a:xfrm>
            <a:off x="4843463" y="8475136"/>
            <a:ext cx="1543050" cy="486833"/>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37" name="Shape 37"/>
        <p:cNvGrpSpPr/>
        <p:nvPr/>
      </p:nvGrpSpPr>
      <p:grpSpPr>
        <a:xfrm>
          <a:off x="0" y="0"/>
          <a:ext cx="0" cy="0"/>
          <a:chOff x="0" y="0"/>
          <a:chExt cx="0" cy="0"/>
        </a:xfrm>
      </p:grpSpPr>
      <p:sp>
        <p:nvSpPr>
          <p:cNvPr id="38" name="Google Shape;38;p15"/>
          <p:cNvSpPr txBox="1"/>
          <p:nvPr>
            <p:ph type="title"/>
          </p:nvPr>
        </p:nvSpPr>
        <p:spPr>
          <a:xfrm>
            <a:off x="471488" y="486836"/>
            <a:ext cx="5915025" cy="176741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5"/>
          <p:cNvSpPr txBox="1"/>
          <p:nvPr>
            <p:ph idx="1" type="body"/>
          </p:nvPr>
        </p:nvSpPr>
        <p:spPr>
          <a:xfrm>
            <a:off x="471488" y="2434167"/>
            <a:ext cx="2914650" cy="580178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0" name="Google Shape;40;p15"/>
          <p:cNvSpPr txBox="1"/>
          <p:nvPr>
            <p:ph idx="2" type="body"/>
          </p:nvPr>
        </p:nvSpPr>
        <p:spPr>
          <a:xfrm>
            <a:off x="3471863" y="2434167"/>
            <a:ext cx="2914650" cy="580178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1" name="Google Shape;41;p15"/>
          <p:cNvSpPr txBox="1"/>
          <p:nvPr>
            <p:ph idx="10" type="dt"/>
          </p:nvPr>
        </p:nvSpPr>
        <p:spPr>
          <a:xfrm>
            <a:off x="471488" y="8475136"/>
            <a:ext cx="1543050" cy="486833"/>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5"/>
          <p:cNvSpPr txBox="1"/>
          <p:nvPr>
            <p:ph idx="11" type="ftr"/>
          </p:nvPr>
        </p:nvSpPr>
        <p:spPr>
          <a:xfrm>
            <a:off x="2271713" y="8475136"/>
            <a:ext cx="2314575" cy="486833"/>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5"/>
          <p:cNvSpPr txBox="1"/>
          <p:nvPr>
            <p:ph idx="12" type="sldNum"/>
          </p:nvPr>
        </p:nvSpPr>
        <p:spPr>
          <a:xfrm>
            <a:off x="4843463" y="8475136"/>
            <a:ext cx="1543050" cy="486833"/>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44" name="Shape 44"/>
        <p:cNvGrpSpPr/>
        <p:nvPr/>
      </p:nvGrpSpPr>
      <p:grpSpPr>
        <a:xfrm>
          <a:off x="0" y="0"/>
          <a:ext cx="0" cy="0"/>
          <a:chOff x="0" y="0"/>
          <a:chExt cx="0" cy="0"/>
        </a:xfrm>
      </p:grpSpPr>
      <p:sp>
        <p:nvSpPr>
          <p:cNvPr id="45" name="Google Shape;45;p16"/>
          <p:cNvSpPr txBox="1"/>
          <p:nvPr>
            <p:ph type="title"/>
          </p:nvPr>
        </p:nvSpPr>
        <p:spPr>
          <a:xfrm>
            <a:off x="472381" y="486836"/>
            <a:ext cx="5915025" cy="176741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6"/>
          <p:cNvSpPr txBox="1"/>
          <p:nvPr>
            <p:ph idx="1" type="body"/>
          </p:nvPr>
        </p:nvSpPr>
        <p:spPr>
          <a:xfrm>
            <a:off x="472381" y="2241551"/>
            <a:ext cx="2901255" cy="1098549"/>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7" name="Google Shape;47;p16"/>
          <p:cNvSpPr txBox="1"/>
          <p:nvPr>
            <p:ph idx="2" type="body"/>
          </p:nvPr>
        </p:nvSpPr>
        <p:spPr>
          <a:xfrm>
            <a:off x="472381" y="3340100"/>
            <a:ext cx="2901255" cy="491278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8" name="Google Shape;48;p16"/>
          <p:cNvSpPr txBox="1"/>
          <p:nvPr>
            <p:ph idx="3" type="body"/>
          </p:nvPr>
        </p:nvSpPr>
        <p:spPr>
          <a:xfrm>
            <a:off x="3471863" y="2241551"/>
            <a:ext cx="2915543" cy="1098549"/>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9" name="Google Shape;49;p16"/>
          <p:cNvSpPr txBox="1"/>
          <p:nvPr>
            <p:ph idx="4" type="body"/>
          </p:nvPr>
        </p:nvSpPr>
        <p:spPr>
          <a:xfrm>
            <a:off x="3471863" y="3340100"/>
            <a:ext cx="2915543" cy="491278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50" name="Google Shape;50;p16"/>
          <p:cNvSpPr txBox="1"/>
          <p:nvPr>
            <p:ph idx="10" type="dt"/>
          </p:nvPr>
        </p:nvSpPr>
        <p:spPr>
          <a:xfrm>
            <a:off x="471488" y="8475136"/>
            <a:ext cx="1543050" cy="486833"/>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6"/>
          <p:cNvSpPr txBox="1"/>
          <p:nvPr>
            <p:ph idx="11" type="ftr"/>
          </p:nvPr>
        </p:nvSpPr>
        <p:spPr>
          <a:xfrm>
            <a:off x="2271713" y="8475136"/>
            <a:ext cx="2314575" cy="486833"/>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6"/>
          <p:cNvSpPr txBox="1"/>
          <p:nvPr>
            <p:ph idx="12" type="sldNum"/>
          </p:nvPr>
        </p:nvSpPr>
        <p:spPr>
          <a:xfrm>
            <a:off x="4843463" y="8475136"/>
            <a:ext cx="1543050" cy="486833"/>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53" name="Shape 53"/>
        <p:cNvGrpSpPr/>
        <p:nvPr/>
      </p:nvGrpSpPr>
      <p:grpSpPr>
        <a:xfrm>
          <a:off x="0" y="0"/>
          <a:ext cx="0" cy="0"/>
          <a:chOff x="0" y="0"/>
          <a:chExt cx="0" cy="0"/>
        </a:xfrm>
      </p:grpSpPr>
      <p:sp>
        <p:nvSpPr>
          <p:cNvPr id="54" name="Google Shape;54;p17"/>
          <p:cNvSpPr txBox="1"/>
          <p:nvPr>
            <p:ph type="title"/>
          </p:nvPr>
        </p:nvSpPr>
        <p:spPr>
          <a:xfrm>
            <a:off x="471488" y="486836"/>
            <a:ext cx="5915025" cy="176741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17"/>
          <p:cNvSpPr txBox="1"/>
          <p:nvPr>
            <p:ph idx="10" type="dt"/>
          </p:nvPr>
        </p:nvSpPr>
        <p:spPr>
          <a:xfrm>
            <a:off x="471488" y="8475136"/>
            <a:ext cx="1543050" cy="486833"/>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7"/>
          <p:cNvSpPr txBox="1"/>
          <p:nvPr>
            <p:ph idx="11" type="ftr"/>
          </p:nvPr>
        </p:nvSpPr>
        <p:spPr>
          <a:xfrm>
            <a:off x="2271713" y="8475136"/>
            <a:ext cx="2314575" cy="486833"/>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7"/>
          <p:cNvSpPr txBox="1"/>
          <p:nvPr>
            <p:ph idx="12" type="sldNum"/>
          </p:nvPr>
        </p:nvSpPr>
        <p:spPr>
          <a:xfrm>
            <a:off x="4843463" y="8475136"/>
            <a:ext cx="1543050" cy="486833"/>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8" name="Shape 58"/>
        <p:cNvGrpSpPr/>
        <p:nvPr/>
      </p:nvGrpSpPr>
      <p:grpSpPr>
        <a:xfrm>
          <a:off x="0" y="0"/>
          <a:ext cx="0" cy="0"/>
          <a:chOff x="0" y="0"/>
          <a:chExt cx="0" cy="0"/>
        </a:xfrm>
      </p:grpSpPr>
      <p:sp>
        <p:nvSpPr>
          <p:cNvPr id="59" name="Google Shape;59;p18"/>
          <p:cNvSpPr txBox="1"/>
          <p:nvPr>
            <p:ph type="title"/>
          </p:nvPr>
        </p:nvSpPr>
        <p:spPr>
          <a:xfrm>
            <a:off x="472381" y="609600"/>
            <a:ext cx="2211884" cy="21336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8"/>
          <p:cNvSpPr txBox="1"/>
          <p:nvPr>
            <p:ph idx="1" type="body"/>
          </p:nvPr>
        </p:nvSpPr>
        <p:spPr>
          <a:xfrm>
            <a:off x="2915543" y="1316569"/>
            <a:ext cx="3471863" cy="6498167"/>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750"/>
              </a:spcBef>
              <a:spcAft>
                <a:spcPts val="0"/>
              </a:spcAft>
              <a:buClr>
                <a:schemeClr val="dk1"/>
              </a:buClr>
              <a:buSzPts val="2400"/>
              <a:buChar char="•"/>
              <a:defRPr sz="2400"/>
            </a:lvl1pPr>
            <a:lvl2pPr indent="-361950" lvl="1" marL="914400" algn="l">
              <a:lnSpc>
                <a:spcPct val="90000"/>
              </a:lnSpc>
              <a:spcBef>
                <a:spcPts val="375"/>
              </a:spcBef>
              <a:spcAft>
                <a:spcPts val="0"/>
              </a:spcAft>
              <a:buClr>
                <a:schemeClr val="dk1"/>
              </a:buClr>
              <a:buSzPts val="2100"/>
              <a:buChar char="•"/>
              <a:defRPr sz="2100"/>
            </a:lvl2pPr>
            <a:lvl3pPr indent="-342900" lvl="2" marL="1371600" algn="l">
              <a:lnSpc>
                <a:spcPct val="90000"/>
              </a:lnSpc>
              <a:spcBef>
                <a:spcPts val="375"/>
              </a:spcBef>
              <a:spcAft>
                <a:spcPts val="0"/>
              </a:spcAft>
              <a:buClr>
                <a:schemeClr val="dk1"/>
              </a:buClr>
              <a:buSzPts val="1800"/>
              <a:buChar char="•"/>
              <a:defRPr sz="1800"/>
            </a:lvl3pPr>
            <a:lvl4pPr indent="-323850" lvl="3" marL="1828800" algn="l">
              <a:lnSpc>
                <a:spcPct val="90000"/>
              </a:lnSpc>
              <a:spcBef>
                <a:spcPts val="375"/>
              </a:spcBef>
              <a:spcAft>
                <a:spcPts val="0"/>
              </a:spcAft>
              <a:buClr>
                <a:schemeClr val="dk1"/>
              </a:buClr>
              <a:buSzPts val="1500"/>
              <a:buChar char="•"/>
              <a:defRPr sz="1500"/>
            </a:lvl4pPr>
            <a:lvl5pPr indent="-323850" lvl="4" marL="2286000" algn="l">
              <a:lnSpc>
                <a:spcPct val="90000"/>
              </a:lnSpc>
              <a:spcBef>
                <a:spcPts val="375"/>
              </a:spcBef>
              <a:spcAft>
                <a:spcPts val="0"/>
              </a:spcAft>
              <a:buClr>
                <a:schemeClr val="dk1"/>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61" name="Google Shape;61;p18"/>
          <p:cNvSpPr txBox="1"/>
          <p:nvPr>
            <p:ph idx="2" type="body"/>
          </p:nvPr>
        </p:nvSpPr>
        <p:spPr>
          <a:xfrm>
            <a:off x="472381" y="2743200"/>
            <a:ext cx="2211884" cy="508211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62" name="Google Shape;62;p18"/>
          <p:cNvSpPr txBox="1"/>
          <p:nvPr>
            <p:ph idx="10" type="dt"/>
          </p:nvPr>
        </p:nvSpPr>
        <p:spPr>
          <a:xfrm>
            <a:off x="471488" y="8475136"/>
            <a:ext cx="1543050" cy="486833"/>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8"/>
          <p:cNvSpPr txBox="1"/>
          <p:nvPr>
            <p:ph idx="11" type="ftr"/>
          </p:nvPr>
        </p:nvSpPr>
        <p:spPr>
          <a:xfrm>
            <a:off x="2271713" y="8475136"/>
            <a:ext cx="2314575" cy="486833"/>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8"/>
          <p:cNvSpPr txBox="1"/>
          <p:nvPr>
            <p:ph idx="12" type="sldNum"/>
          </p:nvPr>
        </p:nvSpPr>
        <p:spPr>
          <a:xfrm>
            <a:off x="4843463" y="8475136"/>
            <a:ext cx="1543050" cy="486833"/>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5" name="Shape 65"/>
        <p:cNvGrpSpPr/>
        <p:nvPr/>
      </p:nvGrpSpPr>
      <p:grpSpPr>
        <a:xfrm>
          <a:off x="0" y="0"/>
          <a:ext cx="0" cy="0"/>
          <a:chOff x="0" y="0"/>
          <a:chExt cx="0" cy="0"/>
        </a:xfrm>
      </p:grpSpPr>
      <p:sp>
        <p:nvSpPr>
          <p:cNvPr id="66" name="Google Shape;66;p19"/>
          <p:cNvSpPr txBox="1"/>
          <p:nvPr>
            <p:ph type="title"/>
          </p:nvPr>
        </p:nvSpPr>
        <p:spPr>
          <a:xfrm>
            <a:off x="472381" y="609600"/>
            <a:ext cx="2211884" cy="21336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9"/>
          <p:cNvSpPr/>
          <p:nvPr>
            <p:ph idx="2" type="pic"/>
          </p:nvPr>
        </p:nvSpPr>
        <p:spPr>
          <a:xfrm>
            <a:off x="2915543" y="1316569"/>
            <a:ext cx="3471863" cy="6498167"/>
          </a:xfrm>
          <a:prstGeom prst="rect">
            <a:avLst/>
          </a:prstGeom>
          <a:noFill/>
          <a:ln>
            <a:noFill/>
          </a:ln>
        </p:spPr>
      </p:sp>
      <p:sp>
        <p:nvSpPr>
          <p:cNvPr id="68" name="Google Shape;68;p19"/>
          <p:cNvSpPr txBox="1"/>
          <p:nvPr>
            <p:ph idx="1" type="body"/>
          </p:nvPr>
        </p:nvSpPr>
        <p:spPr>
          <a:xfrm>
            <a:off x="472381" y="2743200"/>
            <a:ext cx="2211884" cy="508211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69" name="Google Shape;69;p19"/>
          <p:cNvSpPr txBox="1"/>
          <p:nvPr>
            <p:ph idx="10" type="dt"/>
          </p:nvPr>
        </p:nvSpPr>
        <p:spPr>
          <a:xfrm>
            <a:off x="471488" y="8475136"/>
            <a:ext cx="1543050" cy="486833"/>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9"/>
          <p:cNvSpPr txBox="1"/>
          <p:nvPr>
            <p:ph idx="11" type="ftr"/>
          </p:nvPr>
        </p:nvSpPr>
        <p:spPr>
          <a:xfrm>
            <a:off x="2271713" y="8475136"/>
            <a:ext cx="2314575" cy="486833"/>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9"/>
          <p:cNvSpPr txBox="1"/>
          <p:nvPr>
            <p:ph idx="12" type="sldNum"/>
          </p:nvPr>
        </p:nvSpPr>
        <p:spPr>
          <a:xfrm>
            <a:off x="4843463" y="8475136"/>
            <a:ext cx="1543050" cy="486833"/>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0"/>
          <p:cNvSpPr txBox="1"/>
          <p:nvPr>
            <p:ph type="title"/>
          </p:nvPr>
        </p:nvSpPr>
        <p:spPr>
          <a:xfrm>
            <a:off x="471488" y="486836"/>
            <a:ext cx="5915025" cy="1767417"/>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0"/>
          <p:cNvSpPr txBox="1"/>
          <p:nvPr>
            <p:ph idx="1" type="body"/>
          </p:nvPr>
        </p:nvSpPr>
        <p:spPr>
          <a:xfrm>
            <a:off x="471488" y="2434167"/>
            <a:ext cx="5915025" cy="5801784"/>
          </a:xfrm>
          <a:prstGeom prst="rect">
            <a:avLst/>
          </a:prstGeom>
          <a:noFill/>
          <a:ln>
            <a:noFill/>
          </a:ln>
        </p:spPr>
        <p:txBody>
          <a:bodyPr anchorCtr="0" anchor="t" bIns="45700" lIns="91425" spcFirstLastPara="1" rIns="91425" wrap="square" tIns="45700">
            <a:norm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2" name="Google Shape;12;p10"/>
          <p:cNvSpPr txBox="1"/>
          <p:nvPr>
            <p:ph idx="10" type="dt"/>
          </p:nvPr>
        </p:nvSpPr>
        <p:spPr>
          <a:xfrm>
            <a:off x="471488" y="8475136"/>
            <a:ext cx="1543050" cy="486833"/>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0"/>
          <p:cNvSpPr txBox="1"/>
          <p:nvPr>
            <p:ph idx="11" type="ftr"/>
          </p:nvPr>
        </p:nvSpPr>
        <p:spPr>
          <a:xfrm>
            <a:off x="2271713" y="8475136"/>
            <a:ext cx="2314575" cy="486833"/>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0"/>
          <p:cNvSpPr txBox="1"/>
          <p:nvPr>
            <p:ph idx="12" type="sldNum"/>
          </p:nvPr>
        </p:nvSpPr>
        <p:spPr>
          <a:xfrm>
            <a:off x="4843463" y="8475136"/>
            <a:ext cx="1543050" cy="486833"/>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PE"/>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jp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18.png"/><Relationship Id="rId5"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image" Target="../media/image17.png"/><Relationship Id="rId5"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6.png"/><Relationship Id="rId5"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descr="La nueva tendencia: Edificios Conectados | MD Blog" id="88" name="Google Shape;88;p1"/>
          <p:cNvPicPr preferRelativeResize="0"/>
          <p:nvPr/>
        </p:nvPicPr>
        <p:blipFill rotWithShape="1">
          <a:blip r:embed="rId3">
            <a:alphaModFix/>
          </a:blip>
          <a:srcRect b="2899" l="22115" r="2411" t="0"/>
          <a:stretch/>
        </p:blipFill>
        <p:spPr>
          <a:xfrm>
            <a:off x="0" y="0"/>
            <a:ext cx="6858000" cy="5882185"/>
          </a:xfrm>
          <a:prstGeom prst="rect">
            <a:avLst/>
          </a:prstGeom>
          <a:noFill/>
          <a:ln>
            <a:noFill/>
          </a:ln>
        </p:spPr>
      </p:pic>
      <p:pic>
        <p:nvPicPr>
          <p:cNvPr id="89" name="Google Shape;89;p1"/>
          <p:cNvPicPr preferRelativeResize="0"/>
          <p:nvPr/>
        </p:nvPicPr>
        <p:blipFill rotWithShape="1">
          <a:blip r:embed="rId4">
            <a:alphaModFix/>
          </a:blip>
          <a:srcRect b="0" l="0" r="0" t="0"/>
          <a:stretch/>
        </p:blipFill>
        <p:spPr>
          <a:xfrm>
            <a:off x="0" y="0"/>
            <a:ext cx="6858000" cy="9144000"/>
          </a:xfrm>
          <a:prstGeom prst="rect">
            <a:avLst/>
          </a:prstGeom>
          <a:noFill/>
          <a:ln>
            <a:noFill/>
          </a:ln>
        </p:spPr>
      </p:pic>
      <p:sp>
        <p:nvSpPr>
          <p:cNvPr id="90" name="Google Shape;90;p1"/>
          <p:cNvSpPr/>
          <p:nvPr/>
        </p:nvSpPr>
        <p:spPr>
          <a:xfrm>
            <a:off x="76200" y="7050736"/>
            <a:ext cx="68580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s-PE" sz="2000" u="none" cap="none" strike="noStrike">
                <a:solidFill>
                  <a:srgbClr val="595959"/>
                </a:solidFill>
                <a:latin typeface="Calibri"/>
                <a:ea typeface="Calibri"/>
                <a:cs typeface="Calibri"/>
                <a:sym typeface="Calibri"/>
              </a:rPr>
              <a:t>MANUAL DE CREACIÓN DE TAREA PROGRAMADA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PE" sz="1400" u="none" cap="none" strike="noStrike">
                <a:solidFill>
                  <a:srgbClr val="595959"/>
                </a:solidFill>
                <a:latin typeface="Calibri"/>
                <a:ea typeface="Calibri"/>
                <a:cs typeface="Calibri"/>
                <a:sym typeface="Calibri"/>
              </a:rPr>
              <a:t>VERSIÓN 1.0</a:t>
            </a:r>
            <a:endParaRPr b="0" i="0" sz="1400" u="none" cap="none" strike="noStrike">
              <a:solidFill>
                <a:srgbClr val="000000"/>
              </a:solidFill>
              <a:latin typeface="Calibri"/>
              <a:ea typeface="Calibri"/>
              <a:cs typeface="Calibri"/>
              <a:sym typeface="Calibri"/>
            </a:endParaRPr>
          </a:p>
        </p:txBody>
      </p:sp>
      <p:sp>
        <p:nvSpPr>
          <p:cNvPr id="91" name="Google Shape;91;p1"/>
          <p:cNvSpPr/>
          <p:nvPr/>
        </p:nvSpPr>
        <p:spPr>
          <a:xfrm>
            <a:off x="0" y="7682422"/>
            <a:ext cx="6722533" cy="553998"/>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000"/>
              <a:buFont typeface="Arial"/>
              <a:buNone/>
            </a:pPr>
            <a:r>
              <a:rPr b="0" i="0" lang="es-PE" sz="1000" u="none" cap="none" strike="noStrike">
                <a:solidFill>
                  <a:srgbClr val="595959"/>
                </a:solidFill>
                <a:latin typeface="Calibri"/>
                <a:ea typeface="Calibri"/>
                <a:cs typeface="Calibri"/>
                <a:sym typeface="Calibri"/>
              </a:rPr>
              <a:t>AVISO DE CONFIDENCIALIDAD: la información contendida en este documento es de carácter confidencial y está legalmente protegida, solo destinada para el uso del destinatario (s) previsto (s). Cualquier divulgación, difusión, distribución o copia a personas ajenas a la empresa APM TERMINALS o sus filiales, está prohibida.</a:t>
            </a:r>
            <a:endParaRPr b="0" i="0" sz="1000" u="none" cap="none" strike="noStrike">
              <a:solidFill>
                <a:srgbClr val="595959"/>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3" name="Shape 163"/>
        <p:cNvGrpSpPr/>
        <p:nvPr/>
      </p:nvGrpSpPr>
      <p:grpSpPr>
        <a:xfrm>
          <a:off x="0" y="0"/>
          <a:ext cx="0" cy="0"/>
          <a:chOff x="0" y="0"/>
          <a:chExt cx="0" cy="0"/>
        </a:xfrm>
      </p:grpSpPr>
      <p:sp>
        <p:nvSpPr>
          <p:cNvPr id="164" name="Google Shape;164;gf2437c7d62_0_22"/>
          <p:cNvSpPr txBox="1"/>
          <p:nvPr/>
        </p:nvSpPr>
        <p:spPr>
          <a:xfrm>
            <a:off x="374650" y="8682335"/>
            <a:ext cx="511200" cy="461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1" i="0" lang="es-PE" sz="2400" u="none" cap="none" strike="noStrike">
                <a:solidFill>
                  <a:schemeClr val="lt1"/>
                </a:solidFill>
                <a:latin typeface="Century Gothic"/>
                <a:ea typeface="Century Gothic"/>
                <a:cs typeface="Century Gothic"/>
                <a:sym typeface="Century Gothic"/>
              </a:rPr>
              <a:t>9</a:t>
            </a:r>
            <a:endParaRPr b="0" i="0" sz="1400" u="none" cap="none" strike="noStrike">
              <a:solidFill>
                <a:srgbClr val="000000"/>
              </a:solidFill>
              <a:latin typeface="Arial"/>
              <a:ea typeface="Arial"/>
              <a:cs typeface="Arial"/>
              <a:sym typeface="Arial"/>
            </a:endParaRPr>
          </a:p>
        </p:txBody>
      </p:sp>
      <p:sp>
        <p:nvSpPr>
          <p:cNvPr id="165" name="Google Shape;165;gf2437c7d62_0_22"/>
          <p:cNvSpPr/>
          <p:nvPr/>
        </p:nvSpPr>
        <p:spPr>
          <a:xfrm>
            <a:off x="-9" y="3275818"/>
            <a:ext cx="6993600" cy="400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s-PE" sz="2000" u="none" cap="none" strike="noStrike">
                <a:solidFill>
                  <a:srgbClr val="595959"/>
                </a:solidFill>
                <a:latin typeface="Calibri"/>
                <a:ea typeface="Calibri"/>
                <a:cs typeface="Calibri"/>
                <a:sym typeface="Calibri"/>
              </a:rPr>
              <a:t>Figura 9</a:t>
            </a:r>
            <a:endParaRPr b="1" i="0" sz="2000" u="none" cap="none" strike="noStrike">
              <a:solidFill>
                <a:srgbClr val="595959"/>
              </a:solidFill>
              <a:latin typeface="Calibri"/>
              <a:ea typeface="Calibri"/>
              <a:cs typeface="Calibri"/>
              <a:sym typeface="Calibri"/>
            </a:endParaRPr>
          </a:p>
        </p:txBody>
      </p:sp>
      <p:sp>
        <p:nvSpPr>
          <p:cNvPr id="166" name="Google Shape;166;gf2437c7d62_0_22"/>
          <p:cNvSpPr/>
          <p:nvPr/>
        </p:nvSpPr>
        <p:spPr>
          <a:xfrm>
            <a:off x="127050" y="3676027"/>
            <a:ext cx="6603900" cy="1423200"/>
          </a:xfrm>
          <a:prstGeom prst="rect">
            <a:avLst/>
          </a:prstGeom>
          <a:noFill/>
          <a:ln>
            <a:noFill/>
          </a:ln>
        </p:spPr>
        <p:txBody>
          <a:bodyPr anchorCtr="0" anchor="t" bIns="45700" lIns="91425" spcFirstLastPara="1" rIns="91425" wrap="square" tIns="45700">
            <a:noAutofit/>
          </a:bodyPr>
          <a:lstStyle/>
          <a:p>
            <a:pPr indent="0" lvl="0" marL="431999" marR="0" rtl="0" algn="just">
              <a:lnSpc>
                <a:spcPct val="100000"/>
              </a:lnSpc>
              <a:spcBef>
                <a:spcPts val="0"/>
              </a:spcBef>
              <a:spcAft>
                <a:spcPts val="0"/>
              </a:spcAft>
              <a:buClr>
                <a:srgbClr val="000000"/>
              </a:buClr>
              <a:buSzPts val="2000"/>
              <a:buFont typeface="Arial"/>
              <a:buNone/>
            </a:pPr>
            <a:r>
              <a:rPr b="0" i="0" lang="es-PE" sz="2000" u="none" cap="none" strike="noStrike">
                <a:solidFill>
                  <a:srgbClr val="595959"/>
                </a:solidFill>
                <a:latin typeface="Calibri"/>
                <a:ea typeface="Calibri"/>
                <a:cs typeface="Calibri"/>
                <a:sym typeface="Calibri"/>
              </a:rPr>
              <a:t>8.	En la pestaña </a:t>
            </a:r>
            <a:r>
              <a:rPr b="1" i="0" lang="es-PE" sz="2000" u="none" cap="none" strike="noStrike">
                <a:solidFill>
                  <a:srgbClr val="595959"/>
                </a:solidFill>
                <a:latin typeface="Calibri"/>
                <a:ea typeface="Calibri"/>
                <a:cs typeface="Calibri"/>
                <a:sym typeface="Calibri"/>
              </a:rPr>
              <a:t>Settings</a:t>
            </a:r>
            <a:r>
              <a:rPr b="0" i="0" lang="es-PE" sz="2000" u="none" cap="none" strike="noStrike">
                <a:solidFill>
                  <a:srgbClr val="595959"/>
                </a:solidFill>
                <a:latin typeface="Calibri"/>
                <a:ea typeface="Calibri"/>
                <a:cs typeface="Calibri"/>
                <a:sym typeface="Calibri"/>
              </a:rPr>
              <a:t>, seleccionar las opciones que se muestran en la siguiente imagen y presionar </a:t>
            </a:r>
            <a:r>
              <a:rPr b="1" i="0" lang="es-PE" sz="2000" u="none" cap="none" strike="noStrike">
                <a:solidFill>
                  <a:srgbClr val="595959"/>
                </a:solidFill>
                <a:latin typeface="Calibri"/>
                <a:ea typeface="Calibri"/>
                <a:cs typeface="Calibri"/>
                <a:sym typeface="Calibri"/>
              </a:rPr>
              <a:t>OK.</a:t>
            </a:r>
            <a:endParaRPr b="1" i="0" sz="2000" u="none" cap="none" strike="noStrike">
              <a:solidFill>
                <a:srgbClr val="595959"/>
              </a:solidFill>
              <a:latin typeface="Calibri"/>
              <a:ea typeface="Calibri"/>
              <a:cs typeface="Calibri"/>
              <a:sym typeface="Calibri"/>
            </a:endParaRPr>
          </a:p>
          <a:p>
            <a:pPr indent="0" lvl="0" marL="431999"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595959"/>
              </a:solidFill>
              <a:latin typeface="Calibri"/>
              <a:ea typeface="Calibri"/>
              <a:cs typeface="Calibri"/>
              <a:sym typeface="Calibri"/>
            </a:endParaRPr>
          </a:p>
          <a:p>
            <a:pPr indent="0" lvl="0" marL="431999" marR="0" rtl="0" algn="just">
              <a:lnSpc>
                <a:spcPct val="100000"/>
              </a:lnSpc>
              <a:spcBef>
                <a:spcPts val="0"/>
              </a:spcBef>
              <a:spcAft>
                <a:spcPts val="0"/>
              </a:spcAft>
              <a:buClr>
                <a:srgbClr val="000000"/>
              </a:buClr>
              <a:buSzPts val="2000"/>
              <a:buFont typeface="Arial"/>
              <a:buNone/>
            </a:pPr>
            <a:r>
              <a:rPr b="1" i="0" lang="es-PE" sz="2000" u="none" cap="none" strike="noStrike">
                <a:solidFill>
                  <a:srgbClr val="595959"/>
                </a:solidFill>
                <a:latin typeface="Calibri"/>
                <a:ea typeface="Calibri"/>
                <a:cs typeface="Calibri"/>
                <a:sym typeface="Calibri"/>
              </a:rPr>
              <a:t>Stop the task if it runs longer than: </a:t>
            </a:r>
            <a:r>
              <a:rPr b="0" i="0" lang="es-PE" sz="2000" u="none" cap="none" strike="noStrike">
                <a:solidFill>
                  <a:srgbClr val="595959"/>
                </a:solidFill>
                <a:latin typeface="Calibri"/>
                <a:ea typeface="Calibri"/>
                <a:cs typeface="Calibri"/>
                <a:sym typeface="Calibri"/>
              </a:rPr>
              <a:t>1 hour</a:t>
            </a:r>
            <a:endParaRPr b="0" i="0" sz="2000" u="none" cap="none" strike="noStrike">
              <a:solidFill>
                <a:srgbClr val="595959"/>
              </a:solidFill>
              <a:latin typeface="Calibri"/>
              <a:ea typeface="Calibri"/>
              <a:cs typeface="Calibri"/>
              <a:sym typeface="Calibri"/>
            </a:endParaRPr>
          </a:p>
        </p:txBody>
      </p:sp>
      <p:pic>
        <p:nvPicPr>
          <p:cNvPr id="167" name="Google Shape;167;gf2437c7d62_0_22"/>
          <p:cNvPicPr preferRelativeResize="0"/>
          <p:nvPr/>
        </p:nvPicPr>
        <p:blipFill rotWithShape="1">
          <a:blip r:embed="rId4">
            <a:alphaModFix/>
          </a:blip>
          <a:srcRect b="26335" l="8541" r="49420" t="4488"/>
          <a:stretch/>
        </p:blipFill>
        <p:spPr>
          <a:xfrm>
            <a:off x="1962150" y="561200"/>
            <a:ext cx="2933700" cy="2714625"/>
          </a:xfrm>
          <a:prstGeom prst="rect">
            <a:avLst/>
          </a:prstGeom>
          <a:noFill/>
          <a:ln cap="flat" cmpd="sng" w="28575">
            <a:solidFill>
              <a:schemeClr val="accent5"/>
            </a:solidFill>
            <a:prstDash val="solid"/>
            <a:round/>
            <a:headEnd len="sm" w="sm" type="none"/>
            <a:tailEnd len="sm" w="sm" type="none"/>
          </a:ln>
        </p:spPr>
      </p:pic>
      <p:pic>
        <p:nvPicPr>
          <p:cNvPr id="168" name="Google Shape;168;gf2437c7d62_0_22"/>
          <p:cNvPicPr preferRelativeResize="0"/>
          <p:nvPr/>
        </p:nvPicPr>
        <p:blipFill rotWithShape="1">
          <a:blip r:embed="rId5">
            <a:alphaModFix/>
          </a:blip>
          <a:srcRect b="25644" l="25179" r="31822" t="15455"/>
          <a:stretch/>
        </p:blipFill>
        <p:spPr>
          <a:xfrm>
            <a:off x="1448925" y="5294652"/>
            <a:ext cx="4095750" cy="3152775"/>
          </a:xfrm>
          <a:prstGeom prst="rect">
            <a:avLst/>
          </a:prstGeom>
          <a:noFill/>
          <a:ln cap="flat" cmpd="sng" w="28575">
            <a:solidFill>
              <a:schemeClr val="accent5"/>
            </a:solidFill>
            <a:prstDash val="solid"/>
            <a:round/>
            <a:headEnd len="sm" w="sm" type="none"/>
            <a:tailEnd len="sm" w="sm" type="none"/>
          </a:ln>
        </p:spPr>
      </p:pic>
      <p:sp>
        <p:nvSpPr>
          <p:cNvPr id="169" name="Google Shape;169;gf2437c7d62_0_22"/>
          <p:cNvSpPr/>
          <p:nvPr/>
        </p:nvSpPr>
        <p:spPr>
          <a:xfrm>
            <a:off x="-67809" y="8447418"/>
            <a:ext cx="6993600" cy="400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s-PE" sz="2000" u="none" cap="none" strike="noStrike">
                <a:solidFill>
                  <a:srgbClr val="595959"/>
                </a:solidFill>
                <a:latin typeface="Calibri"/>
                <a:ea typeface="Calibri"/>
                <a:cs typeface="Calibri"/>
                <a:sym typeface="Calibri"/>
              </a:rPr>
              <a:t>Figura 10</a:t>
            </a:r>
            <a:endParaRPr b="1" i="0" sz="2000" u="none" cap="none" strike="noStrike">
              <a:solidFill>
                <a:srgbClr val="595959"/>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3" name="Shape 173"/>
        <p:cNvGrpSpPr/>
        <p:nvPr/>
      </p:nvGrpSpPr>
      <p:grpSpPr>
        <a:xfrm>
          <a:off x="0" y="0"/>
          <a:ext cx="0" cy="0"/>
          <a:chOff x="0" y="0"/>
          <a:chExt cx="0" cy="0"/>
        </a:xfrm>
      </p:grpSpPr>
      <p:sp>
        <p:nvSpPr>
          <p:cNvPr id="174" name="Google Shape;174;gf2437c7d62_0_44"/>
          <p:cNvSpPr txBox="1"/>
          <p:nvPr/>
        </p:nvSpPr>
        <p:spPr>
          <a:xfrm>
            <a:off x="374650" y="8682335"/>
            <a:ext cx="511200" cy="461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1" i="0" lang="es-PE" sz="2400" u="none" cap="none" strike="noStrike">
                <a:solidFill>
                  <a:schemeClr val="lt1"/>
                </a:solidFill>
                <a:latin typeface="Century Gothic"/>
                <a:ea typeface="Century Gothic"/>
                <a:cs typeface="Century Gothic"/>
                <a:sym typeface="Century Gothic"/>
              </a:rPr>
              <a:t>9</a:t>
            </a:r>
            <a:endParaRPr b="0" i="0" sz="1400" u="none" cap="none" strike="noStrike">
              <a:solidFill>
                <a:srgbClr val="000000"/>
              </a:solidFill>
              <a:latin typeface="Arial"/>
              <a:ea typeface="Arial"/>
              <a:cs typeface="Arial"/>
              <a:sym typeface="Arial"/>
            </a:endParaRPr>
          </a:p>
        </p:txBody>
      </p:sp>
      <p:sp>
        <p:nvSpPr>
          <p:cNvPr id="175" name="Google Shape;175;gf2437c7d62_0_44"/>
          <p:cNvSpPr/>
          <p:nvPr/>
        </p:nvSpPr>
        <p:spPr>
          <a:xfrm>
            <a:off x="-67809" y="3653368"/>
            <a:ext cx="6993600" cy="400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s-PE" sz="2000" u="none" cap="none" strike="noStrike">
                <a:solidFill>
                  <a:srgbClr val="595959"/>
                </a:solidFill>
                <a:latin typeface="Calibri"/>
                <a:ea typeface="Calibri"/>
                <a:cs typeface="Calibri"/>
                <a:sym typeface="Calibri"/>
              </a:rPr>
              <a:t>Figura 11</a:t>
            </a:r>
            <a:endParaRPr b="1" i="0" sz="2000" u="none" cap="none" strike="noStrike">
              <a:solidFill>
                <a:srgbClr val="595959"/>
              </a:solidFill>
              <a:latin typeface="Calibri"/>
              <a:ea typeface="Calibri"/>
              <a:cs typeface="Calibri"/>
              <a:sym typeface="Calibri"/>
            </a:endParaRPr>
          </a:p>
        </p:txBody>
      </p:sp>
      <p:sp>
        <p:nvSpPr>
          <p:cNvPr id="176" name="Google Shape;176;gf2437c7d62_0_44"/>
          <p:cNvSpPr/>
          <p:nvPr/>
        </p:nvSpPr>
        <p:spPr>
          <a:xfrm>
            <a:off x="374650" y="405700"/>
            <a:ext cx="6210000" cy="863700"/>
          </a:xfrm>
          <a:prstGeom prst="rect">
            <a:avLst/>
          </a:prstGeom>
          <a:noFill/>
          <a:ln>
            <a:noFill/>
          </a:ln>
        </p:spPr>
        <p:txBody>
          <a:bodyPr anchorCtr="0" anchor="t" bIns="45700" lIns="91425" spcFirstLastPara="1" rIns="91425" wrap="square" tIns="45700">
            <a:noAutofit/>
          </a:bodyPr>
          <a:lstStyle/>
          <a:p>
            <a:pPr indent="0" lvl="0" marL="431999" marR="0" rtl="0" algn="just">
              <a:lnSpc>
                <a:spcPct val="100000"/>
              </a:lnSpc>
              <a:spcBef>
                <a:spcPts val="0"/>
              </a:spcBef>
              <a:spcAft>
                <a:spcPts val="0"/>
              </a:spcAft>
              <a:buClr>
                <a:srgbClr val="000000"/>
              </a:buClr>
              <a:buSzPts val="2000"/>
              <a:buFont typeface="Arial"/>
              <a:buNone/>
            </a:pPr>
            <a:r>
              <a:rPr b="0" i="0" lang="es-PE" sz="2000" u="none" cap="none" strike="noStrike">
                <a:solidFill>
                  <a:srgbClr val="595959"/>
                </a:solidFill>
                <a:latin typeface="Calibri"/>
                <a:ea typeface="Calibri"/>
                <a:cs typeface="Calibri"/>
                <a:sym typeface="Calibri"/>
              </a:rPr>
              <a:t>9.	Por último, seleccionamos </a:t>
            </a:r>
            <a:r>
              <a:rPr b="1" i="0" lang="es-PE" sz="2000" u="none" cap="none" strike="noStrike">
                <a:solidFill>
                  <a:srgbClr val="595959"/>
                </a:solidFill>
                <a:latin typeface="Calibri"/>
                <a:ea typeface="Calibri"/>
                <a:cs typeface="Calibri"/>
                <a:sym typeface="Calibri"/>
              </a:rPr>
              <a:t>OK.</a:t>
            </a:r>
            <a:r>
              <a:rPr b="0" i="0" lang="es-PE" sz="2000" u="none" cap="none" strike="noStrike">
                <a:solidFill>
                  <a:srgbClr val="595959"/>
                </a:solidFill>
                <a:latin typeface="Calibri"/>
                <a:ea typeface="Calibri"/>
                <a:cs typeface="Calibri"/>
                <a:sym typeface="Calibri"/>
              </a:rPr>
              <a:t> Esta tarea programada podrá visualizarse en el listado de tareas.</a:t>
            </a:r>
            <a:endParaRPr b="0" i="0" sz="2000" u="none" cap="none" strike="noStrike">
              <a:solidFill>
                <a:srgbClr val="595959"/>
              </a:solidFill>
              <a:latin typeface="Calibri"/>
              <a:ea typeface="Calibri"/>
              <a:cs typeface="Calibri"/>
              <a:sym typeface="Calibri"/>
            </a:endParaRPr>
          </a:p>
        </p:txBody>
      </p:sp>
      <p:pic>
        <p:nvPicPr>
          <p:cNvPr id="177" name="Google Shape;177;gf2437c7d62_0_44"/>
          <p:cNvPicPr preferRelativeResize="0"/>
          <p:nvPr/>
        </p:nvPicPr>
        <p:blipFill rotWithShape="1">
          <a:blip r:embed="rId4">
            <a:alphaModFix/>
          </a:blip>
          <a:srcRect b="38479" l="593" r="16966" t="0"/>
          <a:stretch/>
        </p:blipFill>
        <p:spPr>
          <a:xfrm>
            <a:off x="1452513" y="1443326"/>
            <a:ext cx="4448175" cy="1866900"/>
          </a:xfrm>
          <a:prstGeom prst="rect">
            <a:avLst/>
          </a:prstGeom>
          <a:noFill/>
          <a:ln cap="flat" cmpd="sng" w="28575">
            <a:solidFill>
              <a:schemeClr val="accent5"/>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descr="La nueva tendencia: Edificios Conectados | MD Blog" id="96" name="Google Shape;96;p2"/>
          <p:cNvPicPr preferRelativeResize="0"/>
          <p:nvPr/>
        </p:nvPicPr>
        <p:blipFill rotWithShape="1">
          <a:blip r:embed="rId3">
            <a:alphaModFix/>
          </a:blip>
          <a:srcRect b="2901" l="22115" r="2411" t="23655"/>
          <a:stretch/>
        </p:blipFill>
        <p:spPr>
          <a:xfrm>
            <a:off x="0" y="13649"/>
            <a:ext cx="6858000" cy="4449170"/>
          </a:xfrm>
          <a:prstGeom prst="rect">
            <a:avLst/>
          </a:prstGeom>
          <a:noFill/>
          <a:ln>
            <a:noFill/>
          </a:ln>
        </p:spPr>
      </p:pic>
      <p:pic>
        <p:nvPicPr>
          <p:cNvPr id="97" name="Google Shape;97;p2"/>
          <p:cNvPicPr preferRelativeResize="0"/>
          <p:nvPr/>
        </p:nvPicPr>
        <p:blipFill rotWithShape="1">
          <a:blip r:embed="rId4">
            <a:alphaModFix/>
          </a:blip>
          <a:srcRect b="0" l="0" r="0" t="0"/>
          <a:stretch/>
        </p:blipFill>
        <p:spPr>
          <a:xfrm>
            <a:off x="0" y="1"/>
            <a:ext cx="6858000" cy="9143999"/>
          </a:xfrm>
          <a:prstGeom prst="rect">
            <a:avLst/>
          </a:prstGeom>
          <a:noFill/>
          <a:ln>
            <a:noFill/>
          </a:ln>
        </p:spPr>
      </p:pic>
      <p:sp>
        <p:nvSpPr>
          <p:cNvPr id="98" name="Google Shape;98;p2"/>
          <p:cNvSpPr/>
          <p:nvPr/>
        </p:nvSpPr>
        <p:spPr>
          <a:xfrm>
            <a:off x="76200" y="7181150"/>
            <a:ext cx="65838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s-PE" sz="2000" u="none" cap="none" strike="noStrike">
                <a:solidFill>
                  <a:srgbClr val="595959"/>
                </a:solidFill>
                <a:latin typeface="Calibri"/>
                <a:ea typeface="Calibri"/>
                <a:cs typeface="Calibri"/>
                <a:sym typeface="Calibri"/>
              </a:rPr>
              <a:t>Manual de Creación de tarea programada, para el Sistema Web de Automatización del Proceso de Saludos de Cumpleaños para el Personal de APM TERMINALS.</a:t>
            </a:r>
            <a:endParaRPr b="1" i="0" sz="2000" u="none" cap="none" strike="noStrike">
              <a:solidFill>
                <a:srgbClr val="595959"/>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595959"/>
              </a:solidFill>
              <a:latin typeface="Calibri"/>
              <a:ea typeface="Calibri"/>
              <a:cs typeface="Calibri"/>
              <a:sym typeface="Calibri"/>
            </a:endParaRPr>
          </a:p>
        </p:txBody>
      </p:sp>
      <p:pic>
        <p:nvPicPr>
          <p:cNvPr descr="APM - Log in" id="99" name="Google Shape;99;p2"/>
          <p:cNvPicPr preferRelativeResize="0"/>
          <p:nvPr/>
        </p:nvPicPr>
        <p:blipFill rotWithShape="1">
          <a:blip r:embed="rId5">
            <a:alphaModFix/>
          </a:blip>
          <a:srcRect b="0" l="0" r="0" t="0"/>
          <a:stretch/>
        </p:blipFill>
        <p:spPr>
          <a:xfrm>
            <a:off x="1865842" y="4542263"/>
            <a:ext cx="4873625" cy="264411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3" name="Shape 103"/>
        <p:cNvGrpSpPr/>
        <p:nvPr/>
      </p:nvGrpSpPr>
      <p:grpSpPr>
        <a:xfrm>
          <a:off x="0" y="0"/>
          <a:ext cx="0" cy="0"/>
          <a:chOff x="0" y="0"/>
          <a:chExt cx="0" cy="0"/>
        </a:xfrm>
      </p:grpSpPr>
      <p:sp>
        <p:nvSpPr>
          <p:cNvPr id="104" name="Google Shape;104;p3"/>
          <p:cNvSpPr txBox="1"/>
          <p:nvPr/>
        </p:nvSpPr>
        <p:spPr>
          <a:xfrm>
            <a:off x="374650" y="8682335"/>
            <a:ext cx="511175"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1" i="0" lang="es-PE" sz="2400" u="none" cap="none" strike="noStrike">
                <a:solidFill>
                  <a:schemeClr val="lt1"/>
                </a:solidFill>
                <a:latin typeface="Century Gothic"/>
                <a:ea typeface="Century Gothic"/>
                <a:cs typeface="Century Gothic"/>
                <a:sym typeface="Century Gothic"/>
              </a:rPr>
              <a:t>3</a:t>
            </a:r>
            <a:endParaRPr b="0" i="0" sz="1400" u="none" cap="none" strike="noStrike">
              <a:solidFill>
                <a:srgbClr val="000000"/>
              </a:solidFill>
              <a:latin typeface="Arial"/>
              <a:ea typeface="Arial"/>
              <a:cs typeface="Arial"/>
              <a:sym typeface="Arial"/>
            </a:endParaRPr>
          </a:p>
        </p:txBody>
      </p:sp>
      <p:sp>
        <p:nvSpPr>
          <p:cNvPr id="105" name="Google Shape;105;p3"/>
          <p:cNvSpPr/>
          <p:nvPr/>
        </p:nvSpPr>
        <p:spPr>
          <a:xfrm>
            <a:off x="0" y="475926"/>
            <a:ext cx="6603900" cy="4603800"/>
          </a:xfrm>
          <a:prstGeom prst="rect">
            <a:avLst/>
          </a:prstGeom>
          <a:noFill/>
          <a:ln>
            <a:noFill/>
          </a:ln>
        </p:spPr>
        <p:txBody>
          <a:bodyPr anchorCtr="0" anchor="t" bIns="45700" lIns="91425" spcFirstLastPara="1" rIns="91425" wrap="square" tIns="45700">
            <a:spAutoFit/>
          </a:bodyPr>
          <a:lstStyle/>
          <a:p>
            <a:pPr indent="0" lvl="0" marL="432000" marR="0" rtl="0" algn="just">
              <a:lnSpc>
                <a:spcPct val="100000"/>
              </a:lnSpc>
              <a:spcBef>
                <a:spcPts val="0"/>
              </a:spcBef>
              <a:spcAft>
                <a:spcPts val="0"/>
              </a:spcAft>
              <a:buClr>
                <a:srgbClr val="000000"/>
              </a:buClr>
              <a:buSzPts val="2000"/>
              <a:buFont typeface="Arial"/>
              <a:buNone/>
            </a:pPr>
            <a:r>
              <a:rPr b="1" i="0" lang="es-PE" sz="2000" u="none" cap="none" strike="noStrike">
                <a:solidFill>
                  <a:srgbClr val="595959"/>
                </a:solidFill>
                <a:latin typeface="Calibri"/>
                <a:ea typeface="Calibri"/>
                <a:cs typeface="Calibri"/>
                <a:sym typeface="Calibri"/>
              </a:rPr>
              <a:t>Tarea:</a:t>
            </a:r>
            <a:endParaRPr b="0" i="0" sz="1400" u="none" cap="none" strike="noStrike">
              <a:solidFill>
                <a:srgbClr val="595959"/>
              </a:solidFill>
              <a:latin typeface="Arial"/>
              <a:ea typeface="Arial"/>
              <a:cs typeface="Arial"/>
              <a:sym typeface="Arial"/>
            </a:endParaRPr>
          </a:p>
          <a:p>
            <a:pPr indent="0" lvl="0" marL="43200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595959"/>
              </a:solidFill>
              <a:latin typeface="Calibri"/>
              <a:ea typeface="Calibri"/>
              <a:cs typeface="Calibri"/>
              <a:sym typeface="Calibri"/>
            </a:endParaRPr>
          </a:p>
          <a:p>
            <a:pPr indent="0" lvl="0" marL="432000" marR="0" rtl="0" algn="just">
              <a:lnSpc>
                <a:spcPct val="100000"/>
              </a:lnSpc>
              <a:spcBef>
                <a:spcPts val="0"/>
              </a:spcBef>
              <a:spcAft>
                <a:spcPts val="0"/>
              </a:spcAft>
              <a:buClr>
                <a:srgbClr val="000000"/>
              </a:buClr>
              <a:buSzPts val="2000"/>
              <a:buFont typeface="Arial"/>
              <a:buNone/>
            </a:pPr>
            <a:r>
              <a:rPr b="0" i="0" lang="es-PE" sz="2000" u="none" cap="none" strike="noStrike">
                <a:solidFill>
                  <a:srgbClr val="595959"/>
                </a:solidFill>
                <a:latin typeface="Calibri"/>
                <a:ea typeface="Calibri"/>
                <a:cs typeface="Calibri"/>
                <a:sym typeface="Calibri"/>
              </a:rPr>
              <a:t>Creación de una tarea programada para el envío de correo por el motivo de saludo de cumpleaños.</a:t>
            </a:r>
            <a:endParaRPr b="0" i="0" sz="1400" u="none" cap="none" strike="noStrike">
              <a:solidFill>
                <a:srgbClr val="595959"/>
              </a:solidFill>
              <a:latin typeface="Arial"/>
              <a:ea typeface="Arial"/>
              <a:cs typeface="Arial"/>
              <a:sym typeface="Arial"/>
            </a:endParaRPr>
          </a:p>
          <a:p>
            <a:pPr indent="0" lvl="0" marL="431999" marR="0" rtl="0" algn="just">
              <a:lnSpc>
                <a:spcPct val="100000"/>
              </a:lnSpc>
              <a:spcBef>
                <a:spcPts val="0"/>
              </a:spcBef>
              <a:spcAft>
                <a:spcPts val="0"/>
              </a:spcAft>
              <a:buClr>
                <a:srgbClr val="000000"/>
              </a:buClr>
              <a:buSzPts val="2000"/>
              <a:buFont typeface="Arial"/>
              <a:buNone/>
            </a:pPr>
            <a:r>
              <a:rPr b="1" lang="es-PE" sz="2000">
                <a:solidFill>
                  <a:srgbClr val="595959"/>
                </a:solidFill>
                <a:latin typeface="Calibri"/>
                <a:ea typeface="Calibri"/>
                <a:cs typeface="Calibri"/>
                <a:sym typeface="Calibri"/>
              </a:rPr>
              <a:t>Consideración</a:t>
            </a:r>
            <a:r>
              <a:rPr b="1" lang="es-PE" sz="2000">
                <a:solidFill>
                  <a:srgbClr val="595959"/>
                </a:solidFill>
                <a:latin typeface="Calibri"/>
                <a:ea typeface="Calibri"/>
                <a:cs typeface="Calibri"/>
                <a:sym typeface="Calibri"/>
              </a:rPr>
              <a:t>: </a:t>
            </a:r>
            <a:endParaRPr b="1" sz="2000">
              <a:solidFill>
                <a:srgbClr val="595959"/>
              </a:solidFill>
              <a:latin typeface="Calibri"/>
              <a:ea typeface="Calibri"/>
              <a:cs typeface="Calibri"/>
              <a:sym typeface="Calibri"/>
            </a:endParaRPr>
          </a:p>
          <a:p>
            <a:pPr indent="-355600" lvl="0" marL="457200" marR="0" rtl="0" algn="just">
              <a:lnSpc>
                <a:spcPct val="100000"/>
              </a:lnSpc>
              <a:spcBef>
                <a:spcPts val="0"/>
              </a:spcBef>
              <a:spcAft>
                <a:spcPts val="0"/>
              </a:spcAft>
              <a:buClr>
                <a:srgbClr val="595959"/>
              </a:buClr>
              <a:buSzPts val="2000"/>
              <a:buFont typeface="Calibri"/>
              <a:buChar char="-"/>
            </a:pPr>
            <a:r>
              <a:rPr lang="es-PE" sz="2000">
                <a:solidFill>
                  <a:srgbClr val="595959"/>
                </a:solidFill>
                <a:latin typeface="Calibri"/>
                <a:ea typeface="Calibri"/>
                <a:cs typeface="Calibri"/>
                <a:sym typeface="Calibri"/>
              </a:rPr>
              <a:t>El ambiente tiene que tener conexión con el servidor de base de datos.</a:t>
            </a:r>
            <a:endParaRPr sz="2000">
              <a:solidFill>
                <a:srgbClr val="595959"/>
              </a:solidFill>
              <a:latin typeface="Calibri"/>
              <a:ea typeface="Calibri"/>
              <a:cs typeface="Calibri"/>
              <a:sym typeface="Calibri"/>
            </a:endParaRPr>
          </a:p>
          <a:p>
            <a:pPr indent="-355600" lvl="0" marL="457200" rtl="0" algn="just">
              <a:spcBef>
                <a:spcPts val="0"/>
              </a:spcBef>
              <a:spcAft>
                <a:spcPts val="0"/>
              </a:spcAft>
              <a:buClr>
                <a:srgbClr val="595959"/>
              </a:buClr>
              <a:buSzPts val="2000"/>
              <a:buFont typeface="Calibri"/>
              <a:buChar char="-"/>
            </a:pPr>
            <a:r>
              <a:rPr lang="es-PE" sz="2000">
                <a:solidFill>
                  <a:srgbClr val="595959"/>
                </a:solidFill>
                <a:latin typeface="Calibri"/>
                <a:ea typeface="Calibri"/>
                <a:cs typeface="Calibri"/>
                <a:sym typeface="Calibri"/>
              </a:rPr>
              <a:t>El programa de consola solo funcionará en sistemas operativos Windows x64 bits.</a:t>
            </a:r>
            <a:endParaRPr sz="2000">
              <a:solidFill>
                <a:srgbClr val="595959"/>
              </a:solidFill>
              <a:latin typeface="Calibri"/>
              <a:ea typeface="Calibri"/>
              <a:cs typeface="Calibri"/>
              <a:sym typeface="Calibri"/>
            </a:endParaRPr>
          </a:p>
          <a:p>
            <a:pPr indent="0" lvl="0" marL="431999" marR="0" rtl="0" algn="just">
              <a:lnSpc>
                <a:spcPct val="100000"/>
              </a:lnSpc>
              <a:spcBef>
                <a:spcPts val="0"/>
              </a:spcBef>
              <a:spcAft>
                <a:spcPts val="0"/>
              </a:spcAft>
              <a:buClr>
                <a:srgbClr val="000000"/>
              </a:buClr>
              <a:buSzPts val="2000"/>
              <a:buFont typeface="Arial"/>
              <a:buNone/>
            </a:pPr>
            <a:r>
              <a:rPr b="1" i="0" lang="es-PE" sz="2000" u="none" cap="none" strike="noStrike">
                <a:solidFill>
                  <a:srgbClr val="595959"/>
                </a:solidFill>
                <a:latin typeface="Calibri"/>
                <a:ea typeface="Calibri"/>
                <a:cs typeface="Calibri"/>
                <a:sym typeface="Calibri"/>
              </a:rPr>
              <a:t>Pasos para realizar:</a:t>
            </a:r>
            <a:endParaRPr b="1" i="0" sz="2000" u="none" cap="none" strike="noStrike">
              <a:solidFill>
                <a:srgbClr val="595959"/>
              </a:solidFill>
              <a:latin typeface="Calibri"/>
              <a:ea typeface="Calibri"/>
              <a:cs typeface="Calibri"/>
              <a:sym typeface="Calibri"/>
            </a:endParaRPr>
          </a:p>
          <a:p>
            <a:pPr indent="0" lvl="0" marL="432000" marR="0" rtl="0" algn="just">
              <a:lnSpc>
                <a:spcPct val="100000"/>
              </a:lnSpc>
              <a:spcBef>
                <a:spcPts val="0"/>
              </a:spcBef>
              <a:spcAft>
                <a:spcPts val="0"/>
              </a:spcAft>
              <a:buClr>
                <a:srgbClr val="000000"/>
              </a:buClr>
              <a:buSzPts val="2000"/>
              <a:buFont typeface="Arial"/>
              <a:buNone/>
            </a:pPr>
            <a:r>
              <a:rPr b="0" i="0" lang="es-PE" sz="2000" u="none" cap="none" strike="noStrike">
                <a:solidFill>
                  <a:srgbClr val="595959"/>
                </a:solidFill>
                <a:latin typeface="Calibri"/>
                <a:ea typeface="Calibri"/>
                <a:cs typeface="Calibri"/>
                <a:sym typeface="Calibri"/>
              </a:rPr>
              <a:t>1.	Crear una carpeta en la siguiente ruta: </a:t>
            </a:r>
            <a:r>
              <a:rPr b="1" i="0" lang="es-PE" sz="2000" u="none" cap="none" strike="noStrike">
                <a:solidFill>
                  <a:srgbClr val="595959"/>
                </a:solidFill>
                <a:latin typeface="Calibri"/>
                <a:ea typeface="Calibri"/>
                <a:cs typeface="Calibri"/>
                <a:sym typeface="Calibri"/>
              </a:rPr>
              <a:t>C:\APM-2680218\JOB BIRTHDAY MAILER</a:t>
            </a:r>
            <a:endParaRPr b="0" i="0" sz="1400" u="none" cap="none" strike="noStrike">
              <a:solidFill>
                <a:srgbClr val="595959"/>
              </a:solidFill>
              <a:latin typeface="Arial"/>
              <a:ea typeface="Arial"/>
              <a:cs typeface="Arial"/>
              <a:sym typeface="Arial"/>
            </a:endParaRPr>
          </a:p>
          <a:p>
            <a:pPr indent="0" lvl="0" marL="43200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595959"/>
              </a:solidFill>
              <a:latin typeface="Calibri"/>
              <a:ea typeface="Calibri"/>
              <a:cs typeface="Calibri"/>
              <a:sym typeface="Calibri"/>
            </a:endParaRPr>
          </a:p>
          <a:p>
            <a:pPr indent="0" lvl="0" marL="431999" marR="0" rtl="0" algn="just">
              <a:lnSpc>
                <a:spcPct val="100000"/>
              </a:lnSpc>
              <a:spcBef>
                <a:spcPts val="0"/>
              </a:spcBef>
              <a:spcAft>
                <a:spcPts val="0"/>
              </a:spcAft>
              <a:buClr>
                <a:srgbClr val="000000"/>
              </a:buClr>
              <a:buSzPts val="2000"/>
              <a:buFont typeface="Arial"/>
              <a:buNone/>
            </a:pPr>
            <a:r>
              <a:rPr b="0" i="0" lang="es-PE" sz="2000" u="none" cap="none" strike="noStrike">
                <a:solidFill>
                  <a:srgbClr val="595959"/>
                </a:solidFill>
                <a:latin typeface="Calibri"/>
                <a:ea typeface="Calibri"/>
                <a:cs typeface="Calibri"/>
                <a:sym typeface="Calibri"/>
              </a:rPr>
              <a:t>En esta ruta se tendrá que descomprimir el archivo: publish_birthday_mailer_win_x64.zip.</a:t>
            </a:r>
            <a:endParaRPr b="0" i="0" sz="2000" u="none" cap="none" strike="noStrike">
              <a:solidFill>
                <a:srgbClr val="595959"/>
              </a:solidFill>
              <a:latin typeface="Calibri"/>
              <a:ea typeface="Calibri"/>
              <a:cs typeface="Calibri"/>
              <a:sym typeface="Calibri"/>
            </a:endParaRPr>
          </a:p>
          <a:p>
            <a:pPr indent="0" lvl="0" marL="43200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595959"/>
              </a:solidFill>
              <a:latin typeface="Calibri"/>
              <a:ea typeface="Calibri"/>
              <a:cs typeface="Calibri"/>
              <a:sym typeface="Calibri"/>
            </a:endParaRPr>
          </a:p>
        </p:txBody>
      </p:sp>
      <p:sp>
        <p:nvSpPr>
          <p:cNvPr id="106" name="Google Shape;106;p3"/>
          <p:cNvSpPr/>
          <p:nvPr/>
        </p:nvSpPr>
        <p:spPr>
          <a:xfrm>
            <a:off x="-67734" y="8017317"/>
            <a:ext cx="69936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s-PE" sz="2000" u="none" cap="none" strike="noStrike">
                <a:solidFill>
                  <a:srgbClr val="595959"/>
                </a:solidFill>
                <a:latin typeface="Calibri"/>
                <a:ea typeface="Calibri"/>
                <a:cs typeface="Calibri"/>
                <a:sym typeface="Calibri"/>
              </a:rPr>
              <a:t>Figura 1</a:t>
            </a:r>
            <a:endParaRPr b="0" i="0" sz="1400" u="none" cap="none" strike="noStrike">
              <a:solidFill>
                <a:srgbClr val="000000"/>
              </a:solidFill>
              <a:latin typeface="Arial"/>
              <a:ea typeface="Arial"/>
              <a:cs typeface="Arial"/>
              <a:sym typeface="Arial"/>
            </a:endParaRPr>
          </a:p>
        </p:txBody>
      </p:sp>
      <p:pic>
        <p:nvPicPr>
          <p:cNvPr id="107" name="Google Shape;107;p3"/>
          <p:cNvPicPr preferRelativeResize="0"/>
          <p:nvPr/>
        </p:nvPicPr>
        <p:blipFill rotWithShape="1">
          <a:blip r:embed="rId4">
            <a:alphaModFix/>
          </a:blip>
          <a:srcRect b="17880" l="13726" r="11995" t="12544"/>
          <a:stretch/>
        </p:blipFill>
        <p:spPr>
          <a:xfrm>
            <a:off x="927025" y="5232126"/>
            <a:ext cx="5004108" cy="2632792"/>
          </a:xfrm>
          <a:prstGeom prst="rect">
            <a:avLst/>
          </a:prstGeom>
          <a:noFill/>
          <a:ln cap="flat" cmpd="sng" w="28575">
            <a:solidFill>
              <a:schemeClr val="accent5"/>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1" name="Shape 111"/>
        <p:cNvGrpSpPr/>
        <p:nvPr/>
      </p:nvGrpSpPr>
      <p:grpSpPr>
        <a:xfrm>
          <a:off x="0" y="0"/>
          <a:ext cx="0" cy="0"/>
          <a:chOff x="0" y="0"/>
          <a:chExt cx="0" cy="0"/>
        </a:xfrm>
      </p:grpSpPr>
      <p:sp>
        <p:nvSpPr>
          <p:cNvPr id="112" name="Google Shape;112;p4"/>
          <p:cNvSpPr txBox="1"/>
          <p:nvPr/>
        </p:nvSpPr>
        <p:spPr>
          <a:xfrm>
            <a:off x="374650" y="8682335"/>
            <a:ext cx="511200" cy="461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1" i="0" lang="es-PE" sz="2400" u="none" cap="none" strike="noStrike">
                <a:solidFill>
                  <a:schemeClr val="lt1"/>
                </a:solidFill>
                <a:latin typeface="Century Gothic"/>
                <a:ea typeface="Century Gothic"/>
                <a:cs typeface="Century Gothic"/>
                <a:sym typeface="Century Gothic"/>
              </a:rPr>
              <a:t>4</a:t>
            </a:r>
            <a:endParaRPr b="0" i="0" sz="1400" u="none" cap="none" strike="noStrike">
              <a:solidFill>
                <a:srgbClr val="000000"/>
              </a:solidFill>
              <a:latin typeface="Arial"/>
              <a:ea typeface="Arial"/>
              <a:cs typeface="Arial"/>
              <a:sym typeface="Arial"/>
            </a:endParaRPr>
          </a:p>
        </p:txBody>
      </p:sp>
      <p:sp>
        <p:nvSpPr>
          <p:cNvPr id="113" name="Google Shape;113;p4"/>
          <p:cNvSpPr/>
          <p:nvPr/>
        </p:nvSpPr>
        <p:spPr>
          <a:xfrm>
            <a:off x="0" y="475922"/>
            <a:ext cx="6604000" cy="1323439"/>
          </a:xfrm>
          <a:prstGeom prst="rect">
            <a:avLst/>
          </a:prstGeom>
          <a:noFill/>
          <a:ln>
            <a:noFill/>
          </a:ln>
        </p:spPr>
        <p:txBody>
          <a:bodyPr anchorCtr="0" anchor="t" bIns="45700" lIns="91425" spcFirstLastPara="1" rIns="91425" wrap="square" tIns="45700">
            <a:spAutoFit/>
          </a:bodyPr>
          <a:lstStyle/>
          <a:p>
            <a:pPr indent="0" lvl="0" marL="431999" marR="0" rtl="0" algn="l">
              <a:lnSpc>
                <a:spcPct val="100000"/>
              </a:lnSpc>
              <a:spcBef>
                <a:spcPts val="0"/>
              </a:spcBef>
              <a:spcAft>
                <a:spcPts val="0"/>
              </a:spcAft>
              <a:buClr>
                <a:srgbClr val="000000"/>
              </a:buClr>
              <a:buSzPts val="2000"/>
              <a:buFont typeface="Arial"/>
              <a:buNone/>
            </a:pPr>
            <a:r>
              <a:rPr b="0" i="0" lang="es-PE" sz="2000" u="none" cap="none" strike="noStrike">
                <a:solidFill>
                  <a:srgbClr val="595959"/>
                </a:solidFill>
                <a:latin typeface="Calibri"/>
                <a:ea typeface="Calibri"/>
                <a:cs typeface="Calibri"/>
                <a:sym typeface="Calibri"/>
              </a:rPr>
              <a:t>2.	Modificar en el archivo </a:t>
            </a:r>
            <a:r>
              <a:rPr b="1" i="0" lang="es-PE" sz="2000" u="none" cap="none" strike="noStrike">
                <a:solidFill>
                  <a:srgbClr val="595959"/>
                </a:solidFill>
                <a:latin typeface="Calibri"/>
                <a:ea typeface="Calibri"/>
                <a:cs typeface="Calibri"/>
                <a:sym typeface="Calibri"/>
              </a:rPr>
              <a:t>appsettings.json</a:t>
            </a:r>
            <a:r>
              <a:rPr b="0" i="0" lang="es-PE" sz="2000" u="none" cap="none" strike="noStrike">
                <a:solidFill>
                  <a:srgbClr val="595959"/>
                </a:solidFill>
                <a:latin typeface="Calibri"/>
                <a:ea typeface="Calibri"/>
                <a:cs typeface="Calibri"/>
                <a:sym typeface="Calibri"/>
              </a:rPr>
              <a:t> los siguientes parámetros:</a:t>
            </a:r>
            <a:endParaRPr b="0" i="0" sz="2000" u="none" cap="none" strike="noStrike">
              <a:solidFill>
                <a:srgbClr val="595959"/>
              </a:solidFill>
              <a:latin typeface="Calibri"/>
              <a:ea typeface="Calibri"/>
              <a:cs typeface="Calibri"/>
              <a:sym typeface="Calibri"/>
            </a:endParaRPr>
          </a:p>
          <a:p>
            <a:pPr indent="0" lvl="0" marL="431999" marR="0" rtl="0" algn="l">
              <a:lnSpc>
                <a:spcPct val="100000"/>
              </a:lnSpc>
              <a:spcBef>
                <a:spcPts val="0"/>
              </a:spcBef>
              <a:spcAft>
                <a:spcPts val="0"/>
              </a:spcAft>
              <a:buClr>
                <a:srgbClr val="000000"/>
              </a:buClr>
              <a:buSzPts val="2000"/>
              <a:buFont typeface="Arial"/>
              <a:buNone/>
            </a:pPr>
            <a:r>
              <a:t/>
            </a:r>
            <a:endParaRPr b="0" i="0" sz="2000" u="none" cap="none" strike="noStrike">
              <a:solidFill>
                <a:srgbClr val="595959"/>
              </a:solidFill>
              <a:latin typeface="Calibri"/>
              <a:ea typeface="Calibri"/>
              <a:cs typeface="Calibri"/>
              <a:sym typeface="Calibri"/>
            </a:endParaRPr>
          </a:p>
          <a:p>
            <a:pPr indent="0" lvl="0" marL="431999" marR="0" rtl="0" algn="l">
              <a:lnSpc>
                <a:spcPct val="100000"/>
              </a:lnSpc>
              <a:spcBef>
                <a:spcPts val="0"/>
              </a:spcBef>
              <a:spcAft>
                <a:spcPts val="0"/>
              </a:spcAft>
              <a:buClr>
                <a:srgbClr val="000000"/>
              </a:buClr>
              <a:buSzPts val="2000"/>
              <a:buFont typeface="Arial"/>
              <a:buNone/>
            </a:pPr>
            <a:r>
              <a:rPr b="0" i="0" lang="es-PE" sz="2000" u="none" cap="none" strike="noStrike">
                <a:solidFill>
                  <a:srgbClr val="595959"/>
                </a:solidFill>
                <a:latin typeface="Calibri"/>
                <a:ea typeface="Calibri"/>
                <a:cs typeface="Calibri"/>
                <a:sym typeface="Calibri"/>
              </a:rPr>
              <a:t>Modificar el ConnectionStrings:</a:t>
            </a:r>
            <a:endParaRPr b="0" i="0" sz="2000" u="none" cap="none" strike="noStrike">
              <a:solidFill>
                <a:srgbClr val="595959"/>
              </a:solidFill>
              <a:latin typeface="Calibri"/>
              <a:ea typeface="Calibri"/>
              <a:cs typeface="Calibri"/>
              <a:sym typeface="Calibri"/>
            </a:endParaRPr>
          </a:p>
          <a:p>
            <a:pPr indent="0" lvl="0" marL="431999" marR="0" rtl="0" algn="l">
              <a:lnSpc>
                <a:spcPct val="100000"/>
              </a:lnSpc>
              <a:spcBef>
                <a:spcPts val="0"/>
              </a:spcBef>
              <a:spcAft>
                <a:spcPts val="0"/>
              </a:spcAft>
              <a:buClr>
                <a:srgbClr val="000000"/>
              </a:buClr>
              <a:buSzPts val="2000"/>
              <a:buFont typeface="Arial"/>
              <a:buNone/>
            </a:pPr>
            <a:r>
              <a:t/>
            </a:r>
            <a:endParaRPr b="0" i="0" sz="2000" u="none" cap="none" strike="noStrike">
              <a:solidFill>
                <a:srgbClr val="595959"/>
              </a:solidFill>
              <a:latin typeface="Calibri"/>
              <a:ea typeface="Calibri"/>
              <a:cs typeface="Calibri"/>
              <a:sym typeface="Calibri"/>
            </a:endParaRPr>
          </a:p>
          <a:p>
            <a:pPr indent="0" lvl="0" marL="431999" marR="0" rtl="0" algn="l">
              <a:lnSpc>
                <a:spcPct val="100000"/>
              </a:lnSpc>
              <a:spcBef>
                <a:spcPts val="0"/>
              </a:spcBef>
              <a:spcAft>
                <a:spcPts val="0"/>
              </a:spcAft>
              <a:buClr>
                <a:srgbClr val="000000"/>
              </a:buClr>
              <a:buSzPts val="2000"/>
              <a:buFont typeface="Arial"/>
              <a:buNone/>
            </a:pPr>
            <a:r>
              <a:rPr b="1" i="0" lang="es-PE" sz="2000" u="none" cap="none" strike="noStrike">
                <a:solidFill>
                  <a:srgbClr val="595959"/>
                </a:solidFill>
                <a:latin typeface="Calibri"/>
                <a:ea typeface="Calibri"/>
                <a:cs typeface="Calibri"/>
                <a:sym typeface="Calibri"/>
              </a:rPr>
              <a:t>Para Windows Authentication:</a:t>
            </a:r>
            <a:endParaRPr b="1" i="0" sz="2000" u="none" cap="none" strike="noStrike">
              <a:solidFill>
                <a:srgbClr val="595959"/>
              </a:solidFill>
              <a:latin typeface="Calibri"/>
              <a:ea typeface="Calibri"/>
              <a:cs typeface="Calibri"/>
              <a:sym typeface="Calibri"/>
            </a:endParaRPr>
          </a:p>
          <a:p>
            <a:pPr indent="0" lvl="0" marL="431999" marR="0" rtl="0" algn="l">
              <a:lnSpc>
                <a:spcPct val="100000"/>
              </a:lnSpc>
              <a:spcBef>
                <a:spcPts val="0"/>
              </a:spcBef>
              <a:spcAft>
                <a:spcPts val="0"/>
              </a:spcAft>
              <a:buClr>
                <a:srgbClr val="000000"/>
              </a:buClr>
              <a:buSzPts val="2000"/>
              <a:buFont typeface="Arial"/>
              <a:buNone/>
            </a:pPr>
            <a:r>
              <a:t/>
            </a:r>
            <a:endParaRPr b="0" i="0" sz="2000" u="none" cap="none" strike="noStrike">
              <a:solidFill>
                <a:srgbClr val="595959"/>
              </a:solidFill>
              <a:latin typeface="Calibri"/>
              <a:ea typeface="Calibri"/>
              <a:cs typeface="Calibri"/>
              <a:sym typeface="Calibri"/>
            </a:endParaRPr>
          </a:p>
          <a:p>
            <a:pPr indent="0" lvl="0" marL="431999" marR="0" rtl="0" algn="l">
              <a:lnSpc>
                <a:spcPct val="100000"/>
              </a:lnSpc>
              <a:spcBef>
                <a:spcPts val="0"/>
              </a:spcBef>
              <a:spcAft>
                <a:spcPts val="0"/>
              </a:spcAft>
              <a:buClr>
                <a:srgbClr val="000000"/>
              </a:buClr>
              <a:buSzPts val="2000"/>
              <a:buFont typeface="Arial"/>
              <a:buNone/>
            </a:pPr>
            <a:r>
              <a:rPr b="0" i="0" lang="es-PE" sz="2000" u="none" cap="none" strike="noStrike">
                <a:solidFill>
                  <a:srgbClr val="595959"/>
                </a:solidFill>
                <a:latin typeface="Calibri"/>
                <a:ea typeface="Calibri"/>
                <a:cs typeface="Calibri"/>
                <a:sym typeface="Calibri"/>
              </a:rPr>
              <a:t>Server=</a:t>
            </a:r>
            <a:r>
              <a:rPr b="1" i="0" lang="es-PE" sz="2000" u="none" cap="none" strike="noStrike">
                <a:solidFill>
                  <a:srgbClr val="595959"/>
                </a:solidFill>
                <a:latin typeface="Calibri"/>
                <a:ea typeface="Calibri"/>
                <a:cs typeface="Calibri"/>
                <a:sym typeface="Calibri"/>
              </a:rPr>
              <a:t>SERVERNAME</a:t>
            </a:r>
            <a:r>
              <a:rPr b="0" i="0" lang="es-PE" sz="2000" u="none" cap="none" strike="noStrike">
                <a:solidFill>
                  <a:srgbClr val="595959"/>
                </a:solidFill>
                <a:latin typeface="Calibri"/>
                <a:ea typeface="Calibri"/>
                <a:cs typeface="Calibri"/>
                <a:sym typeface="Calibri"/>
              </a:rPr>
              <a:t>;Initial Catalog=</a:t>
            </a:r>
            <a:r>
              <a:rPr b="1" i="0" lang="es-PE" sz="2000" u="none" cap="none" strike="noStrike">
                <a:solidFill>
                  <a:srgbClr val="595959"/>
                </a:solidFill>
                <a:latin typeface="Calibri"/>
                <a:ea typeface="Calibri"/>
                <a:cs typeface="Calibri"/>
                <a:sym typeface="Calibri"/>
              </a:rPr>
              <a:t>DBNAME</a:t>
            </a:r>
            <a:r>
              <a:rPr b="0" i="0" lang="es-PE" sz="2000" u="none" cap="none" strike="noStrike">
                <a:solidFill>
                  <a:srgbClr val="595959"/>
                </a:solidFill>
                <a:latin typeface="Calibri"/>
                <a:ea typeface="Calibri"/>
                <a:cs typeface="Calibri"/>
                <a:sym typeface="Calibri"/>
              </a:rPr>
              <a:t>;Integrated Security=true;Connection Timeout=30;</a:t>
            </a:r>
            <a:endParaRPr b="0" i="0" sz="2000" u="none" cap="none" strike="noStrike">
              <a:solidFill>
                <a:srgbClr val="595959"/>
              </a:solidFill>
              <a:latin typeface="Calibri"/>
              <a:ea typeface="Calibri"/>
              <a:cs typeface="Calibri"/>
              <a:sym typeface="Calibri"/>
            </a:endParaRPr>
          </a:p>
          <a:p>
            <a:pPr indent="0" lvl="0" marL="431999" marR="0" rtl="0" algn="l">
              <a:lnSpc>
                <a:spcPct val="100000"/>
              </a:lnSpc>
              <a:spcBef>
                <a:spcPts val="0"/>
              </a:spcBef>
              <a:spcAft>
                <a:spcPts val="0"/>
              </a:spcAft>
              <a:buClr>
                <a:srgbClr val="000000"/>
              </a:buClr>
              <a:buSzPts val="2000"/>
              <a:buFont typeface="Arial"/>
              <a:buNone/>
            </a:pPr>
            <a:r>
              <a:t/>
            </a:r>
            <a:endParaRPr b="0" i="0" sz="2000" u="none" cap="none" strike="noStrike">
              <a:solidFill>
                <a:srgbClr val="595959"/>
              </a:solidFill>
              <a:latin typeface="Calibri"/>
              <a:ea typeface="Calibri"/>
              <a:cs typeface="Calibri"/>
              <a:sym typeface="Calibri"/>
            </a:endParaRPr>
          </a:p>
          <a:p>
            <a:pPr indent="0" lvl="0" marL="431999" marR="0" rtl="0" algn="l">
              <a:lnSpc>
                <a:spcPct val="100000"/>
              </a:lnSpc>
              <a:spcBef>
                <a:spcPts val="0"/>
              </a:spcBef>
              <a:spcAft>
                <a:spcPts val="0"/>
              </a:spcAft>
              <a:buClr>
                <a:srgbClr val="000000"/>
              </a:buClr>
              <a:buSzPts val="2000"/>
              <a:buFont typeface="Arial"/>
              <a:buNone/>
            </a:pPr>
            <a:r>
              <a:rPr b="1" i="0" lang="es-PE" sz="2000" u="none" cap="none" strike="noStrike">
                <a:solidFill>
                  <a:srgbClr val="595959"/>
                </a:solidFill>
                <a:latin typeface="Calibri"/>
                <a:ea typeface="Calibri"/>
                <a:cs typeface="Calibri"/>
                <a:sym typeface="Calibri"/>
              </a:rPr>
              <a:t>Para SQL Server Authentication:</a:t>
            </a:r>
            <a:endParaRPr b="1" i="0" sz="2000" u="none" cap="none" strike="noStrike">
              <a:solidFill>
                <a:srgbClr val="595959"/>
              </a:solidFill>
              <a:latin typeface="Calibri"/>
              <a:ea typeface="Calibri"/>
              <a:cs typeface="Calibri"/>
              <a:sym typeface="Calibri"/>
            </a:endParaRPr>
          </a:p>
          <a:p>
            <a:pPr indent="0" lvl="0" marL="431999" marR="0" rtl="0" algn="l">
              <a:lnSpc>
                <a:spcPct val="100000"/>
              </a:lnSpc>
              <a:spcBef>
                <a:spcPts val="0"/>
              </a:spcBef>
              <a:spcAft>
                <a:spcPts val="0"/>
              </a:spcAft>
              <a:buClr>
                <a:srgbClr val="000000"/>
              </a:buClr>
              <a:buSzPts val="2000"/>
              <a:buFont typeface="Arial"/>
              <a:buNone/>
            </a:pPr>
            <a:r>
              <a:t/>
            </a:r>
            <a:endParaRPr b="0" i="0" sz="2000" u="none" cap="none" strike="noStrike">
              <a:solidFill>
                <a:srgbClr val="595959"/>
              </a:solidFill>
              <a:latin typeface="Calibri"/>
              <a:ea typeface="Calibri"/>
              <a:cs typeface="Calibri"/>
              <a:sym typeface="Calibri"/>
            </a:endParaRPr>
          </a:p>
          <a:p>
            <a:pPr indent="0" lvl="0" marL="431999" marR="0" rtl="0" algn="l">
              <a:lnSpc>
                <a:spcPct val="100000"/>
              </a:lnSpc>
              <a:spcBef>
                <a:spcPts val="0"/>
              </a:spcBef>
              <a:spcAft>
                <a:spcPts val="0"/>
              </a:spcAft>
              <a:buClr>
                <a:srgbClr val="000000"/>
              </a:buClr>
              <a:buSzPts val="2000"/>
              <a:buFont typeface="Arial"/>
              <a:buNone/>
            </a:pPr>
            <a:r>
              <a:rPr b="0" i="0" lang="es-PE" sz="2000" u="none" cap="none" strike="noStrike">
                <a:solidFill>
                  <a:srgbClr val="595959"/>
                </a:solidFill>
                <a:latin typeface="Calibri"/>
                <a:ea typeface="Calibri"/>
                <a:cs typeface="Calibri"/>
                <a:sym typeface="Calibri"/>
              </a:rPr>
              <a:t>Server=</a:t>
            </a:r>
            <a:r>
              <a:rPr b="1" i="0" lang="es-PE" sz="2000" u="none" cap="none" strike="noStrike">
                <a:solidFill>
                  <a:srgbClr val="595959"/>
                </a:solidFill>
                <a:latin typeface="Calibri"/>
                <a:ea typeface="Calibri"/>
                <a:cs typeface="Calibri"/>
                <a:sym typeface="Calibri"/>
              </a:rPr>
              <a:t>SERVERNAME</a:t>
            </a:r>
            <a:r>
              <a:rPr b="0" i="0" lang="es-PE" sz="2000" u="none" cap="none" strike="noStrike">
                <a:solidFill>
                  <a:srgbClr val="595959"/>
                </a:solidFill>
                <a:latin typeface="Calibri"/>
                <a:ea typeface="Calibri"/>
                <a:cs typeface="Calibri"/>
                <a:sym typeface="Calibri"/>
              </a:rPr>
              <a:t>;InitialCatalog=</a:t>
            </a:r>
            <a:r>
              <a:rPr b="1" i="0" lang="es-PE" sz="2000" u="none" cap="none" strike="noStrike">
                <a:solidFill>
                  <a:srgbClr val="595959"/>
                </a:solidFill>
                <a:latin typeface="Calibri"/>
                <a:ea typeface="Calibri"/>
                <a:cs typeface="Calibri"/>
                <a:sym typeface="Calibri"/>
              </a:rPr>
              <a:t>DBNAME</a:t>
            </a:r>
            <a:r>
              <a:rPr b="0" i="0" lang="es-PE" sz="2000" u="none" cap="none" strike="noStrike">
                <a:solidFill>
                  <a:srgbClr val="595959"/>
                </a:solidFill>
                <a:latin typeface="Calibri"/>
                <a:ea typeface="Calibri"/>
                <a:cs typeface="Calibri"/>
                <a:sym typeface="Calibri"/>
              </a:rPr>
              <a:t>;UserID=</a:t>
            </a:r>
            <a:r>
              <a:rPr b="1" i="0" lang="es-PE" sz="2000" u="none" cap="none" strike="noStrike">
                <a:solidFill>
                  <a:srgbClr val="595959"/>
                </a:solidFill>
                <a:latin typeface="Calibri"/>
                <a:ea typeface="Calibri"/>
                <a:cs typeface="Calibri"/>
                <a:sym typeface="Calibri"/>
              </a:rPr>
              <a:t>USERNAME</a:t>
            </a:r>
            <a:r>
              <a:rPr b="0" i="0" lang="es-PE" sz="2000" u="none" cap="none" strike="noStrike">
                <a:solidFill>
                  <a:srgbClr val="595959"/>
                </a:solidFill>
                <a:latin typeface="Calibri"/>
                <a:ea typeface="Calibri"/>
                <a:cs typeface="Calibri"/>
                <a:sym typeface="Calibri"/>
              </a:rPr>
              <a:t>;Password=</a:t>
            </a:r>
            <a:r>
              <a:rPr b="1" i="0" lang="es-PE" sz="2000" u="none" cap="none" strike="noStrike">
                <a:solidFill>
                  <a:srgbClr val="595959"/>
                </a:solidFill>
                <a:latin typeface="Calibri"/>
                <a:ea typeface="Calibri"/>
                <a:cs typeface="Calibri"/>
                <a:sym typeface="Calibri"/>
              </a:rPr>
              <a:t>PASSWORD</a:t>
            </a:r>
            <a:r>
              <a:rPr b="0" i="0" lang="es-PE" sz="2000" u="none" cap="none" strike="noStrike">
                <a:solidFill>
                  <a:srgbClr val="595959"/>
                </a:solidFill>
                <a:latin typeface="Calibri"/>
                <a:ea typeface="Calibri"/>
                <a:cs typeface="Calibri"/>
                <a:sym typeface="Calibri"/>
              </a:rPr>
              <a:t>;Connection Timeout=30;</a:t>
            </a:r>
            <a:endParaRPr b="0" i="0" sz="2000" u="none" cap="none" strike="noStrike">
              <a:solidFill>
                <a:srgbClr val="595959"/>
              </a:solidFill>
              <a:latin typeface="Calibri"/>
              <a:ea typeface="Calibri"/>
              <a:cs typeface="Calibri"/>
              <a:sym typeface="Calibri"/>
            </a:endParaRPr>
          </a:p>
          <a:p>
            <a:pPr indent="0" lvl="0" marL="431999" marR="0" rtl="0" algn="l">
              <a:lnSpc>
                <a:spcPct val="100000"/>
              </a:lnSpc>
              <a:spcBef>
                <a:spcPts val="0"/>
              </a:spcBef>
              <a:spcAft>
                <a:spcPts val="0"/>
              </a:spcAft>
              <a:buClr>
                <a:srgbClr val="000000"/>
              </a:buClr>
              <a:buSzPts val="2000"/>
              <a:buFont typeface="Arial"/>
              <a:buNone/>
            </a:pPr>
            <a:r>
              <a:t/>
            </a:r>
            <a:endParaRPr b="0" i="0" sz="2000" u="none" cap="none" strike="noStrike">
              <a:solidFill>
                <a:srgbClr val="595959"/>
              </a:solidFill>
              <a:latin typeface="Calibri"/>
              <a:ea typeface="Calibri"/>
              <a:cs typeface="Calibri"/>
              <a:sym typeface="Calibri"/>
            </a:endParaRPr>
          </a:p>
          <a:p>
            <a:pPr indent="0" lvl="0" marL="431999" marR="0" rtl="0" algn="l">
              <a:lnSpc>
                <a:spcPct val="100000"/>
              </a:lnSpc>
              <a:spcBef>
                <a:spcPts val="0"/>
              </a:spcBef>
              <a:spcAft>
                <a:spcPts val="0"/>
              </a:spcAft>
              <a:buClr>
                <a:srgbClr val="000000"/>
              </a:buClr>
              <a:buSzPts val="2000"/>
              <a:buFont typeface="Arial"/>
              <a:buNone/>
            </a:pPr>
            <a:r>
              <a:rPr b="1" i="0" lang="es-PE" sz="2000" u="none" cap="none" strike="noStrike">
                <a:solidFill>
                  <a:srgbClr val="595959"/>
                </a:solidFill>
                <a:latin typeface="Calibri"/>
                <a:ea typeface="Calibri"/>
                <a:cs typeface="Calibri"/>
                <a:sym typeface="Calibri"/>
              </a:rPr>
              <a:t>Definiciones:</a:t>
            </a:r>
            <a:endParaRPr b="1" i="0" sz="2000" u="none" cap="none" strike="noStrike">
              <a:solidFill>
                <a:srgbClr val="595959"/>
              </a:solidFill>
              <a:latin typeface="Calibri"/>
              <a:ea typeface="Calibri"/>
              <a:cs typeface="Calibri"/>
              <a:sym typeface="Calibri"/>
            </a:endParaRPr>
          </a:p>
          <a:p>
            <a:pPr indent="0" lvl="0" marL="431999" marR="0" rtl="0" algn="l">
              <a:lnSpc>
                <a:spcPct val="100000"/>
              </a:lnSpc>
              <a:spcBef>
                <a:spcPts val="0"/>
              </a:spcBef>
              <a:spcAft>
                <a:spcPts val="0"/>
              </a:spcAft>
              <a:buClr>
                <a:srgbClr val="000000"/>
              </a:buClr>
              <a:buSzPts val="2000"/>
              <a:buFont typeface="Arial"/>
              <a:buNone/>
            </a:pPr>
            <a:r>
              <a:rPr b="1" i="0" lang="es-PE" sz="2000" u="none" cap="none" strike="noStrike">
                <a:solidFill>
                  <a:srgbClr val="595959"/>
                </a:solidFill>
                <a:latin typeface="Calibri"/>
                <a:ea typeface="Calibri"/>
                <a:cs typeface="Calibri"/>
                <a:sym typeface="Calibri"/>
              </a:rPr>
              <a:t>SERVERNAME:</a:t>
            </a:r>
            <a:r>
              <a:rPr b="0" i="0" lang="es-PE" sz="2000" u="none" cap="none" strike="noStrike">
                <a:solidFill>
                  <a:srgbClr val="595959"/>
                </a:solidFill>
                <a:latin typeface="Calibri"/>
                <a:ea typeface="Calibri"/>
                <a:cs typeface="Calibri"/>
                <a:sym typeface="Calibri"/>
              </a:rPr>
              <a:t> Nombre del servidor de base de datos.</a:t>
            </a:r>
            <a:endParaRPr b="0" i="0" sz="2000" u="none" cap="none" strike="noStrike">
              <a:solidFill>
                <a:srgbClr val="595959"/>
              </a:solidFill>
              <a:latin typeface="Calibri"/>
              <a:ea typeface="Calibri"/>
              <a:cs typeface="Calibri"/>
              <a:sym typeface="Calibri"/>
            </a:endParaRPr>
          </a:p>
          <a:p>
            <a:pPr indent="0" lvl="0" marL="431999" marR="0" rtl="0" algn="l">
              <a:lnSpc>
                <a:spcPct val="100000"/>
              </a:lnSpc>
              <a:spcBef>
                <a:spcPts val="0"/>
              </a:spcBef>
              <a:spcAft>
                <a:spcPts val="0"/>
              </a:spcAft>
              <a:buClr>
                <a:srgbClr val="000000"/>
              </a:buClr>
              <a:buSzPts val="2000"/>
              <a:buFont typeface="Arial"/>
              <a:buNone/>
            </a:pPr>
            <a:r>
              <a:rPr b="1" i="0" lang="es-PE" sz="2000" u="none" cap="none" strike="noStrike">
                <a:solidFill>
                  <a:srgbClr val="595959"/>
                </a:solidFill>
                <a:latin typeface="Calibri"/>
                <a:ea typeface="Calibri"/>
                <a:cs typeface="Calibri"/>
                <a:sym typeface="Calibri"/>
              </a:rPr>
              <a:t>DBNAME: </a:t>
            </a:r>
            <a:r>
              <a:rPr b="0" i="0" lang="es-PE" sz="2000" u="none" cap="none" strike="noStrike">
                <a:solidFill>
                  <a:srgbClr val="595959"/>
                </a:solidFill>
                <a:latin typeface="Calibri"/>
                <a:ea typeface="Calibri"/>
                <a:cs typeface="Calibri"/>
                <a:sym typeface="Calibri"/>
              </a:rPr>
              <a:t>Nombre de la base de datos.</a:t>
            </a:r>
            <a:endParaRPr b="0" i="0" sz="2000" u="none" cap="none" strike="noStrike">
              <a:solidFill>
                <a:srgbClr val="595959"/>
              </a:solidFill>
              <a:latin typeface="Calibri"/>
              <a:ea typeface="Calibri"/>
              <a:cs typeface="Calibri"/>
              <a:sym typeface="Calibri"/>
            </a:endParaRPr>
          </a:p>
          <a:p>
            <a:pPr indent="0" lvl="0" marL="431999" marR="0" rtl="0" algn="l">
              <a:lnSpc>
                <a:spcPct val="100000"/>
              </a:lnSpc>
              <a:spcBef>
                <a:spcPts val="0"/>
              </a:spcBef>
              <a:spcAft>
                <a:spcPts val="0"/>
              </a:spcAft>
              <a:buClr>
                <a:srgbClr val="000000"/>
              </a:buClr>
              <a:buSzPts val="2000"/>
              <a:buFont typeface="Arial"/>
              <a:buNone/>
            </a:pPr>
            <a:r>
              <a:rPr b="1" i="0" lang="es-PE" sz="2000" u="none" cap="none" strike="noStrike">
                <a:solidFill>
                  <a:srgbClr val="595959"/>
                </a:solidFill>
                <a:latin typeface="Calibri"/>
                <a:ea typeface="Calibri"/>
                <a:cs typeface="Calibri"/>
                <a:sym typeface="Calibri"/>
              </a:rPr>
              <a:t>USERNAME:</a:t>
            </a:r>
            <a:r>
              <a:rPr b="0" i="0" lang="es-PE" sz="2000" u="none" cap="none" strike="noStrike">
                <a:solidFill>
                  <a:srgbClr val="595959"/>
                </a:solidFill>
                <a:latin typeface="Calibri"/>
                <a:ea typeface="Calibri"/>
                <a:cs typeface="Calibri"/>
                <a:sym typeface="Calibri"/>
              </a:rPr>
              <a:t> Nombre de usuario de la base de datos.</a:t>
            </a:r>
            <a:endParaRPr b="0" i="0" sz="2000" u="none" cap="none" strike="noStrike">
              <a:solidFill>
                <a:srgbClr val="595959"/>
              </a:solidFill>
              <a:latin typeface="Calibri"/>
              <a:ea typeface="Calibri"/>
              <a:cs typeface="Calibri"/>
              <a:sym typeface="Calibri"/>
            </a:endParaRPr>
          </a:p>
          <a:p>
            <a:pPr indent="0" lvl="0" marL="431999" marR="0" rtl="0" algn="l">
              <a:lnSpc>
                <a:spcPct val="100000"/>
              </a:lnSpc>
              <a:spcBef>
                <a:spcPts val="0"/>
              </a:spcBef>
              <a:spcAft>
                <a:spcPts val="0"/>
              </a:spcAft>
              <a:buClr>
                <a:srgbClr val="000000"/>
              </a:buClr>
              <a:buSzPts val="2000"/>
              <a:buFont typeface="Arial"/>
              <a:buNone/>
            </a:pPr>
            <a:r>
              <a:rPr b="1" i="0" lang="es-PE" sz="2000" u="none" cap="none" strike="noStrike">
                <a:solidFill>
                  <a:srgbClr val="595959"/>
                </a:solidFill>
                <a:latin typeface="Calibri"/>
                <a:ea typeface="Calibri"/>
                <a:cs typeface="Calibri"/>
                <a:sym typeface="Calibri"/>
              </a:rPr>
              <a:t>PASSWORD:</a:t>
            </a:r>
            <a:r>
              <a:rPr b="0" i="0" lang="es-PE" sz="2000" u="none" cap="none" strike="noStrike">
                <a:solidFill>
                  <a:srgbClr val="595959"/>
                </a:solidFill>
                <a:latin typeface="Calibri"/>
                <a:ea typeface="Calibri"/>
                <a:cs typeface="Calibri"/>
                <a:sym typeface="Calibri"/>
              </a:rPr>
              <a:t> Contraseña del usuario de la base de datos.</a:t>
            </a:r>
            <a:endParaRPr b="0" i="0" sz="2000" u="none" cap="none" strike="noStrike">
              <a:solidFill>
                <a:srgbClr val="595959"/>
              </a:solidFill>
              <a:latin typeface="Calibri"/>
              <a:ea typeface="Calibri"/>
              <a:cs typeface="Calibri"/>
              <a:sym typeface="Calibri"/>
            </a:endParaRPr>
          </a:p>
          <a:p>
            <a:pPr indent="0" lvl="0" marL="431999" marR="0" rtl="0" algn="l">
              <a:lnSpc>
                <a:spcPct val="100000"/>
              </a:lnSpc>
              <a:spcBef>
                <a:spcPts val="0"/>
              </a:spcBef>
              <a:spcAft>
                <a:spcPts val="0"/>
              </a:spcAft>
              <a:buClr>
                <a:srgbClr val="000000"/>
              </a:buClr>
              <a:buSzPts val="2000"/>
              <a:buFont typeface="Arial"/>
              <a:buNone/>
            </a:pPr>
            <a:r>
              <a:t/>
            </a:r>
            <a:endParaRPr b="0" i="0" sz="2000" u="none" cap="none" strike="noStrike">
              <a:solidFill>
                <a:srgbClr val="595959"/>
              </a:solidFill>
              <a:latin typeface="Calibri"/>
              <a:ea typeface="Calibri"/>
              <a:cs typeface="Calibri"/>
              <a:sym typeface="Calibri"/>
            </a:endParaRPr>
          </a:p>
        </p:txBody>
      </p:sp>
      <p:sp>
        <p:nvSpPr>
          <p:cNvPr id="114" name="Google Shape;114;p4"/>
          <p:cNvSpPr/>
          <p:nvPr/>
        </p:nvSpPr>
        <p:spPr>
          <a:xfrm>
            <a:off x="-9" y="8483763"/>
            <a:ext cx="69936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s-PE" sz="2000" u="none" cap="none" strike="noStrike">
                <a:solidFill>
                  <a:srgbClr val="595959"/>
                </a:solidFill>
                <a:latin typeface="Calibri"/>
                <a:ea typeface="Calibri"/>
                <a:cs typeface="Calibri"/>
                <a:sym typeface="Calibri"/>
              </a:rPr>
              <a:t>Figura 2</a:t>
            </a:r>
            <a:endParaRPr b="1" i="0" sz="2000" u="none" cap="none" strike="noStrike">
              <a:solidFill>
                <a:srgbClr val="595959"/>
              </a:solidFill>
              <a:latin typeface="Calibri"/>
              <a:ea typeface="Calibri"/>
              <a:cs typeface="Calibri"/>
              <a:sym typeface="Calibri"/>
            </a:endParaRPr>
          </a:p>
        </p:txBody>
      </p:sp>
      <p:pic>
        <p:nvPicPr>
          <p:cNvPr descr="Interfaz de usuario gráfica, Texto, Aplicación, Correo electrónico&#10;&#10;Descripción generada automáticamente" id="115" name="Google Shape;115;p4"/>
          <p:cNvPicPr preferRelativeResize="0"/>
          <p:nvPr/>
        </p:nvPicPr>
        <p:blipFill rotWithShape="1">
          <a:blip r:embed="rId4">
            <a:alphaModFix/>
          </a:blip>
          <a:srcRect b="0" l="0" r="0" t="0"/>
          <a:stretch/>
        </p:blipFill>
        <p:spPr>
          <a:xfrm>
            <a:off x="1140875" y="6755275"/>
            <a:ext cx="4711849" cy="1728500"/>
          </a:xfrm>
          <a:prstGeom prst="rect">
            <a:avLst/>
          </a:prstGeom>
          <a:noFill/>
          <a:ln cap="flat" cmpd="sng" w="28575">
            <a:solidFill>
              <a:schemeClr val="accent5"/>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9" name="Shape 119"/>
        <p:cNvGrpSpPr/>
        <p:nvPr/>
      </p:nvGrpSpPr>
      <p:grpSpPr>
        <a:xfrm>
          <a:off x="0" y="0"/>
          <a:ext cx="0" cy="0"/>
          <a:chOff x="0" y="0"/>
          <a:chExt cx="0" cy="0"/>
        </a:xfrm>
      </p:grpSpPr>
      <p:sp>
        <p:nvSpPr>
          <p:cNvPr id="120" name="Google Shape;120;p5"/>
          <p:cNvSpPr txBox="1"/>
          <p:nvPr/>
        </p:nvSpPr>
        <p:spPr>
          <a:xfrm>
            <a:off x="374650" y="8682335"/>
            <a:ext cx="511200" cy="461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1" i="0" lang="es-PE" sz="2400" u="none" cap="none" strike="noStrike">
                <a:solidFill>
                  <a:schemeClr val="lt1"/>
                </a:solidFill>
                <a:latin typeface="Century Gothic"/>
                <a:ea typeface="Century Gothic"/>
                <a:cs typeface="Century Gothic"/>
                <a:sym typeface="Century Gothic"/>
              </a:rPr>
              <a:t>5</a:t>
            </a:r>
            <a:endParaRPr b="0" i="0" sz="1400" u="none" cap="none" strike="noStrike">
              <a:solidFill>
                <a:srgbClr val="000000"/>
              </a:solidFill>
              <a:latin typeface="Arial"/>
              <a:ea typeface="Arial"/>
              <a:cs typeface="Arial"/>
              <a:sym typeface="Arial"/>
            </a:endParaRPr>
          </a:p>
        </p:txBody>
      </p:sp>
      <p:sp>
        <p:nvSpPr>
          <p:cNvPr id="121" name="Google Shape;121;p5"/>
          <p:cNvSpPr/>
          <p:nvPr/>
        </p:nvSpPr>
        <p:spPr>
          <a:xfrm>
            <a:off x="-67797" y="5464151"/>
            <a:ext cx="69936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s-PE" sz="2000" u="none" cap="none" strike="noStrike">
                <a:solidFill>
                  <a:srgbClr val="595959"/>
                </a:solidFill>
                <a:latin typeface="Calibri"/>
                <a:ea typeface="Calibri"/>
                <a:cs typeface="Calibri"/>
                <a:sym typeface="Calibri"/>
              </a:rPr>
              <a:t>Figura 3</a:t>
            </a:r>
            <a:endParaRPr b="1" i="0" sz="2000" u="none" cap="none" strike="noStrike">
              <a:solidFill>
                <a:srgbClr val="595959"/>
              </a:solidFill>
              <a:latin typeface="Calibri"/>
              <a:ea typeface="Calibri"/>
              <a:cs typeface="Calibri"/>
              <a:sym typeface="Calibri"/>
            </a:endParaRPr>
          </a:p>
        </p:txBody>
      </p:sp>
      <p:sp>
        <p:nvSpPr>
          <p:cNvPr id="122" name="Google Shape;122;p5"/>
          <p:cNvSpPr/>
          <p:nvPr/>
        </p:nvSpPr>
        <p:spPr>
          <a:xfrm>
            <a:off x="127063" y="6182777"/>
            <a:ext cx="6603900" cy="1462500"/>
          </a:xfrm>
          <a:prstGeom prst="rect">
            <a:avLst/>
          </a:prstGeom>
          <a:noFill/>
          <a:ln>
            <a:noFill/>
          </a:ln>
        </p:spPr>
        <p:txBody>
          <a:bodyPr anchorCtr="0" anchor="t" bIns="45700" lIns="91425" spcFirstLastPara="1" rIns="91425" wrap="square" tIns="45700">
            <a:spAutoFit/>
          </a:bodyPr>
          <a:lstStyle/>
          <a:p>
            <a:pPr indent="0" lvl="0" marL="431999" marR="0" rtl="0" algn="l">
              <a:lnSpc>
                <a:spcPct val="100000"/>
              </a:lnSpc>
              <a:spcBef>
                <a:spcPts val="0"/>
              </a:spcBef>
              <a:spcAft>
                <a:spcPts val="0"/>
              </a:spcAft>
              <a:buClr>
                <a:srgbClr val="000000"/>
              </a:buClr>
              <a:buSzPts val="2000"/>
              <a:buFont typeface="Arial"/>
              <a:buNone/>
            </a:pPr>
            <a:r>
              <a:rPr b="0" i="0" lang="es-PE" sz="2000" u="none" cap="none" strike="noStrike">
                <a:solidFill>
                  <a:srgbClr val="595959"/>
                </a:solidFill>
                <a:latin typeface="Calibri"/>
                <a:ea typeface="Calibri"/>
                <a:cs typeface="Calibri"/>
                <a:sym typeface="Calibri"/>
              </a:rPr>
              <a:t>3.	Luego ingresamos a propiedades de la carpeta para brindar los permisos: Properties -&gt;Security. Seleccionamos el usuario o grupo y marcamos la opción Full Control.</a:t>
            </a:r>
            <a:endParaRPr b="0" i="0" sz="2000" u="none" cap="none" strike="noStrike">
              <a:solidFill>
                <a:srgbClr val="595959"/>
              </a:solidFill>
              <a:latin typeface="Calibri"/>
              <a:ea typeface="Calibri"/>
              <a:cs typeface="Calibri"/>
              <a:sym typeface="Calibri"/>
            </a:endParaRPr>
          </a:p>
          <a:p>
            <a:pPr indent="0" lvl="0" marL="43200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595959"/>
              </a:solidFill>
              <a:latin typeface="Calibri"/>
              <a:ea typeface="Calibri"/>
              <a:cs typeface="Calibri"/>
              <a:sym typeface="Calibri"/>
            </a:endParaRPr>
          </a:p>
          <a:p>
            <a:pPr indent="0" lvl="0" marL="43200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595959"/>
              </a:solidFill>
              <a:latin typeface="Calibri"/>
              <a:ea typeface="Calibri"/>
              <a:cs typeface="Calibri"/>
              <a:sym typeface="Calibri"/>
            </a:endParaRPr>
          </a:p>
          <a:p>
            <a:pPr indent="0" lvl="0" marL="4320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5"/>
          <p:cNvSpPr/>
          <p:nvPr/>
        </p:nvSpPr>
        <p:spPr>
          <a:xfrm>
            <a:off x="6" y="540153"/>
            <a:ext cx="6603900" cy="3477900"/>
          </a:xfrm>
          <a:prstGeom prst="rect">
            <a:avLst/>
          </a:prstGeom>
          <a:noFill/>
          <a:ln>
            <a:noFill/>
          </a:ln>
        </p:spPr>
        <p:txBody>
          <a:bodyPr anchorCtr="0" anchor="t" bIns="45700" lIns="91425" spcFirstLastPara="1" rIns="91425" wrap="square" tIns="45700">
            <a:noAutofit/>
          </a:bodyPr>
          <a:lstStyle/>
          <a:p>
            <a:pPr indent="25199" lvl="0" marL="431999" marR="0" rtl="0" algn="l">
              <a:lnSpc>
                <a:spcPct val="100000"/>
              </a:lnSpc>
              <a:spcBef>
                <a:spcPts val="0"/>
              </a:spcBef>
              <a:spcAft>
                <a:spcPts val="0"/>
              </a:spcAft>
              <a:buClr>
                <a:srgbClr val="000000"/>
              </a:buClr>
              <a:buSzPts val="2000"/>
              <a:buFont typeface="Arial"/>
              <a:buNone/>
            </a:pPr>
            <a:r>
              <a:rPr b="0" i="0" lang="es-PE" sz="2000" u="none" cap="none" strike="noStrike">
                <a:solidFill>
                  <a:srgbClr val="595959"/>
                </a:solidFill>
                <a:latin typeface="Calibri"/>
                <a:ea typeface="Calibri"/>
                <a:cs typeface="Calibri"/>
                <a:sym typeface="Calibri"/>
              </a:rPr>
              <a:t>•	En el </a:t>
            </a:r>
            <a:r>
              <a:rPr b="1" i="0" lang="es-PE" sz="2000" u="none" cap="none" strike="noStrike">
                <a:solidFill>
                  <a:srgbClr val="595959"/>
                </a:solidFill>
                <a:latin typeface="Calibri"/>
                <a:ea typeface="Calibri"/>
                <a:cs typeface="Calibri"/>
                <a:sym typeface="Calibri"/>
              </a:rPr>
              <a:t>Mailconfig</a:t>
            </a:r>
            <a:r>
              <a:rPr b="0" i="0" lang="es-PE" sz="2000" u="none" cap="none" strike="noStrike">
                <a:solidFill>
                  <a:srgbClr val="595959"/>
                </a:solidFill>
                <a:latin typeface="Calibri"/>
                <a:ea typeface="Calibri"/>
                <a:cs typeface="Calibri"/>
                <a:sym typeface="Calibri"/>
              </a:rPr>
              <a:t> modificar los siguientes parámetros por los de su servidor de correo.</a:t>
            </a:r>
            <a:endParaRPr b="0" i="0" sz="2000" u="none" cap="none" strike="noStrike">
              <a:solidFill>
                <a:srgbClr val="595959"/>
              </a:solidFill>
              <a:latin typeface="Calibri"/>
              <a:ea typeface="Calibri"/>
              <a:cs typeface="Calibri"/>
              <a:sym typeface="Calibri"/>
            </a:endParaRPr>
          </a:p>
          <a:p>
            <a:pPr indent="0" lvl="0" marL="431999" marR="0" rtl="0" algn="l">
              <a:lnSpc>
                <a:spcPct val="100000"/>
              </a:lnSpc>
              <a:spcBef>
                <a:spcPts val="0"/>
              </a:spcBef>
              <a:spcAft>
                <a:spcPts val="0"/>
              </a:spcAft>
              <a:buClr>
                <a:srgbClr val="000000"/>
              </a:buClr>
              <a:buSzPts val="2000"/>
              <a:buFont typeface="Arial"/>
              <a:buNone/>
            </a:pPr>
            <a:r>
              <a:t/>
            </a:r>
            <a:endParaRPr b="0" i="0" sz="2000" u="none" cap="none" strike="noStrike">
              <a:solidFill>
                <a:srgbClr val="595959"/>
              </a:solidFill>
              <a:latin typeface="Calibri"/>
              <a:ea typeface="Calibri"/>
              <a:cs typeface="Calibri"/>
              <a:sym typeface="Calibri"/>
            </a:endParaRPr>
          </a:p>
          <a:p>
            <a:pPr indent="0" lvl="0" marL="431999" marR="0" rtl="0" algn="l">
              <a:lnSpc>
                <a:spcPct val="100000"/>
              </a:lnSpc>
              <a:spcBef>
                <a:spcPts val="0"/>
              </a:spcBef>
              <a:spcAft>
                <a:spcPts val="0"/>
              </a:spcAft>
              <a:buClr>
                <a:srgbClr val="000000"/>
              </a:buClr>
              <a:buSzPts val="2000"/>
              <a:buFont typeface="Arial"/>
              <a:buNone/>
            </a:pPr>
            <a:r>
              <a:rPr b="0" i="0" lang="es-PE" sz="2000" u="none" cap="none" strike="noStrike">
                <a:solidFill>
                  <a:srgbClr val="595959"/>
                </a:solidFill>
                <a:latin typeface="Calibri"/>
                <a:ea typeface="Calibri"/>
                <a:cs typeface="Calibri"/>
                <a:sym typeface="Calibri"/>
              </a:rPr>
              <a:t>	"SmtpHost": "</a:t>
            </a:r>
            <a:r>
              <a:rPr b="1" i="0" lang="es-PE" sz="2000" u="none" cap="none" strike="noStrike">
                <a:solidFill>
                  <a:srgbClr val="595959"/>
                </a:solidFill>
                <a:latin typeface="Calibri"/>
                <a:ea typeface="Calibri"/>
                <a:cs typeface="Calibri"/>
                <a:sym typeface="Calibri"/>
              </a:rPr>
              <a:t>NOMBRE DEL SERVIDOR SMTP</a:t>
            </a:r>
            <a:r>
              <a:rPr b="0" i="0" lang="es-PE" sz="2000" u="none" cap="none" strike="noStrike">
                <a:solidFill>
                  <a:srgbClr val="595959"/>
                </a:solidFill>
                <a:latin typeface="Calibri"/>
                <a:ea typeface="Calibri"/>
                <a:cs typeface="Calibri"/>
                <a:sym typeface="Calibri"/>
              </a:rPr>
              <a:t>",</a:t>
            </a:r>
            <a:endParaRPr b="0" i="0" sz="2000" u="none" cap="none" strike="noStrike">
              <a:solidFill>
                <a:srgbClr val="595959"/>
              </a:solidFill>
              <a:latin typeface="Calibri"/>
              <a:ea typeface="Calibri"/>
              <a:cs typeface="Calibri"/>
              <a:sym typeface="Calibri"/>
            </a:endParaRPr>
          </a:p>
          <a:p>
            <a:pPr indent="0" lvl="0" marL="431999" marR="0" rtl="0" algn="l">
              <a:lnSpc>
                <a:spcPct val="100000"/>
              </a:lnSpc>
              <a:spcBef>
                <a:spcPts val="0"/>
              </a:spcBef>
              <a:spcAft>
                <a:spcPts val="0"/>
              </a:spcAft>
              <a:buClr>
                <a:srgbClr val="000000"/>
              </a:buClr>
              <a:buSzPts val="2000"/>
              <a:buFont typeface="Arial"/>
              <a:buNone/>
            </a:pPr>
            <a:r>
              <a:rPr b="0" i="0" lang="es-PE" sz="2000" u="none" cap="none" strike="noStrike">
                <a:solidFill>
                  <a:srgbClr val="595959"/>
                </a:solidFill>
                <a:latin typeface="Calibri"/>
                <a:ea typeface="Calibri"/>
                <a:cs typeface="Calibri"/>
                <a:sym typeface="Calibri"/>
              </a:rPr>
              <a:t> "SmtpPort": </a:t>
            </a:r>
            <a:r>
              <a:rPr b="1" i="0" lang="es-PE" sz="2000" u="none" cap="none" strike="noStrike">
                <a:solidFill>
                  <a:srgbClr val="595959"/>
                </a:solidFill>
                <a:latin typeface="Calibri"/>
                <a:ea typeface="Calibri"/>
                <a:cs typeface="Calibri"/>
                <a:sym typeface="Calibri"/>
              </a:rPr>
              <a:t>N°PUERTO</a:t>
            </a:r>
            <a:r>
              <a:rPr b="0" i="0" lang="es-PE" sz="2000" u="none" cap="none" strike="noStrike">
                <a:solidFill>
                  <a:srgbClr val="595959"/>
                </a:solidFill>
                <a:latin typeface="Calibri"/>
                <a:ea typeface="Calibri"/>
                <a:cs typeface="Calibri"/>
                <a:sym typeface="Calibri"/>
              </a:rPr>
              <a:t>,</a:t>
            </a:r>
            <a:endParaRPr b="0" i="0" sz="2000" u="none" cap="none" strike="noStrike">
              <a:solidFill>
                <a:srgbClr val="595959"/>
              </a:solidFill>
              <a:latin typeface="Calibri"/>
              <a:ea typeface="Calibri"/>
              <a:cs typeface="Calibri"/>
              <a:sym typeface="Calibri"/>
            </a:endParaRPr>
          </a:p>
          <a:p>
            <a:pPr indent="0" lvl="0" marL="431999" marR="0" rtl="0" algn="l">
              <a:lnSpc>
                <a:spcPct val="100000"/>
              </a:lnSpc>
              <a:spcBef>
                <a:spcPts val="0"/>
              </a:spcBef>
              <a:spcAft>
                <a:spcPts val="0"/>
              </a:spcAft>
              <a:buClr>
                <a:srgbClr val="000000"/>
              </a:buClr>
              <a:buSzPts val="2000"/>
              <a:buFont typeface="Arial"/>
              <a:buNone/>
            </a:pPr>
            <a:r>
              <a:rPr b="0" i="0" lang="es-PE" sz="2000" u="none" cap="none" strike="noStrike">
                <a:solidFill>
                  <a:srgbClr val="595959"/>
                </a:solidFill>
                <a:latin typeface="Calibri"/>
                <a:ea typeface="Calibri"/>
                <a:cs typeface="Calibri"/>
                <a:sym typeface="Calibri"/>
              </a:rPr>
              <a:t> "SmtpUser": "</a:t>
            </a:r>
            <a:r>
              <a:rPr b="1" i="0" lang="es-PE" sz="2000" u="none" cap="none" strike="noStrike">
                <a:solidFill>
                  <a:srgbClr val="595959"/>
                </a:solidFill>
                <a:latin typeface="Calibri"/>
                <a:ea typeface="Calibri"/>
                <a:cs typeface="Calibri"/>
                <a:sym typeface="Calibri"/>
              </a:rPr>
              <a:t>CORREO</a:t>
            </a:r>
            <a:r>
              <a:rPr b="0" i="0" lang="es-PE" sz="2000" u="none" cap="none" strike="noStrike">
                <a:solidFill>
                  <a:srgbClr val="595959"/>
                </a:solidFill>
                <a:latin typeface="Calibri"/>
                <a:ea typeface="Calibri"/>
                <a:cs typeface="Calibri"/>
                <a:sym typeface="Calibri"/>
              </a:rPr>
              <a:t>",</a:t>
            </a:r>
            <a:endParaRPr b="0" i="0" sz="2000" u="none" cap="none" strike="noStrike">
              <a:solidFill>
                <a:srgbClr val="595959"/>
              </a:solidFill>
              <a:latin typeface="Calibri"/>
              <a:ea typeface="Calibri"/>
              <a:cs typeface="Calibri"/>
              <a:sym typeface="Calibri"/>
            </a:endParaRPr>
          </a:p>
          <a:p>
            <a:pPr indent="0" lvl="0" marL="431999" marR="0" rtl="0" algn="l">
              <a:lnSpc>
                <a:spcPct val="100000"/>
              </a:lnSpc>
              <a:spcBef>
                <a:spcPts val="0"/>
              </a:spcBef>
              <a:spcAft>
                <a:spcPts val="0"/>
              </a:spcAft>
              <a:buClr>
                <a:srgbClr val="000000"/>
              </a:buClr>
              <a:buSzPts val="2000"/>
              <a:buFont typeface="Arial"/>
              <a:buNone/>
            </a:pPr>
            <a:r>
              <a:t/>
            </a:r>
            <a:endParaRPr b="0" i="0" sz="2000" u="none" cap="none" strike="noStrike">
              <a:solidFill>
                <a:srgbClr val="595959"/>
              </a:solidFill>
              <a:latin typeface="Calibri"/>
              <a:ea typeface="Calibri"/>
              <a:cs typeface="Calibri"/>
              <a:sym typeface="Calibri"/>
            </a:endParaRPr>
          </a:p>
          <a:p>
            <a:pPr indent="0" lvl="0" marL="431999" marR="0" rtl="0" algn="l">
              <a:lnSpc>
                <a:spcPct val="100000"/>
              </a:lnSpc>
              <a:spcBef>
                <a:spcPts val="0"/>
              </a:spcBef>
              <a:spcAft>
                <a:spcPts val="0"/>
              </a:spcAft>
              <a:buClr>
                <a:srgbClr val="000000"/>
              </a:buClr>
              <a:buSzPts val="2000"/>
              <a:buFont typeface="Arial"/>
              <a:buNone/>
            </a:pPr>
            <a:r>
              <a:rPr b="0" i="0" lang="es-PE" sz="2000" u="none" cap="none" strike="noStrike">
                <a:solidFill>
                  <a:srgbClr val="595959"/>
                </a:solidFill>
                <a:latin typeface="Calibri"/>
                <a:ea typeface="Calibri"/>
                <a:cs typeface="Calibri"/>
                <a:sym typeface="Calibri"/>
              </a:rPr>
              <a:t>  "SmtpPass": "</a:t>
            </a:r>
            <a:r>
              <a:rPr b="1" i="0" lang="es-PE" sz="2000" u="none" cap="none" strike="noStrike">
                <a:solidFill>
                  <a:srgbClr val="595959"/>
                </a:solidFill>
                <a:latin typeface="Calibri"/>
                <a:ea typeface="Calibri"/>
                <a:cs typeface="Calibri"/>
                <a:sym typeface="Calibri"/>
              </a:rPr>
              <a:t>CONTRASEÑA</a:t>
            </a:r>
            <a:r>
              <a:rPr b="0" i="0" lang="es-PE" sz="2000" u="none" cap="none" strike="noStrike">
                <a:solidFill>
                  <a:srgbClr val="595959"/>
                </a:solidFill>
                <a:latin typeface="Calibri"/>
                <a:ea typeface="Calibri"/>
                <a:cs typeface="Calibri"/>
                <a:sym typeface="Calibri"/>
              </a:rPr>
              <a:t>"</a:t>
            </a:r>
            <a:endParaRPr b="0" i="0" sz="2000" u="none" cap="none" strike="noStrike">
              <a:solidFill>
                <a:srgbClr val="595959"/>
              </a:solidFill>
              <a:latin typeface="Calibri"/>
              <a:ea typeface="Calibri"/>
              <a:cs typeface="Calibri"/>
              <a:sym typeface="Calibri"/>
            </a:endParaRPr>
          </a:p>
          <a:p>
            <a:pPr indent="0" lvl="0" marL="431999" marR="0" rtl="0" algn="l">
              <a:lnSpc>
                <a:spcPct val="100000"/>
              </a:lnSpc>
              <a:spcBef>
                <a:spcPts val="0"/>
              </a:spcBef>
              <a:spcAft>
                <a:spcPts val="0"/>
              </a:spcAft>
              <a:buClr>
                <a:srgbClr val="000000"/>
              </a:buClr>
              <a:buSzPts val="2000"/>
              <a:buFont typeface="Arial"/>
              <a:buNone/>
            </a:pPr>
            <a:r>
              <a:t/>
            </a:r>
            <a:endParaRPr b="1" i="0" sz="2000" u="none" cap="none" strike="noStrike">
              <a:solidFill>
                <a:srgbClr val="595959"/>
              </a:solidFill>
              <a:latin typeface="Calibri"/>
              <a:ea typeface="Calibri"/>
              <a:cs typeface="Calibri"/>
              <a:sym typeface="Calibri"/>
            </a:endParaRPr>
          </a:p>
          <a:p>
            <a:pPr indent="0" lvl="0" marL="431999" marR="0" rtl="0" algn="l">
              <a:lnSpc>
                <a:spcPct val="100000"/>
              </a:lnSpc>
              <a:spcBef>
                <a:spcPts val="0"/>
              </a:spcBef>
              <a:spcAft>
                <a:spcPts val="0"/>
              </a:spcAft>
              <a:buClr>
                <a:srgbClr val="000000"/>
              </a:buClr>
              <a:buSzPts val="2000"/>
              <a:buFont typeface="Arial"/>
              <a:buNone/>
            </a:pPr>
            <a:r>
              <a:t/>
            </a:r>
            <a:endParaRPr b="0" i="0" sz="2000" u="none" cap="none" strike="noStrike">
              <a:solidFill>
                <a:srgbClr val="595959"/>
              </a:solidFill>
              <a:latin typeface="Calibri"/>
              <a:ea typeface="Calibri"/>
              <a:cs typeface="Calibri"/>
              <a:sym typeface="Calibri"/>
            </a:endParaRPr>
          </a:p>
          <a:p>
            <a:pPr indent="0" lvl="0" marL="431999"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pic>
        <p:nvPicPr>
          <p:cNvPr descr="Interfaz de usuario gráfica, Texto, Aplicación, Correo electrónico&#10;&#10;Descripción generada automáticamente" id="124" name="Google Shape;124;p5"/>
          <p:cNvPicPr preferRelativeResize="0"/>
          <p:nvPr/>
        </p:nvPicPr>
        <p:blipFill rotWithShape="1">
          <a:blip r:embed="rId4">
            <a:alphaModFix/>
          </a:blip>
          <a:srcRect b="0" l="0" r="0" t="0"/>
          <a:stretch/>
        </p:blipFill>
        <p:spPr>
          <a:xfrm>
            <a:off x="728650" y="3336650"/>
            <a:ext cx="5400675" cy="1981200"/>
          </a:xfrm>
          <a:prstGeom prst="rect">
            <a:avLst/>
          </a:prstGeom>
          <a:noFill/>
          <a:ln cap="flat" cmpd="sng" w="28575">
            <a:solidFill>
              <a:schemeClr val="accent5"/>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8" name="Shape 128"/>
        <p:cNvGrpSpPr/>
        <p:nvPr/>
      </p:nvGrpSpPr>
      <p:grpSpPr>
        <a:xfrm>
          <a:off x="0" y="0"/>
          <a:ext cx="0" cy="0"/>
          <a:chOff x="0" y="0"/>
          <a:chExt cx="0" cy="0"/>
        </a:xfrm>
      </p:grpSpPr>
      <p:sp>
        <p:nvSpPr>
          <p:cNvPr id="129" name="Google Shape;129;p6"/>
          <p:cNvSpPr txBox="1"/>
          <p:nvPr/>
        </p:nvSpPr>
        <p:spPr>
          <a:xfrm>
            <a:off x="374650" y="8682335"/>
            <a:ext cx="511175"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1" i="0" lang="es-PE" sz="2400" u="none" cap="none" strike="noStrike">
                <a:solidFill>
                  <a:schemeClr val="lt1"/>
                </a:solidFill>
                <a:latin typeface="Century Gothic"/>
                <a:ea typeface="Century Gothic"/>
                <a:cs typeface="Century Gothic"/>
                <a:sym typeface="Century Gothic"/>
              </a:rPr>
              <a:t>6</a:t>
            </a:r>
            <a:endParaRPr b="0" i="0" sz="1400" u="none" cap="none" strike="noStrike">
              <a:solidFill>
                <a:srgbClr val="000000"/>
              </a:solidFill>
              <a:latin typeface="Arial"/>
              <a:ea typeface="Arial"/>
              <a:cs typeface="Arial"/>
              <a:sym typeface="Arial"/>
            </a:endParaRPr>
          </a:p>
        </p:txBody>
      </p:sp>
      <p:sp>
        <p:nvSpPr>
          <p:cNvPr id="130" name="Google Shape;130;p6"/>
          <p:cNvSpPr/>
          <p:nvPr/>
        </p:nvSpPr>
        <p:spPr>
          <a:xfrm>
            <a:off x="-67734" y="3191378"/>
            <a:ext cx="69936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s-PE" sz="2000" u="none" cap="none" strike="noStrike">
                <a:solidFill>
                  <a:srgbClr val="595959"/>
                </a:solidFill>
                <a:latin typeface="Calibri"/>
                <a:ea typeface="Calibri"/>
                <a:cs typeface="Calibri"/>
                <a:sym typeface="Calibri"/>
              </a:rPr>
              <a:t>Figura 4</a:t>
            </a:r>
            <a:endParaRPr b="1" i="0" sz="2000" u="none" cap="none" strike="noStrike">
              <a:solidFill>
                <a:srgbClr val="595959"/>
              </a:solidFill>
              <a:latin typeface="Calibri"/>
              <a:ea typeface="Calibri"/>
              <a:cs typeface="Calibri"/>
              <a:sym typeface="Calibri"/>
            </a:endParaRPr>
          </a:p>
        </p:txBody>
      </p:sp>
      <p:sp>
        <p:nvSpPr>
          <p:cNvPr id="131" name="Google Shape;131;p6"/>
          <p:cNvSpPr/>
          <p:nvPr/>
        </p:nvSpPr>
        <p:spPr>
          <a:xfrm>
            <a:off x="127075" y="3765627"/>
            <a:ext cx="6603900" cy="946200"/>
          </a:xfrm>
          <a:prstGeom prst="rect">
            <a:avLst/>
          </a:prstGeom>
          <a:noFill/>
          <a:ln>
            <a:noFill/>
          </a:ln>
        </p:spPr>
        <p:txBody>
          <a:bodyPr anchorCtr="0" anchor="t" bIns="45700" lIns="91425" spcFirstLastPara="1" rIns="91425" wrap="square" tIns="45700">
            <a:spAutoFit/>
          </a:bodyPr>
          <a:lstStyle/>
          <a:p>
            <a:pPr indent="0" lvl="0" marL="431999" marR="0" rtl="0" algn="l">
              <a:lnSpc>
                <a:spcPct val="100000"/>
              </a:lnSpc>
              <a:spcBef>
                <a:spcPts val="0"/>
              </a:spcBef>
              <a:spcAft>
                <a:spcPts val="0"/>
              </a:spcAft>
              <a:buClr>
                <a:srgbClr val="000000"/>
              </a:buClr>
              <a:buSzPts val="2000"/>
              <a:buFont typeface="Arial"/>
              <a:buNone/>
            </a:pPr>
            <a:r>
              <a:rPr b="0" i="0" lang="es-PE" sz="2000" u="none" cap="none" strike="noStrike">
                <a:solidFill>
                  <a:srgbClr val="595959"/>
                </a:solidFill>
                <a:latin typeface="Calibri"/>
                <a:ea typeface="Calibri"/>
                <a:cs typeface="Calibri"/>
                <a:sym typeface="Calibri"/>
              </a:rPr>
              <a:t>4.	Abrir: Task Sheduler -&gt; Task Sheduler Library -&gt; Create Task</a:t>
            </a:r>
            <a:endParaRPr b="0" i="0" sz="2000" u="none" cap="none" strike="noStrike">
              <a:solidFill>
                <a:srgbClr val="595959"/>
              </a:solidFill>
              <a:latin typeface="Calibri"/>
              <a:ea typeface="Calibri"/>
              <a:cs typeface="Calibri"/>
              <a:sym typeface="Calibri"/>
            </a:endParaRPr>
          </a:p>
          <a:p>
            <a:pPr indent="0" lvl="0" marL="432000" marR="0" rtl="0" algn="l">
              <a:lnSpc>
                <a:spcPct val="100000"/>
              </a:lnSpc>
              <a:spcBef>
                <a:spcPts val="0"/>
              </a:spcBef>
              <a:spcAft>
                <a:spcPts val="0"/>
              </a:spcAft>
              <a:buClr>
                <a:srgbClr val="000000"/>
              </a:buClr>
              <a:buSzPts val="2000"/>
              <a:buFont typeface="Arial"/>
              <a:buNone/>
            </a:pPr>
            <a:r>
              <a:rPr b="0" i="0" lang="es-PE" sz="2000" u="none" cap="none" strike="noStrike">
                <a:solidFill>
                  <a:srgbClr val="595959"/>
                </a:solidFill>
                <a:latin typeface="Calibri"/>
                <a:ea typeface="Calibri"/>
                <a:cs typeface="Calibri"/>
                <a:sym typeface="Calibri"/>
              </a:rPr>
              <a:t> </a:t>
            </a:r>
            <a:endParaRPr b="0" i="0" sz="2000" u="none" cap="none" strike="noStrike">
              <a:solidFill>
                <a:srgbClr val="595959"/>
              </a:solidFill>
              <a:latin typeface="Calibri"/>
              <a:ea typeface="Calibri"/>
              <a:cs typeface="Calibri"/>
              <a:sym typeface="Calibri"/>
            </a:endParaRPr>
          </a:p>
          <a:p>
            <a:pPr indent="0" lvl="0" marL="43200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595959"/>
              </a:solidFill>
              <a:latin typeface="Calibri"/>
              <a:ea typeface="Calibri"/>
              <a:cs typeface="Calibri"/>
              <a:sym typeface="Calibri"/>
            </a:endParaRPr>
          </a:p>
        </p:txBody>
      </p:sp>
      <p:pic>
        <p:nvPicPr>
          <p:cNvPr descr="Interfaz de usuario gráfica, Aplicación&#10;&#10;Descripción generada automáticamente" id="132" name="Google Shape;132;p6"/>
          <p:cNvPicPr preferRelativeResize="0"/>
          <p:nvPr/>
        </p:nvPicPr>
        <p:blipFill rotWithShape="1">
          <a:blip r:embed="rId4">
            <a:alphaModFix/>
          </a:blip>
          <a:srcRect b="21644" l="11126" r="30438" t="12840"/>
          <a:stretch/>
        </p:blipFill>
        <p:spPr>
          <a:xfrm>
            <a:off x="1373454" y="539700"/>
            <a:ext cx="4111100" cy="2595831"/>
          </a:xfrm>
          <a:prstGeom prst="rect">
            <a:avLst/>
          </a:prstGeom>
          <a:noFill/>
          <a:ln cap="flat" cmpd="sng" w="28575">
            <a:solidFill>
              <a:schemeClr val="accent5"/>
            </a:solidFill>
            <a:prstDash val="solid"/>
            <a:round/>
            <a:headEnd len="sm" w="sm" type="none"/>
            <a:tailEnd len="sm" w="sm" type="none"/>
          </a:ln>
        </p:spPr>
      </p:pic>
      <p:pic>
        <p:nvPicPr>
          <p:cNvPr id="133" name="Google Shape;133;p6"/>
          <p:cNvPicPr preferRelativeResize="0"/>
          <p:nvPr/>
        </p:nvPicPr>
        <p:blipFill rotWithShape="1">
          <a:blip r:embed="rId5">
            <a:alphaModFix/>
          </a:blip>
          <a:srcRect b="56805" l="297" r="70567" t="0"/>
          <a:stretch/>
        </p:blipFill>
        <p:spPr>
          <a:xfrm>
            <a:off x="1373450" y="4711825"/>
            <a:ext cx="4111100" cy="3427952"/>
          </a:xfrm>
          <a:prstGeom prst="rect">
            <a:avLst/>
          </a:prstGeom>
          <a:noFill/>
          <a:ln cap="flat" cmpd="sng" w="28575">
            <a:solidFill>
              <a:schemeClr val="accent5"/>
            </a:solidFill>
            <a:prstDash val="solid"/>
            <a:round/>
            <a:headEnd len="sm" w="sm" type="none"/>
            <a:tailEnd len="sm" w="sm" type="none"/>
          </a:ln>
        </p:spPr>
      </p:pic>
      <p:sp>
        <p:nvSpPr>
          <p:cNvPr id="134" name="Google Shape;134;p6"/>
          <p:cNvSpPr/>
          <p:nvPr/>
        </p:nvSpPr>
        <p:spPr>
          <a:xfrm>
            <a:off x="127066" y="8139778"/>
            <a:ext cx="6993600" cy="400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s-PE" sz="2000" u="none" cap="none" strike="noStrike">
                <a:solidFill>
                  <a:srgbClr val="595959"/>
                </a:solidFill>
                <a:latin typeface="Calibri"/>
                <a:ea typeface="Calibri"/>
                <a:cs typeface="Calibri"/>
                <a:sym typeface="Calibri"/>
              </a:rPr>
              <a:t>Figura 5</a:t>
            </a:r>
            <a:endParaRPr b="1" i="0" sz="2000" u="none" cap="none" strike="noStrike">
              <a:solidFill>
                <a:srgbClr val="595959"/>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8" name="Shape 138"/>
        <p:cNvGrpSpPr/>
        <p:nvPr/>
      </p:nvGrpSpPr>
      <p:grpSpPr>
        <a:xfrm>
          <a:off x="0" y="0"/>
          <a:ext cx="0" cy="0"/>
          <a:chOff x="0" y="0"/>
          <a:chExt cx="0" cy="0"/>
        </a:xfrm>
      </p:grpSpPr>
      <p:sp>
        <p:nvSpPr>
          <p:cNvPr id="139" name="Google Shape;139;p7"/>
          <p:cNvSpPr txBox="1"/>
          <p:nvPr/>
        </p:nvSpPr>
        <p:spPr>
          <a:xfrm>
            <a:off x="374650" y="8682335"/>
            <a:ext cx="511175"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1" i="0" lang="es-PE" sz="2400" u="none" cap="none" strike="noStrike">
                <a:solidFill>
                  <a:schemeClr val="lt1"/>
                </a:solidFill>
                <a:latin typeface="Century Gothic"/>
                <a:ea typeface="Century Gothic"/>
                <a:cs typeface="Century Gothic"/>
                <a:sym typeface="Century Gothic"/>
              </a:rPr>
              <a:t>7</a:t>
            </a:r>
            <a:endParaRPr b="0" i="0" sz="1400" u="none" cap="none" strike="noStrike">
              <a:solidFill>
                <a:srgbClr val="000000"/>
              </a:solidFill>
              <a:latin typeface="Arial"/>
              <a:ea typeface="Arial"/>
              <a:cs typeface="Arial"/>
              <a:sym typeface="Arial"/>
            </a:endParaRPr>
          </a:p>
        </p:txBody>
      </p:sp>
      <p:sp>
        <p:nvSpPr>
          <p:cNvPr id="140" name="Google Shape;140;p7"/>
          <p:cNvSpPr/>
          <p:nvPr/>
        </p:nvSpPr>
        <p:spPr>
          <a:xfrm>
            <a:off x="126991" y="7443969"/>
            <a:ext cx="69936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s-PE" sz="2000" u="none" cap="none" strike="noStrike">
                <a:solidFill>
                  <a:srgbClr val="595959"/>
                </a:solidFill>
                <a:latin typeface="Calibri"/>
                <a:ea typeface="Calibri"/>
                <a:cs typeface="Calibri"/>
                <a:sym typeface="Calibri"/>
              </a:rPr>
              <a:t>Figura 6</a:t>
            </a:r>
            <a:endParaRPr b="1" i="0" sz="2000" u="none" cap="none" strike="noStrike">
              <a:solidFill>
                <a:srgbClr val="595959"/>
              </a:solidFill>
              <a:latin typeface="Calibri"/>
              <a:ea typeface="Calibri"/>
              <a:cs typeface="Calibri"/>
              <a:sym typeface="Calibri"/>
            </a:endParaRPr>
          </a:p>
        </p:txBody>
      </p:sp>
      <p:sp>
        <p:nvSpPr>
          <p:cNvPr id="141" name="Google Shape;141;p7"/>
          <p:cNvSpPr/>
          <p:nvPr/>
        </p:nvSpPr>
        <p:spPr>
          <a:xfrm>
            <a:off x="127000" y="578057"/>
            <a:ext cx="6603900" cy="3552900"/>
          </a:xfrm>
          <a:prstGeom prst="rect">
            <a:avLst/>
          </a:prstGeom>
          <a:noFill/>
          <a:ln>
            <a:noFill/>
          </a:ln>
        </p:spPr>
        <p:txBody>
          <a:bodyPr anchorCtr="0" anchor="t" bIns="45700" lIns="91425" spcFirstLastPara="1" rIns="91425" wrap="square" tIns="45700">
            <a:spAutoFit/>
          </a:bodyPr>
          <a:lstStyle/>
          <a:p>
            <a:pPr indent="0" lvl="0" marL="431999" marR="0" rtl="0" algn="just">
              <a:lnSpc>
                <a:spcPct val="100000"/>
              </a:lnSpc>
              <a:spcBef>
                <a:spcPts val="0"/>
              </a:spcBef>
              <a:spcAft>
                <a:spcPts val="0"/>
              </a:spcAft>
              <a:buClr>
                <a:srgbClr val="000000"/>
              </a:buClr>
              <a:buSzPts val="2000"/>
              <a:buFont typeface="Arial"/>
              <a:buNone/>
            </a:pPr>
            <a:r>
              <a:rPr b="0" i="0" lang="es-PE" sz="2000" u="none" cap="none" strike="noStrike">
                <a:solidFill>
                  <a:srgbClr val="595959"/>
                </a:solidFill>
                <a:latin typeface="Calibri"/>
                <a:ea typeface="Calibri"/>
                <a:cs typeface="Calibri"/>
                <a:sym typeface="Calibri"/>
              </a:rPr>
              <a:t>5.	En la pestaña </a:t>
            </a:r>
            <a:r>
              <a:rPr b="1" i="0" lang="es-PE" sz="2000" u="none" cap="none" strike="noStrike">
                <a:solidFill>
                  <a:srgbClr val="595959"/>
                </a:solidFill>
                <a:latin typeface="Calibri"/>
                <a:ea typeface="Calibri"/>
                <a:cs typeface="Calibri"/>
                <a:sym typeface="Calibri"/>
              </a:rPr>
              <a:t>General</a:t>
            </a:r>
            <a:r>
              <a:rPr b="0" i="0" lang="es-PE" sz="2000" u="none" cap="none" strike="noStrike">
                <a:solidFill>
                  <a:srgbClr val="595959"/>
                </a:solidFill>
                <a:latin typeface="Calibri"/>
                <a:ea typeface="Calibri"/>
                <a:cs typeface="Calibri"/>
                <a:sym typeface="Calibri"/>
              </a:rPr>
              <a:t>, agregar la siguiente información:</a:t>
            </a:r>
            <a:endParaRPr b="0" i="0" sz="2000" u="none" cap="none" strike="noStrike">
              <a:solidFill>
                <a:srgbClr val="595959"/>
              </a:solidFill>
              <a:latin typeface="Calibri"/>
              <a:ea typeface="Calibri"/>
              <a:cs typeface="Calibri"/>
              <a:sym typeface="Calibri"/>
            </a:endParaRPr>
          </a:p>
          <a:p>
            <a:pPr indent="0" lvl="0" marL="431999"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595959"/>
              </a:solidFill>
              <a:latin typeface="Calibri"/>
              <a:ea typeface="Calibri"/>
              <a:cs typeface="Calibri"/>
              <a:sym typeface="Calibri"/>
            </a:endParaRPr>
          </a:p>
          <a:p>
            <a:pPr indent="0" lvl="0" marL="431999" marR="0" rtl="0" algn="just">
              <a:lnSpc>
                <a:spcPct val="100000"/>
              </a:lnSpc>
              <a:spcBef>
                <a:spcPts val="0"/>
              </a:spcBef>
              <a:spcAft>
                <a:spcPts val="0"/>
              </a:spcAft>
              <a:buClr>
                <a:srgbClr val="000000"/>
              </a:buClr>
              <a:buSzPts val="2000"/>
              <a:buFont typeface="Arial"/>
              <a:buNone/>
            </a:pPr>
            <a:r>
              <a:rPr b="1" i="0" lang="es-PE" sz="2000" u="none" cap="none" strike="noStrike">
                <a:solidFill>
                  <a:srgbClr val="595959"/>
                </a:solidFill>
                <a:latin typeface="Calibri"/>
                <a:ea typeface="Calibri"/>
                <a:cs typeface="Calibri"/>
                <a:sym typeface="Calibri"/>
              </a:rPr>
              <a:t>Name: </a:t>
            </a:r>
            <a:r>
              <a:rPr b="0" i="0" lang="es-PE" sz="2000" u="none" cap="none" strike="noStrike">
                <a:solidFill>
                  <a:srgbClr val="595959"/>
                </a:solidFill>
                <a:latin typeface="Calibri"/>
                <a:ea typeface="Calibri"/>
                <a:cs typeface="Calibri"/>
                <a:sym typeface="Calibri"/>
              </a:rPr>
              <a:t>APM Sending Birthday Mail </a:t>
            </a:r>
            <a:endParaRPr b="0" i="0" sz="2000" u="none" cap="none" strike="noStrike">
              <a:solidFill>
                <a:srgbClr val="595959"/>
              </a:solidFill>
              <a:latin typeface="Calibri"/>
              <a:ea typeface="Calibri"/>
              <a:cs typeface="Calibri"/>
              <a:sym typeface="Calibri"/>
            </a:endParaRPr>
          </a:p>
          <a:p>
            <a:pPr indent="0" lvl="0" marL="431999"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595959"/>
              </a:solidFill>
              <a:latin typeface="Calibri"/>
              <a:ea typeface="Calibri"/>
              <a:cs typeface="Calibri"/>
              <a:sym typeface="Calibri"/>
            </a:endParaRPr>
          </a:p>
          <a:p>
            <a:pPr indent="0" lvl="0" marL="431999" marR="0" rtl="0" algn="just">
              <a:lnSpc>
                <a:spcPct val="100000"/>
              </a:lnSpc>
              <a:spcBef>
                <a:spcPts val="0"/>
              </a:spcBef>
              <a:spcAft>
                <a:spcPts val="0"/>
              </a:spcAft>
              <a:buClr>
                <a:srgbClr val="000000"/>
              </a:buClr>
              <a:buSzPts val="2000"/>
              <a:buFont typeface="Arial"/>
              <a:buNone/>
            </a:pPr>
            <a:r>
              <a:rPr b="1" i="0" lang="es-PE" sz="2000" u="none" cap="none" strike="noStrike">
                <a:solidFill>
                  <a:srgbClr val="595959"/>
                </a:solidFill>
                <a:latin typeface="Calibri"/>
                <a:ea typeface="Calibri"/>
                <a:cs typeface="Calibri"/>
                <a:sym typeface="Calibri"/>
              </a:rPr>
              <a:t>Description:</a:t>
            </a:r>
            <a:r>
              <a:rPr b="0" i="0" lang="es-PE" sz="2000" u="none" cap="none" strike="noStrike">
                <a:solidFill>
                  <a:srgbClr val="595959"/>
                </a:solidFill>
                <a:latin typeface="Calibri"/>
                <a:ea typeface="Calibri"/>
                <a:cs typeface="Calibri"/>
                <a:sym typeface="Calibri"/>
              </a:rPr>
              <a:t> Esta tarea se encarga de realizar el envío de correo de cumpleaños a todos los empleados. Se ejecutará solo una vez a las 8:00 a.m.</a:t>
            </a:r>
            <a:endParaRPr b="0" i="0" sz="2000" u="none" cap="none" strike="noStrike">
              <a:solidFill>
                <a:srgbClr val="595959"/>
              </a:solidFill>
              <a:latin typeface="Calibri"/>
              <a:ea typeface="Calibri"/>
              <a:cs typeface="Calibri"/>
              <a:sym typeface="Calibri"/>
            </a:endParaRPr>
          </a:p>
          <a:p>
            <a:pPr indent="0" lvl="0" marL="431999"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595959"/>
              </a:solidFill>
              <a:latin typeface="Calibri"/>
              <a:ea typeface="Calibri"/>
              <a:cs typeface="Calibri"/>
              <a:sym typeface="Calibri"/>
            </a:endParaRPr>
          </a:p>
          <a:p>
            <a:pPr indent="0" lvl="0" marL="431999" marR="0" rtl="0" algn="just">
              <a:lnSpc>
                <a:spcPct val="100000"/>
              </a:lnSpc>
              <a:spcBef>
                <a:spcPts val="0"/>
              </a:spcBef>
              <a:spcAft>
                <a:spcPts val="0"/>
              </a:spcAft>
              <a:buClr>
                <a:srgbClr val="000000"/>
              </a:buClr>
              <a:buSzPts val="2000"/>
              <a:buFont typeface="Arial"/>
              <a:buNone/>
            </a:pPr>
            <a:r>
              <a:rPr b="0" i="0" lang="es-PE" sz="2000" u="none" cap="none" strike="noStrike">
                <a:solidFill>
                  <a:srgbClr val="595959"/>
                </a:solidFill>
                <a:latin typeface="Calibri"/>
                <a:ea typeface="Calibri"/>
                <a:cs typeface="Calibri"/>
                <a:sym typeface="Calibri"/>
              </a:rPr>
              <a:t>Luego seleccionar la opción “</a:t>
            </a:r>
            <a:r>
              <a:rPr b="1" i="0" lang="es-PE" sz="2000" u="none" cap="none" strike="noStrike">
                <a:solidFill>
                  <a:srgbClr val="595959"/>
                </a:solidFill>
                <a:latin typeface="Calibri"/>
                <a:ea typeface="Calibri"/>
                <a:cs typeface="Calibri"/>
                <a:sym typeface="Calibri"/>
              </a:rPr>
              <a:t>Run only when user is logged on</a:t>
            </a:r>
            <a:r>
              <a:rPr b="0" i="0" lang="es-PE" sz="2000" u="none" cap="none" strike="noStrike">
                <a:solidFill>
                  <a:srgbClr val="595959"/>
                </a:solidFill>
                <a:latin typeface="Calibri"/>
                <a:ea typeface="Calibri"/>
                <a:cs typeface="Calibri"/>
                <a:sym typeface="Calibri"/>
              </a:rPr>
              <a:t>”</a:t>
            </a:r>
            <a:endParaRPr b="0" i="0" sz="2000" u="none" cap="none" strike="noStrike">
              <a:solidFill>
                <a:srgbClr val="595959"/>
              </a:solidFill>
              <a:latin typeface="Calibri"/>
              <a:ea typeface="Calibri"/>
              <a:cs typeface="Calibri"/>
              <a:sym typeface="Calibri"/>
            </a:endParaRPr>
          </a:p>
          <a:p>
            <a:pPr indent="0" lvl="0" marL="431999"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595959"/>
              </a:solidFill>
              <a:latin typeface="Calibri"/>
              <a:ea typeface="Calibri"/>
              <a:cs typeface="Calibri"/>
              <a:sym typeface="Calibri"/>
            </a:endParaRPr>
          </a:p>
        </p:txBody>
      </p:sp>
      <p:pic>
        <p:nvPicPr>
          <p:cNvPr id="142" name="Google Shape;142;p7"/>
          <p:cNvPicPr preferRelativeResize="0"/>
          <p:nvPr/>
        </p:nvPicPr>
        <p:blipFill rotWithShape="1">
          <a:blip r:embed="rId4">
            <a:alphaModFix/>
          </a:blip>
          <a:srcRect b="23489" l="28722" r="28739" t="17560"/>
          <a:stretch/>
        </p:blipFill>
        <p:spPr>
          <a:xfrm>
            <a:off x="1487075" y="4410335"/>
            <a:ext cx="3883726" cy="3033650"/>
          </a:xfrm>
          <a:prstGeom prst="rect">
            <a:avLst/>
          </a:prstGeom>
          <a:noFill/>
          <a:ln cap="flat" cmpd="sng" w="28575">
            <a:solidFill>
              <a:schemeClr val="accent5"/>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6" name="Shape 146"/>
        <p:cNvGrpSpPr/>
        <p:nvPr/>
      </p:nvGrpSpPr>
      <p:grpSpPr>
        <a:xfrm>
          <a:off x="0" y="0"/>
          <a:ext cx="0" cy="0"/>
          <a:chOff x="0" y="0"/>
          <a:chExt cx="0" cy="0"/>
        </a:xfrm>
      </p:grpSpPr>
      <p:sp>
        <p:nvSpPr>
          <p:cNvPr id="147" name="Google Shape;147;p8"/>
          <p:cNvSpPr txBox="1"/>
          <p:nvPr/>
        </p:nvSpPr>
        <p:spPr>
          <a:xfrm>
            <a:off x="374650" y="8682335"/>
            <a:ext cx="511200" cy="831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1" i="0" lang="es-PE" sz="2400" u="none" cap="none" strike="noStrike">
                <a:solidFill>
                  <a:schemeClr val="lt1"/>
                </a:solidFill>
                <a:latin typeface="Century Gothic"/>
                <a:ea typeface="Century Gothic"/>
                <a:cs typeface="Century Gothic"/>
                <a:sym typeface="Century Gothic"/>
              </a:rPr>
              <a:t>83</a:t>
            </a:r>
            <a:endParaRPr b="0" i="0" sz="1400" u="none" cap="none" strike="noStrike">
              <a:solidFill>
                <a:srgbClr val="000000"/>
              </a:solidFill>
              <a:latin typeface="Arial"/>
              <a:ea typeface="Arial"/>
              <a:cs typeface="Arial"/>
              <a:sym typeface="Arial"/>
            </a:endParaRPr>
          </a:p>
        </p:txBody>
      </p:sp>
      <p:sp>
        <p:nvSpPr>
          <p:cNvPr id="148" name="Google Shape;148;p8"/>
          <p:cNvSpPr/>
          <p:nvPr/>
        </p:nvSpPr>
        <p:spPr>
          <a:xfrm>
            <a:off x="-67809" y="6007193"/>
            <a:ext cx="69936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s-PE" sz="2000" u="none" cap="none" strike="noStrike">
                <a:solidFill>
                  <a:srgbClr val="595959"/>
                </a:solidFill>
                <a:latin typeface="Calibri"/>
                <a:ea typeface="Calibri"/>
                <a:cs typeface="Calibri"/>
                <a:sym typeface="Calibri"/>
              </a:rPr>
              <a:t>Figura 7</a:t>
            </a:r>
            <a:endParaRPr b="1" i="0" sz="2000" u="none" cap="none" strike="noStrike">
              <a:solidFill>
                <a:srgbClr val="595959"/>
              </a:solidFill>
              <a:latin typeface="Calibri"/>
              <a:ea typeface="Calibri"/>
              <a:cs typeface="Calibri"/>
              <a:sym typeface="Calibri"/>
            </a:endParaRPr>
          </a:p>
        </p:txBody>
      </p:sp>
      <p:sp>
        <p:nvSpPr>
          <p:cNvPr id="149" name="Google Shape;149;p8"/>
          <p:cNvSpPr/>
          <p:nvPr/>
        </p:nvSpPr>
        <p:spPr>
          <a:xfrm>
            <a:off x="127000" y="578052"/>
            <a:ext cx="6603900" cy="2304900"/>
          </a:xfrm>
          <a:prstGeom prst="rect">
            <a:avLst/>
          </a:prstGeom>
          <a:noFill/>
          <a:ln>
            <a:noFill/>
          </a:ln>
        </p:spPr>
        <p:txBody>
          <a:bodyPr anchorCtr="0" anchor="t" bIns="45700" lIns="91425" spcFirstLastPara="1" rIns="91425" wrap="square" tIns="45700">
            <a:noAutofit/>
          </a:bodyPr>
          <a:lstStyle/>
          <a:p>
            <a:pPr indent="0" lvl="0" marL="431999" marR="0" rtl="0" algn="just">
              <a:lnSpc>
                <a:spcPct val="100000"/>
              </a:lnSpc>
              <a:spcBef>
                <a:spcPts val="0"/>
              </a:spcBef>
              <a:spcAft>
                <a:spcPts val="0"/>
              </a:spcAft>
              <a:buClr>
                <a:srgbClr val="000000"/>
              </a:buClr>
              <a:buSzPts val="2000"/>
              <a:buFont typeface="Arial"/>
              <a:buNone/>
            </a:pPr>
            <a:r>
              <a:rPr b="0" i="0" lang="es-PE" sz="2000" u="none" cap="none" strike="noStrike">
                <a:solidFill>
                  <a:srgbClr val="595959"/>
                </a:solidFill>
                <a:latin typeface="Calibri"/>
                <a:ea typeface="Calibri"/>
                <a:cs typeface="Calibri"/>
                <a:sym typeface="Calibri"/>
              </a:rPr>
              <a:t>6.	Seleccionar la pestaña </a:t>
            </a:r>
            <a:r>
              <a:rPr b="1" i="0" lang="es-PE" sz="2000" u="none" cap="none" strike="noStrike">
                <a:solidFill>
                  <a:srgbClr val="595959"/>
                </a:solidFill>
                <a:latin typeface="Calibri"/>
                <a:ea typeface="Calibri"/>
                <a:cs typeface="Calibri"/>
                <a:sym typeface="Calibri"/>
              </a:rPr>
              <a:t>Triggers</a:t>
            </a:r>
            <a:r>
              <a:rPr b="0" i="0" lang="es-PE" sz="2000" u="none" cap="none" strike="noStrike">
                <a:solidFill>
                  <a:srgbClr val="595959"/>
                </a:solidFill>
                <a:latin typeface="Calibri"/>
                <a:ea typeface="Calibri"/>
                <a:cs typeface="Calibri"/>
                <a:sym typeface="Calibri"/>
              </a:rPr>
              <a:t> y seleccionar el botón </a:t>
            </a:r>
            <a:r>
              <a:rPr b="1" i="0" lang="es-PE" sz="2000" u="none" cap="none" strike="noStrike">
                <a:solidFill>
                  <a:srgbClr val="595959"/>
                </a:solidFill>
                <a:latin typeface="Calibri"/>
                <a:ea typeface="Calibri"/>
                <a:cs typeface="Calibri"/>
                <a:sym typeface="Calibri"/>
              </a:rPr>
              <a:t>New</a:t>
            </a:r>
            <a:r>
              <a:rPr b="0" i="0" lang="es-PE" sz="2000" u="none" cap="none" strike="noStrike">
                <a:solidFill>
                  <a:srgbClr val="595959"/>
                </a:solidFill>
                <a:latin typeface="Calibri"/>
                <a:ea typeface="Calibri"/>
                <a:cs typeface="Calibri"/>
                <a:sym typeface="Calibri"/>
              </a:rPr>
              <a:t>. Se abrirá una ventana en la cual se tendrá que configurar con lo siguiente: </a:t>
            </a:r>
            <a:endParaRPr b="0" i="0" sz="2000" u="none" cap="none" strike="noStrike">
              <a:solidFill>
                <a:srgbClr val="595959"/>
              </a:solidFill>
              <a:latin typeface="Calibri"/>
              <a:ea typeface="Calibri"/>
              <a:cs typeface="Calibri"/>
              <a:sym typeface="Calibri"/>
            </a:endParaRPr>
          </a:p>
          <a:p>
            <a:pPr indent="25200" lvl="0" marL="889199" marR="0" rtl="0" algn="just">
              <a:lnSpc>
                <a:spcPct val="100000"/>
              </a:lnSpc>
              <a:spcBef>
                <a:spcPts val="0"/>
              </a:spcBef>
              <a:spcAft>
                <a:spcPts val="0"/>
              </a:spcAft>
              <a:buClr>
                <a:srgbClr val="000000"/>
              </a:buClr>
              <a:buSzPts val="2000"/>
              <a:buFont typeface="Arial"/>
              <a:buNone/>
            </a:pPr>
            <a:r>
              <a:rPr b="1" i="0" lang="es-PE" sz="2000" u="none" cap="none" strike="noStrike">
                <a:solidFill>
                  <a:srgbClr val="595959"/>
                </a:solidFill>
                <a:latin typeface="Calibri"/>
                <a:ea typeface="Calibri"/>
                <a:cs typeface="Calibri"/>
                <a:sym typeface="Calibri"/>
              </a:rPr>
              <a:t>Daily</a:t>
            </a:r>
            <a:endParaRPr b="1" i="0" sz="2000" u="none" cap="none" strike="noStrike">
              <a:solidFill>
                <a:srgbClr val="595959"/>
              </a:solidFill>
              <a:latin typeface="Calibri"/>
              <a:ea typeface="Calibri"/>
              <a:cs typeface="Calibri"/>
              <a:sym typeface="Calibri"/>
            </a:endParaRPr>
          </a:p>
          <a:p>
            <a:pPr indent="25200" lvl="0" marL="889199" marR="0" rtl="0" algn="just">
              <a:lnSpc>
                <a:spcPct val="100000"/>
              </a:lnSpc>
              <a:spcBef>
                <a:spcPts val="0"/>
              </a:spcBef>
              <a:spcAft>
                <a:spcPts val="0"/>
              </a:spcAft>
              <a:buClr>
                <a:srgbClr val="000000"/>
              </a:buClr>
              <a:buSzPts val="2000"/>
              <a:buFont typeface="Arial"/>
              <a:buNone/>
            </a:pPr>
            <a:r>
              <a:rPr b="1" i="0" lang="es-PE" sz="2000" u="none" cap="none" strike="noStrike">
                <a:solidFill>
                  <a:srgbClr val="595959"/>
                </a:solidFill>
                <a:latin typeface="Calibri"/>
                <a:ea typeface="Calibri"/>
                <a:cs typeface="Calibri"/>
                <a:sym typeface="Calibri"/>
              </a:rPr>
              <a:t>Start: </a:t>
            </a:r>
            <a:r>
              <a:rPr b="0" i="0" lang="es-PE" sz="2000" u="none" cap="none" strike="noStrike">
                <a:solidFill>
                  <a:srgbClr val="595959"/>
                </a:solidFill>
                <a:latin typeface="Calibri"/>
                <a:ea typeface="Calibri"/>
                <a:cs typeface="Calibri"/>
                <a:sym typeface="Calibri"/>
              </a:rPr>
              <a:t> Date: (Fecha Actual) Hour: 08:00:00 a.m.</a:t>
            </a:r>
            <a:endParaRPr b="0" i="0" sz="2000" u="none" cap="none" strike="noStrike">
              <a:solidFill>
                <a:srgbClr val="595959"/>
              </a:solidFill>
              <a:latin typeface="Calibri"/>
              <a:ea typeface="Calibri"/>
              <a:cs typeface="Calibri"/>
              <a:sym typeface="Calibri"/>
            </a:endParaRPr>
          </a:p>
          <a:p>
            <a:pPr indent="0" lvl="0" marL="431999"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595959"/>
              </a:solidFill>
              <a:latin typeface="Calibri"/>
              <a:ea typeface="Calibri"/>
              <a:cs typeface="Calibri"/>
              <a:sym typeface="Calibri"/>
            </a:endParaRPr>
          </a:p>
          <a:p>
            <a:pPr indent="25200" lvl="0" marL="889199" marR="0" rtl="0" algn="just">
              <a:lnSpc>
                <a:spcPct val="100000"/>
              </a:lnSpc>
              <a:spcBef>
                <a:spcPts val="0"/>
              </a:spcBef>
              <a:spcAft>
                <a:spcPts val="0"/>
              </a:spcAft>
              <a:buClr>
                <a:srgbClr val="000000"/>
              </a:buClr>
              <a:buSzPts val="2000"/>
              <a:buFont typeface="Arial"/>
              <a:buNone/>
            </a:pPr>
            <a:r>
              <a:rPr b="1" i="0" lang="es-PE" sz="2000" u="none" cap="none" strike="noStrike">
                <a:solidFill>
                  <a:srgbClr val="595959"/>
                </a:solidFill>
                <a:latin typeface="Calibri"/>
                <a:ea typeface="Calibri"/>
                <a:cs typeface="Calibri"/>
                <a:sym typeface="Calibri"/>
              </a:rPr>
              <a:t>Recur every:</a:t>
            </a:r>
            <a:r>
              <a:rPr b="0" i="0" lang="es-PE" sz="2000" u="none" cap="none" strike="noStrike">
                <a:solidFill>
                  <a:srgbClr val="595959"/>
                </a:solidFill>
                <a:latin typeface="Calibri"/>
                <a:ea typeface="Calibri"/>
                <a:cs typeface="Calibri"/>
                <a:sym typeface="Calibri"/>
              </a:rPr>
              <a:t> 1 days</a:t>
            </a:r>
            <a:endParaRPr b="0" i="0" sz="2000" u="none" cap="none" strike="noStrike">
              <a:solidFill>
                <a:srgbClr val="595959"/>
              </a:solidFill>
              <a:latin typeface="Calibri"/>
              <a:ea typeface="Calibri"/>
              <a:cs typeface="Calibri"/>
              <a:sym typeface="Calibri"/>
            </a:endParaRPr>
          </a:p>
          <a:p>
            <a:pPr indent="0" lvl="0" marL="431999"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595959"/>
              </a:solidFill>
              <a:latin typeface="Calibri"/>
              <a:ea typeface="Calibri"/>
              <a:cs typeface="Calibri"/>
              <a:sym typeface="Calibri"/>
            </a:endParaRPr>
          </a:p>
        </p:txBody>
      </p:sp>
      <p:pic>
        <p:nvPicPr>
          <p:cNvPr id="150" name="Google Shape;150;p8"/>
          <p:cNvPicPr preferRelativeResize="0"/>
          <p:nvPr/>
        </p:nvPicPr>
        <p:blipFill rotWithShape="1">
          <a:blip r:embed="rId4">
            <a:alphaModFix/>
          </a:blip>
          <a:srcRect b="9140" l="28426" r="23595" t="17205"/>
          <a:stretch/>
        </p:blipFill>
        <p:spPr>
          <a:xfrm>
            <a:off x="1553175" y="3089140"/>
            <a:ext cx="3751660" cy="2864265"/>
          </a:xfrm>
          <a:prstGeom prst="rect">
            <a:avLst/>
          </a:prstGeom>
          <a:noFill/>
          <a:ln cap="flat" cmpd="sng" w="28575">
            <a:solidFill>
              <a:schemeClr val="accent5"/>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4" name="Shape 154"/>
        <p:cNvGrpSpPr/>
        <p:nvPr/>
      </p:nvGrpSpPr>
      <p:grpSpPr>
        <a:xfrm>
          <a:off x="0" y="0"/>
          <a:ext cx="0" cy="0"/>
          <a:chOff x="0" y="0"/>
          <a:chExt cx="0" cy="0"/>
        </a:xfrm>
      </p:grpSpPr>
      <p:sp>
        <p:nvSpPr>
          <p:cNvPr id="155" name="Google Shape;155;p9"/>
          <p:cNvSpPr txBox="1"/>
          <p:nvPr/>
        </p:nvSpPr>
        <p:spPr>
          <a:xfrm>
            <a:off x="374650" y="8682335"/>
            <a:ext cx="511175"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1" i="0" lang="es-PE" sz="2400" u="none" cap="none" strike="noStrike">
                <a:solidFill>
                  <a:schemeClr val="lt1"/>
                </a:solidFill>
                <a:latin typeface="Century Gothic"/>
                <a:ea typeface="Century Gothic"/>
                <a:cs typeface="Century Gothic"/>
                <a:sym typeface="Century Gothic"/>
              </a:rPr>
              <a:t>9</a:t>
            </a:r>
            <a:endParaRPr b="0" i="0" sz="1400" u="none" cap="none" strike="noStrike">
              <a:solidFill>
                <a:srgbClr val="000000"/>
              </a:solidFill>
              <a:latin typeface="Arial"/>
              <a:ea typeface="Arial"/>
              <a:cs typeface="Arial"/>
              <a:sym typeface="Arial"/>
            </a:endParaRPr>
          </a:p>
        </p:txBody>
      </p:sp>
      <p:sp>
        <p:nvSpPr>
          <p:cNvPr id="156" name="Google Shape;156;p9"/>
          <p:cNvSpPr/>
          <p:nvPr/>
        </p:nvSpPr>
        <p:spPr>
          <a:xfrm>
            <a:off x="98941" y="6109368"/>
            <a:ext cx="69936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s-PE" sz="2000" u="none" cap="none" strike="noStrike">
                <a:solidFill>
                  <a:srgbClr val="595959"/>
                </a:solidFill>
                <a:latin typeface="Calibri"/>
                <a:ea typeface="Calibri"/>
                <a:cs typeface="Calibri"/>
                <a:sym typeface="Calibri"/>
              </a:rPr>
              <a:t>Figura 8</a:t>
            </a:r>
            <a:endParaRPr b="1" i="0" sz="2000" u="none" cap="none" strike="noStrike">
              <a:solidFill>
                <a:srgbClr val="595959"/>
              </a:solidFill>
              <a:latin typeface="Calibri"/>
              <a:ea typeface="Calibri"/>
              <a:cs typeface="Calibri"/>
              <a:sym typeface="Calibri"/>
            </a:endParaRPr>
          </a:p>
        </p:txBody>
      </p:sp>
      <p:sp>
        <p:nvSpPr>
          <p:cNvPr id="157" name="Google Shape;157;p9"/>
          <p:cNvSpPr/>
          <p:nvPr/>
        </p:nvSpPr>
        <p:spPr>
          <a:xfrm>
            <a:off x="127050" y="6263123"/>
            <a:ext cx="6603900" cy="1015800"/>
          </a:xfrm>
          <a:prstGeom prst="rect">
            <a:avLst/>
          </a:prstGeom>
          <a:noFill/>
          <a:ln>
            <a:noFill/>
          </a:ln>
        </p:spPr>
        <p:txBody>
          <a:bodyPr anchorCtr="0" anchor="t" bIns="45700" lIns="91425" spcFirstLastPara="1" rIns="91425" wrap="square" tIns="45700">
            <a:spAutoFit/>
          </a:bodyPr>
          <a:lstStyle/>
          <a:p>
            <a:pPr indent="0" lvl="0" marL="43200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595959"/>
              </a:solidFill>
              <a:latin typeface="Calibri"/>
              <a:ea typeface="Calibri"/>
              <a:cs typeface="Calibri"/>
              <a:sym typeface="Calibri"/>
            </a:endParaRPr>
          </a:p>
          <a:p>
            <a:pPr indent="0" lvl="0" marL="431999" marR="0" rtl="0" algn="just">
              <a:lnSpc>
                <a:spcPct val="100000"/>
              </a:lnSpc>
              <a:spcBef>
                <a:spcPts val="0"/>
              </a:spcBef>
              <a:spcAft>
                <a:spcPts val="0"/>
              </a:spcAft>
              <a:buClr>
                <a:srgbClr val="000000"/>
              </a:buClr>
              <a:buSzPts val="2000"/>
              <a:buFont typeface="Arial"/>
              <a:buNone/>
            </a:pPr>
            <a:r>
              <a:rPr b="0" i="0" lang="es-PE" sz="2000" u="none" cap="none" strike="noStrike">
                <a:solidFill>
                  <a:srgbClr val="000000"/>
                </a:solidFill>
                <a:latin typeface="Calibri"/>
                <a:ea typeface="Calibri"/>
                <a:cs typeface="Calibri"/>
                <a:sym typeface="Calibri"/>
              </a:rPr>
              <a:t>Y luego: </a:t>
            </a:r>
            <a:r>
              <a:rPr b="1" i="0" lang="es-PE" sz="2000" u="none" cap="none" strike="noStrike">
                <a:solidFill>
                  <a:srgbClr val="000000"/>
                </a:solidFill>
                <a:latin typeface="Calibri"/>
                <a:ea typeface="Calibri"/>
                <a:cs typeface="Calibri"/>
                <a:sym typeface="Calibri"/>
              </a:rPr>
              <a:t>OK</a:t>
            </a:r>
            <a:r>
              <a:rPr b="0" i="0" lang="es-PE" sz="2000" u="none" cap="none" strike="noStrike">
                <a:solidFill>
                  <a:srgbClr val="000000"/>
                </a:solidFill>
                <a:latin typeface="Calibri"/>
                <a:ea typeface="Calibri"/>
                <a:cs typeface="Calibri"/>
                <a:sym typeface="Calibri"/>
              </a:rPr>
              <a:t>.</a:t>
            </a:r>
            <a:endParaRPr b="0" i="0" sz="2000" u="none" cap="none" strike="noStrike">
              <a:solidFill>
                <a:srgbClr val="000000"/>
              </a:solidFill>
              <a:latin typeface="Calibri"/>
              <a:ea typeface="Calibri"/>
              <a:cs typeface="Calibri"/>
              <a:sym typeface="Calibri"/>
            </a:endParaRPr>
          </a:p>
          <a:p>
            <a:pPr indent="0" lvl="0" marL="43200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9"/>
          <p:cNvSpPr/>
          <p:nvPr/>
        </p:nvSpPr>
        <p:spPr>
          <a:xfrm>
            <a:off x="127050" y="566580"/>
            <a:ext cx="6603900" cy="2166000"/>
          </a:xfrm>
          <a:prstGeom prst="rect">
            <a:avLst/>
          </a:prstGeom>
          <a:noFill/>
          <a:ln>
            <a:noFill/>
          </a:ln>
        </p:spPr>
        <p:txBody>
          <a:bodyPr anchorCtr="0" anchor="t" bIns="45700" lIns="91425" spcFirstLastPara="1" rIns="91425" wrap="square" tIns="45700">
            <a:noAutofit/>
          </a:bodyPr>
          <a:lstStyle/>
          <a:p>
            <a:pPr indent="0" lvl="0" marL="431999" marR="0" rtl="0" algn="just">
              <a:lnSpc>
                <a:spcPct val="100000"/>
              </a:lnSpc>
              <a:spcBef>
                <a:spcPts val="0"/>
              </a:spcBef>
              <a:spcAft>
                <a:spcPts val="0"/>
              </a:spcAft>
              <a:buClr>
                <a:srgbClr val="000000"/>
              </a:buClr>
              <a:buSzPts val="2000"/>
              <a:buFont typeface="Arial"/>
              <a:buNone/>
            </a:pPr>
            <a:r>
              <a:rPr b="0" i="0" lang="es-PE" sz="2000" u="none" cap="none" strike="noStrike">
                <a:solidFill>
                  <a:srgbClr val="595959"/>
                </a:solidFill>
                <a:latin typeface="Calibri"/>
                <a:ea typeface="Calibri"/>
                <a:cs typeface="Calibri"/>
                <a:sym typeface="Calibri"/>
              </a:rPr>
              <a:t>7.	Luego, en la pestaña Actions, presionar el botón New. Se abrirá una nueva ventana en la cual se tendrá que asignar la ruta donde se encuentra el ejecutable (.exe), para ello presionamos el botón Browse. La ruta es la siguiente:</a:t>
            </a:r>
            <a:endParaRPr b="0" i="0" sz="2000" u="none" cap="none" strike="noStrike">
              <a:solidFill>
                <a:srgbClr val="595959"/>
              </a:solidFill>
              <a:latin typeface="Calibri"/>
              <a:ea typeface="Calibri"/>
              <a:cs typeface="Calibri"/>
              <a:sym typeface="Calibri"/>
            </a:endParaRPr>
          </a:p>
          <a:p>
            <a:pPr indent="0" lvl="0" marL="431999" marR="0" rtl="0" algn="l">
              <a:lnSpc>
                <a:spcPct val="100000"/>
              </a:lnSpc>
              <a:spcBef>
                <a:spcPts val="0"/>
              </a:spcBef>
              <a:spcAft>
                <a:spcPts val="0"/>
              </a:spcAft>
              <a:buClr>
                <a:srgbClr val="000000"/>
              </a:buClr>
              <a:buSzPts val="2000"/>
              <a:buFont typeface="Arial"/>
              <a:buNone/>
            </a:pPr>
            <a:r>
              <a:rPr b="0" i="0" lang="es-PE" sz="2000" u="none" cap="none" strike="noStrike">
                <a:solidFill>
                  <a:srgbClr val="595959"/>
                </a:solidFill>
                <a:latin typeface="Calibri"/>
                <a:ea typeface="Calibri"/>
                <a:cs typeface="Calibri"/>
                <a:sym typeface="Calibri"/>
              </a:rPr>
              <a:t>"C:\APM-2680218\JOBBIRTHDAYMAILER\APM.BirthdayMailing.Console.exe"</a:t>
            </a:r>
            <a:endParaRPr b="0" i="0" sz="2000" u="none" cap="none" strike="noStrike">
              <a:solidFill>
                <a:srgbClr val="595959"/>
              </a:solidFill>
              <a:latin typeface="Calibri"/>
              <a:ea typeface="Calibri"/>
              <a:cs typeface="Calibri"/>
              <a:sym typeface="Calibri"/>
            </a:endParaRPr>
          </a:p>
          <a:p>
            <a:pPr indent="0" lvl="0" marL="431999"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595959"/>
              </a:solidFill>
              <a:latin typeface="Calibri"/>
              <a:ea typeface="Calibri"/>
              <a:cs typeface="Calibri"/>
              <a:sym typeface="Calibri"/>
            </a:endParaRPr>
          </a:p>
        </p:txBody>
      </p:sp>
      <p:pic>
        <p:nvPicPr>
          <p:cNvPr id="159" name="Google Shape;159;p9"/>
          <p:cNvPicPr preferRelativeResize="0"/>
          <p:nvPr/>
        </p:nvPicPr>
        <p:blipFill rotWithShape="1">
          <a:blip r:embed="rId4">
            <a:alphaModFix/>
          </a:blip>
          <a:srcRect b="6113" l="8396" r="30408" t="3166"/>
          <a:stretch/>
        </p:blipFill>
        <p:spPr>
          <a:xfrm>
            <a:off x="1781225" y="2961180"/>
            <a:ext cx="3629025" cy="3028950"/>
          </a:xfrm>
          <a:prstGeom prst="rect">
            <a:avLst/>
          </a:prstGeom>
          <a:noFill/>
          <a:ln cap="flat" cmpd="sng" w="28575">
            <a:solidFill>
              <a:schemeClr val="accent5"/>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Tema de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2021-08-14T18:28:59Z</dcterms:created>
  <dc:creator>Jmxdigital</dc:creator>
</cp:coreProperties>
</file>