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Inter SemiBold"/>
      <p:regular r:id="rId20"/>
      <p:bold r:id="rId21"/>
    </p:embeddedFont>
    <p:embeddedFont>
      <p:font typeface="Inter"/>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B240E5-974C-478F-A8EB-3B7A0D2C460D}">
  <a:tblStyle styleId="{FAB240E5-974C-478F-A8EB-3B7A0D2C460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SemiBold-regular.fntdata"/><Relationship Id="rId11" Type="http://schemas.openxmlformats.org/officeDocument/2006/relationships/slide" Target="slides/slide4.xml"/><Relationship Id="rId22" Type="http://schemas.openxmlformats.org/officeDocument/2006/relationships/font" Target="fonts/Inter-regular.fntdata"/><Relationship Id="rId10" Type="http://schemas.openxmlformats.org/officeDocument/2006/relationships/slide" Target="slides/slide3.xml"/><Relationship Id="rId21" Type="http://schemas.openxmlformats.org/officeDocument/2006/relationships/font" Target="fonts/InterSemiBold-bold.fntdata"/><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font" Target="fonts/Int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ece33906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5ece339069_7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bfd81b2a4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bfd81b2a4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params = {</a:t>
            </a:r>
            <a:endParaRPr/>
          </a:p>
          <a:p>
            <a:pPr indent="0" lvl="0" marL="0" rtl="0" algn="l">
              <a:spcBef>
                <a:spcPts val="0"/>
              </a:spcBef>
              <a:spcAft>
                <a:spcPts val="0"/>
              </a:spcAft>
              <a:buClr>
                <a:schemeClr val="dk1"/>
              </a:buClr>
              <a:buSzPts val="1100"/>
              <a:buFont typeface="Arial"/>
              <a:buNone/>
            </a:pPr>
            <a:r>
              <a:rPr lang="en-GB"/>
              <a:t>    'colsample_bytree': 1.0, #Sampling each and every feature for all samples</a:t>
            </a:r>
            <a:endParaRPr/>
          </a:p>
          <a:p>
            <a:pPr indent="0" lvl="0" marL="0" rtl="0" algn="l">
              <a:spcBef>
                <a:spcPts val="0"/>
              </a:spcBef>
              <a:spcAft>
                <a:spcPts val="0"/>
              </a:spcAft>
              <a:buClr>
                <a:schemeClr val="dk1"/>
              </a:buClr>
              <a:buSzPts val="1100"/>
              <a:buFont typeface="Arial"/>
              <a:buNone/>
            </a:pPr>
            <a:r>
              <a:rPr lang="en-GB"/>
              <a:t>    'gamma': 0, #Essentially no regularization being used</a:t>
            </a:r>
            <a:endParaRPr/>
          </a:p>
          <a:p>
            <a:pPr indent="0" lvl="0" marL="0" rtl="0" algn="l">
              <a:spcBef>
                <a:spcPts val="0"/>
              </a:spcBef>
              <a:spcAft>
                <a:spcPts val="0"/>
              </a:spcAft>
              <a:buClr>
                <a:schemeClr val="dk1"/>
              </a:buClr>
              <a:buSzPts val="1100"/>
              <a:buFont typeface="Arial"/>
              <a:buNone/>
            </a:pPr>
            <a:r>
              <a:rPr lang="en-GB"/>
              <a:t>    'learning_rate': 0.2, #Because it is a lower value, it makes the model more robust by shrinking the weights on each step</a:t>
            </a:r>
            <a:endParaRPr/>
          </a:p>
          <a:p>
            <a:pPr indent="0" lvl="0" marL="0" rtl="0" algn="l">
              <a:spcBef>
                <a:spcPts val="0"/>
              </a:spcBef>
              <a:spcAft>
                <a:spcPts val="0"/>
              </a:spcAft>
              <a:buClr>
                <a:schemeClr val="dk1"/>
              </a:buClr>
              <a:buSzPts val="1100"/>
              <a:buFont typeface="Arial"/>
              <a:buNone/>
            </a:pPr>
            <a:r>
              <a:rPr lang="en-GB"/>
              <a:t>    'max_depth': 5, #5 decisions are made before it comes to a conclusion on if the video will be higher/lower than 100k views</a:t>
            </a:r>
            <a:endParaRPr/>
          </a:p>
          <a:p>
            <a:pPr indent="0" lvl="0" marL="0" rtl="0" algn="l">
              <a:spcBef>
                <a:spcPts val="0"/>
              </a:spcBef>
              <a:spcAft>
                <a:spcPts val="0"/>
              </a:spcAft>
              <a:buClr>
                <a:schemeClr val="dk1"/>
              </a:buClr>
              <a:buSzPts val="1100"/>
              <a:buFont typeface="Arial"/>
              <a:buNone/>
            </a:pPr>
            <a:r>
              <a:rPr lang="en-GB"/>
              <a:t>    'min_child_weight': 2, #Each child must have 2 instances. This will hopefully prevent overfitting</a:t>
            </a:r>
            <a:endParaRPr/>
          </a:p>
          <a:p>
            <a:pPr indent="0" lvl="0" marL="0" rtl="0" algn="l">
              <a:spcBef>
                <a:spcPts val="0"/>
              </a:spcBef>
              <a:spcAft>
                <a:spcPts val="0"/>
              </a:spcAft>
              <a:buClr>
                <a:schemeClr val="dk1"/>
              </a:buClr>
              <a:buSzPts val="1100"/>
              <a:buFont typeface="Arial"/>
              <a:buNone/>
            </a:pPr>
            <a:r>
              <a:rPr lang="en-GB"/>
              <a:t>    'reg_alpha': 0, # no L1 regularization is applied to the weights of the model.</a:t>
            </a:r>
            <a:endParaRPr/>
          </a:p>
          <a:p>
            <a:pPr indent="0" lvl="0" marL="0" rtl="0" algn="l">
              <a:spcBef>
                <a:spcPts val="0"/>
              </a:spcBef>
              <a:spcAft>
                <a:spcPts val="0"/>
              </a:spcAft>
              <a:buClr>
                <a:schemeClr val="dk1"/>
              </a:buClr>
              <a:buSzPts val="1100"/>
              <a:buFont typeface="Arial"/>
              <a:buNone/>
            </a:pPr>
            <a:r>
              <a:rPr lang="en-GB"/>
              <a:t>    'reg_lambda': 0.5,#a moderate level of L2 regularization. It strikes a balance between preventing overfitting and allowing the model to learn from the data effectively.</a:t>
            </a:r>
            <a:endParaRPr/>
          </a:p>
          <a:p>
            <a:pPr indent="0" lvl="0" marL="0" rtl="0" algn="l">
              <a:spcBef>
                <a:spcPts val="0"/>
              </a:spcBef>
              <a:spcAft>
                <a:spcPts val="0"/>
              </a:spcAft>
              <a:buClr>
                <a:schemeClr val="dk1"/>
              </a:buClr>
              <a:buSzPts val="1100"/>
              <a:buFont typeface="Arial"/>
              <a:buNone/>
            </a:pPr>
            <a:r>
              <a:rPr lang="en-GB"/>
              <a:t>    'subsample': 1.0 #All samples are being used to validate the model</a:t>
            </a:r>
            <a:endParaRPr/>
          </a:p>
          <a:p>
            <a:pPr indent="0" lvl="0" marL="0" rtl="0" algn="l">
              <a:spcBef>
                <a:spcPts val="0"/>
              </a:spcBef>
              <a:spcAft>
                <a:spcPts val="0"/>
              </a:spcAft>
              <a:buClr>
                <a:schemeClr val="dk1"/>
              </a:buClr>
              <a:buSzPts val="1100"/>
              <a:buFont typeface="Arial"/>
              <a:buNone/>
            </a:pPr>
            <a:r>
              <a:rPr lang="en-GB"/>
              <a:t>}</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bff1cc911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bff1cc911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Premier Social Media Link: 10k views better than not having one; 5-10 mins seems to have the best views;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bff1cc911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bff1cc911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ece339069_2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Start: Now, why do I want to talk about having a successful Youtube Video? Well, there are multiple factors why this is something that is becoming more and more important in the culture around the world. To start, Youtube (click) is a very popular platform that has 2.49 Billion Active Users and accumulates over 47% of the Global Internet Traffic. This shows that there are lot of eyes on youtube, with a lot of eyes on social media platforms, there generally comes a lot of money due to advertising revenue. And, (click), as you can see here, there are a lot of possibilities for the amount of money to be made from Youtube.  </a:t>
            </a:r>
            <a:endParaRPr/>
          </a:p>
        </p:txBody>
      </p:sp>
      <p:sp>
        <p:nvSpPr>
          <p:cNvPr id="124" name="Google Shape;124;g25ece339069_2_10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f8c42743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f8c42743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for this project, how am I measuring success? According to influencermarketinghub (click), 100,000 daily views can earn you anywhere from 68k-112k with 50% of people clicking on ads. This can be enough to make a living off of.</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f8c42743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f8c42743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Because there are little kids, particularly boys, that want to be Youtube/streamers AND professional gamers, I decided to curtail my data to Gaming. I also decided to minimize the amount of videos selected to a week. I decided on this week because, when collecting the data there were two-three weeks in between me collecting the data and the videos gaining views. Usually Videos have there most views within the first day and then usually stay stagnant after one week. I wanted the data to be current enough so it made sense but didn’t want it to be too recent so the numbers fluctuated when collecting them. I also decided to stick with videos that are targeted to the US because the US is the second biggest market for Youtube. I decided on not collecting shorts due to shorts having a completely different monetization strategy. I also decided  to get videos with varying lengths or videos that are “Short” (0-4 Mins), “Medium” (4-20 mins), Long (20+ Mins).  This will allow be to get a variety of lengths. I also used the Search API to get videos to search for queries that were trending (words like Mario, game, tekken 8, which is a game that just came out, pokemon, roblox, etc.). Used the Google Trends Page to see what words were trending and rotated through search terms to find the videos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f8c42743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f8c42743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Audience Engagement: </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f8c42743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f8c42743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Consistency measures how many videos they posted from November to January. The idea being the more videos you post the more views you get.  </a:t>
            </a:r>
            <a:endParaRPr/>
          </a:p>
          <a:p>
            <a:pPr indent="0" lvl="0" marL="0" rtl="0" algn="l">
              <a:spcBef>
                <a:spcPts val="0"/>
              </a:spcBef>
              <a:spcAft>
                <a:spcPts val="0"/>
              </a:spcAft>
              <a:buNone/>
            </a:pPr>
            <a:r>
              <a:rPr lang="en-GB"/>
              <a:t>Established Audience is the amount of views in the past along with Sub count</a:t>
            </a:r>
            <a:endParaRPr/>
          </a:p>
          <a:p>
            <a:pPr indent="0" lvl="0" marL="0" rtl="0" algn="l">
              <a:spcBef>
                <a:spcPts val="0"/>
              </a:spcBef>
              <a:spcAft>
                <a:spcPts val="0"/>
              </a:spcAft>
              <a:buNone/>
            </a:pPr>
            <a:r>
              <a:rPr lang="en-GB"/>
              <a:t>Intended Audience is related to kids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fd81b2a4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bfd81b2a4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I were to use all features, this shows the importance per category. I averaged the feature importance per category to show what matters more. This shows that Video Quality is not very important to views. It also shows tags are not very important on average but may have small use. Having an audience engagement and established audience matters.  This shows in the top features where the top 2 are related to audience engagement.  Likes to Views Ratio is the idea of diving likes by views. This gives you an idea if people like a video. A higher ratio ideally leads to more views. This also shows how each model prioritizes features. For example, worries me a little for Decision tree on how much it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bfd81b2a4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bfd81b2a4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 tried a bunch of different models. I tried using the top features from each grouping (except for Search Process and Video Quality) to have a more balanced model and make sure all the important parts were captured. I tried using the top coefficient per category and found that it was too little data. When I used the top two important features from each category, I saw better results.Then I tried getting similar results by taking some features away and seeing where I could improve. In the model I am trying to use, I used the default settings for each and tried to see what had the best precision and ROC AUC. I prioritized those metrics because if I predict it is a 100k video incorrectly, that could lead to money lost and lead to someone potentially not being able to make a living from youtube. This is why I also wanted distinct classes, hence why I valued Area Under the Curve because, if I predict something incorrectly, that could again, lead to someone not making a lively hood.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a:t>Top Two Important Features from Each Category (XGB Boost): Like Count, Likes to Views Ratio, Video Licensed Code, Premier Stream Video, Country Code, Time of Day, Top Selling Game 2024, Links Twitter, Channel Made for Kids, Amount of Tags, Channel Age, Tags Exist, Video Definition, Links Twitch, Links Instagram, Video Projection</a:t>
            </a:r>
            <a:endParaRPr/>
          </a:p>
          <a:p>
            <a:pPr indent="0" lvl="0" marL="0" rtl="0" algn="l">
              <a:spcBef>
                <a:spcPts val="0"/>
              </a:spcBef>
              <a:spcAft>
                <a:spcPts val="0"/>
              </a:spcAft>
              <a:buNone/>
            </a:pPr>
            <a:r>
              <a:rPr lang="en-GB"/>
              <a:t>Top Two Important Features from each category (Decision Tree): Like Count, Likes to Views Ratio, duration_seconds, Links Instagram, Game Played, Hour, Channel Age, Country Code, Channel Made For Kids, Amount of Tags, Day of Week Code, Made for Kids, Video Definition Code, Video Projection Code, Video Dimension Code</a:t>
            </a:r>
            <a:endParaRPr/>
          </a:p>
          <a:p>
            <a:pPr indent="0" lvl="0" marL="0" rtl="0" algn="l">
              <a:spcBef>
                <a:spcPts val="0"/>
              </a:spcBef>
              <a:spcAft>
                <a:spcPts val="0"/>
              </a:spcAft>
              <a:buNone/>
            </a:pPr>
            <a:r>
              <a:rPr lang="en-GB"/>
              <a:t>Tweaking 2 Important Features From Decision Tree: Like Count, Likes to Views Ratio, Avg Views Last 3 Months, Premier Stream Video, Video Licensed, Primary Social Media Link, duration_seconds, Game Played, Time of Day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bfd81b2a4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bfd81b2a4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Less Features makes it more simplistic and improves the computational efficiency. I also want to enhance the robustness to variations.  It also has not far from the scores from the other two.  It still keeps a balanced feature set by including most of the categories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1" name="Shape 51"/>
        <p:cNvGrpSpPr/>
        <p:nvPr/>
      </p:nvGrpSpPr>
      <p:grpSpPr>
        <a:xfrm>
          <a:off x="0" y="0"/>
          <a:ext cx="0" cy="0"/>
          <a:chOff x="0" y="0"/>
          <a:chExt cx="0" cy="0"/>
        </a:xfrm>
      </p:grpSpPr>
      <p:sp>
        <p:nvSpPr>
          <p:cNvPr id="52" name="Google Shape;52;p14"/>
          <p:cNvSpPr/>
          <p:nvPr>
            <p:ph idx="2" type="pic"/>
          </p:nvPr>
        </p:nvSpPr>
        <p:spPr>
          <a:xfrm>
            <a:off x="2307491" y="1956797"/>
            <a:ext cx="1498501" cy="2816318"/>
          </a:xfrm>
          <a:prstGeom prst="rect">
            <a:avLst/>
          </a:prstGeom>
          <a:noFill/>
          <a:ln>
            <a:noFill/>
          </a:ln>
        </p:spPr>
      </p:sp>
      <p:sp>
        <p:nvSpPr>
          <p:cNvPr id="53" name="Google Shape;53;p14"/>
          <p:cNvSpPr/>
          <p:nvPr>
            <p:ph idx="3" type="pic"/>
          </p:nvPr>
        </p:nvSpPr>
        <p:spPr>
          <a:xfrm>
            <a:off x="3914905" y="1956797"/>
            <a:ext cx="1498501" cy="2816318"/>
          </a:xfrm>
          <a:prstGeom prst="rect">
            <a:avLst/>
          </a:prstGeom>
          <a:noFill/>
          <a:ln>
            <a:noFill/>
          </a:ln>
        </p:spPr>
      </p:sp>
      <p:sp>
        <p:nvSpPr>
          <p:cNvPr id="54" name="Google Shape;54;p14"/>
          <p:cNvSpPr/>
          <p:nvPr>
            <p:ph idx="4" type="pic"/>
          </p:nvPr>
        </p:nvSpPr>
        <p:spPr>
          <a:xfrm>
            <a:off x="5522319" y="1956797"/>
            <a:ext cx="1498501" cy="2816318"/>
          </a:xfrm>
          <a:prstGeom prst="rect">
            <a:avLst/>
          </a:prstGeom>
          <a:noFill/>
          <a:ln>
            <a:noFill/>
          </a:ln>
        </p:spPr>
      </p:sp>
      <p:sp>
        <p:nvSpPr>
          <p:cNvPr id="55" name="Google Shape;55;p14"/>
          <p:cNvSpPr/>
          <p:nvPr>
            <p:ph idx="5" type="pic"/>
          </p:nvPr>
        </p:nvSpPr>
        <p:spPr>
          <a:xfrm>
            <a:off x="7129733" y="1956797"/>
            <a:ext cx="1498501" cy="2816318"/>
          </a:xfrm>
          <a:prstGeom prst="rect">
            <a:avLst/>
          </a:prstGeom>
          <a:no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6" name="Shape 56"/>
        <p:cNvGrpSpPr/>
        <p:nvPr/>
      </p:nvGrpSpPr>
      <p:grpSpPr>
        <a:xfrm>
          <a:off x="0" y="0"/>
          <a:ext cx="0" cy="0"/>
          <a:chOff x="0" y="0"/>
          <a:chExt cx="0" cy="0"/>
        </a:xfrm>
      </p:grpSpPr>
      <p:sp>
        <p:nvSpPr>
          <p:cNvPr id="57" name="Google Shape;57;p15"/>
          <p:cNvSpPr/>
          <p:nvPr>
            <p:ph idx="2" type="pic"/>
          </p:nvPr>
        </p:nvSpPr>
        <p:spPr>
          <a:xfrm>
            <a:off x="8329613" y="365072"/>
            <a:ext cx="292895" cy="292894"/>
          </a:xfrm>
          <a:prstGeom prst="rect">
            <a:avLst/>
          </a:prstGeom>
          <a:noFill/>
          <a:ln>
            <a:noFill/>
          </a:ln>
        </p:spPr>
      </p:sp>
      <p:sp>
        <p:nvSpPr>
          <p:cNvPr id="58" name="Google Shape;58;p15"/>
          <p:cNvSpPr/>
          <p:nvPr>
            <p:ph idx="3" type="pic"/>
          </p:nvPr>
        </p:nvSpPr>
        <p:spPr>
          <a:xfrm>
            <a:off x="2307491" y="3932145"/>
            <a:ext cx="1498501" cy="2816318"/>
          </a:xfrm>
          <a:prstGeom prst="rect">
            <a:avLst/>
          </a:prstGeom>
          <a:noFill/>
          <a:ln>
            <a:noFill/>
          </a:ln>
        </p:spPr>
      </p:sp>
      <p:sp>
        <p:nvSpPr>
          <p:cNvPr id="59" name="Google Shape;59;p15"/>
          <p:cNvSpPr/>
          <p:nvPr>
            <p:ph idx="4" type="pic"/>
          </p:nvPr>
        </p:nvSpPr>
        <p:spPr>
          <a:xfrm>
            <a:off x="3914905" y="3932145"/>
            <a:ext cx="1498501" cy="2816318"/>
          </a:xfrm>
          <a:prstGeom prst="rect">
            <a:avLst/>
          </a:prstGeom>
          <a:noFill/>
          <a:ln>
            <a:noFill/>
          </a:ln>
        </p:spPr>
      </p:sp>
      <p:sp>
        <p:nvSpPr>
          <p:cNvPr id="60" name="Google Shape;60;p15"/>
          <p:cNvSpPr/>
          <p:nvPr>
            <p:ph idx="5" type="pic"/>
          </p:nvPr>
        </p:nvSpPr>
        <p:spPr>
          <a:xfrm>
            <a:off x="5522319" y="3932145"/>
            <a:ext cx="1498501" cy="2816318"/>
          </a:xfrm>
          <a:prstGeom prst="rect">
            <a:avLst/>
          </a:prstGeom>
          <a:noFill/>
          <a:ln>
            <a:noFill/>
          </a:ln>
        </p:spPr>
      </p:sp>
      <p:sp>
        <p:nvSpPr>
          <p:cNvPr id="61" name="Google Shape;61;p15"/>
          <p:cNvSpPr/>
          <p:nvPr>
            <p:ph idx="6" type="pic"/>
          </p:nvPr>
        </p:nvSpPr>
        <p:spPr>
          <a:xfrm>
            <a:off x="7129733" y="3932145"/>
            <a:ext cx="1498501" cy="2816318"/>
          </a:xfrm>
          <a:prstGeom prst="rect">
            <a:avLst/>
          </a:prstGeom>
          <a:noFill/>
          <a:ln>
            <a:noFill/>
          </a:ln>
        </p:spPr>
      </p:sp>
      <p:sp>
        <p:nvSpPr>
          <p:cNvPr id="62" name="Google Shape;62;p15"/>
          <p:cNvSpPr/>
          <p:nvPr>
            <p:ph idx="7" type="pic"/>
          </p:nvPr>
        </p:nvSpPr>
        <p:spPr>
          <a:xfrm>
            <a:off x="2307490" y="1406659"/>
            <a:ext cx="2406157" cy="1395901"/>
          </a:xfrm>
          <a:prstGeom prst="rect">
            <a:avLst/>
          </a:prstGeom>
          <a:noFill/>
          <a:ln>
            <a:noFill/>
          </a:ln>
        </p:spPr>
      </p:sp>
      <p:sp>
        <p:nvSpPr>
          <p:cNvPr id="63" name="Google Shape;63;p15"/>
          <p:cNvSpPr/>
          <p:nvPr>
            <p:ph idx="8" type="pic"/>
          </p:nvPr>
        </p:nvSpPr>
        <p:spPr>
          <a:xfrm>
            <a:off x="4937499" y="1406659"/>
            <a:ext cx="2406157" cy="1395901"/>
          </a:xfrm>
          <a:prstGeom prst="rect">
            <a:avLst/>
          </a:prstGeom>
          <a:no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4" name="Shape 64"/>
        <p:cNvGrpSpPr/>
        <p:nvPr/>
      </p:nvGrpSpPr>
      <p:grpSpPr>
        <a:xfrm>
          <a:off x="0" y="0"/>
          <a:ext cx="0" cy="0"/>
          <a:chOff x="0" y="0"/>
          <a:chExt cx="0" cy="0"/>
        </a:xfrm>
      </p:grpSpPr>
      <p:sp>
        <p:nvSpPr>
          <p:cNvPr id="65" name="Google Shape;65;p16"/>
          <p:cNvSpPr/>
          <p:nvPr>
            <p:ph idx="2" type="pic"/>
          </p:nvPr>
        </p:nvSpPr>
        <p:spPr>
          <a:xfrm>
            <a:off x="2379500" y="1877918"/>
            <a:ext cx="1235810" cy="716939"/>
          </a:xfrm>
          <a:prstGeom prst="rect">
            <a:avLst/>
          </a:prstGeom>
          <a:noFill/>
          <a:ln>
            <a:noFill/>
          </a:ln>
        </p:spPr>
      </p:sp>
      <p:sp>
        <p:nvSpPr>
          <p:cNvPr id="66" name="Google Shape;66;p16"/>
          <p:cNvSpPr/>
          <p:nvPr>
            <p:ph idx="3" type="pic"/>
          </p:nvPr>
        </p:nvSpPr>
        <p:spPr>
          <a:xfrm>
            <a:off x="2379500" y="2769350"/>
            <a:ext cx="1235810" cy="716939"/>
          </a:xfrm>
          <a:prstGeom prst="rect">
            <a:avLst/>
          </a:prstGeom>
          <a:noFill/>
          <a:ln>
            <a:noFill/>
          </a:ln>
        </p:spPr>
      </p:sp>
      <p:sp>
        <p:nvSpPr>
          <p:cNvPr id="67" name="Google Shape;67;p16"/>
          <p:cNvSpPr/>
          <p:nvPr>
            <p:ph idx="4" type="pic"/>
          </p:nvPr>
        </p:nvSpPr>
        <p:spPr>
          <a:xfrm>
            <a:off x="2379500" y="3660784"/>
            <a:ext cx="1235810" cy="716939"/>
          </a:xfrm>
          <a:prstGeom prst="rect">
            <a:avLst/>
          </a:prstGeom>
          <a:noFill/>
          <a:ln>
            <a:noFill/>
          </a:ln>
        </p:spPr>
      </p:sp>
      <p:sp>
        <p:nvSpPr>
          <p:cNvPr id="68" name="Google Shape;68;p16"/>
          <p:cNvSpPr/>
          <p:nvPr>
            <p:ph idx="5" type="pic"/>
          </p:nvPr>
        </p:nvSpPr>
        <p:spPr>
          <a:xfrm>
            <a:off x="2379500" y="4546616"/>
            <a:ext cx="1235810" cy="716939"/>
          </a:xfrm>
          <a:prstGeom prst="rect">
            <a:avLst/>
          </a:prstGeom>
          <a:noFill/>
          <a:ln>
            <a:noFill/>
          </a:ln>
        </p:spPr>
      </p:sp>
      <p:sp>
        <p:nvSpPr>
          <p:cNvPr id="69" name="Google Shape;69;p16"/>
          <p:cNvSpPr/>
          <p:nvPr>
            <p:ph idx="6" type="pic"/>
          </p:nvPr>
        </p:nvSpPr>
        <p:spPr>
          <a:xfrm>
            <a:off x="5801353" y="2769350"/>
            <a:ext cx="1235810" cy="716939"/>
          </a:xfrm>
          <a:prstGeom prst="rect">
            <a:avLst/>
          </a:prstGeom>
          <a:noFill/>
          <a:ln>
            <a:noFill/>
          </a:ln>
        </p:spPr>
      </p:sp>
      <p:sp>
        <p:nvSpPr>
          <p:cNvPr id="70" name="Google Shape;70;p16"/>
          <p:cNvSpPr/>
          <p:nvPr>
            <p:ph idx="7" type="pic"/>
          </p:nvPr>
        </p:nvSpPr>
        <p:spPr>
          <a:xfrm>
            <a:off x="5801353" y="3660784"/>
            <a:ext cx="1235810" cy="716939"/>
          </a:xfrm>
          <a:prstGeom prst="rect">
            <a:avLst/>
          </a:prstGeom>
          <a:noFill/>
          <a:ln>
            <a:noFill/>
          </a:ln>
        </p:spPr>
      </p:sp>
      <p:sp>
        <p:nvSpPr>
          <p:cNvPr id="71" name="Google Shape;71;p16"/>
          <p:cNvSpPr/>
          <p:nvPr>
            <p:ph idx="8" type="pic"/>
          </p:nvPr>
        </p:nvSpPr>
        <p:spPr>
          <a:xfrm>
            <a:off x="5801353" y="4546616"/>
            <a:ext cx="1235810" cy="716939"/>
          </a:xfrm>
          <a:prstGeom prst="rect">
            <a:avLst/>
          </a:prstGeom>
          <a:noFill/>
          <a:ln>
            <a:noFill/>
          </a:ln>
        </p:spPr>
      </p:sp>
      <p:sp>
        <p:nvSpPr>
          <p:cNvPr id="72" name="Google Shape;72;p16"/>
          <p:cNvSpPr/>
          <p:nvPr>
            <p:ph idx="9" type="pic"/>
          </p:nvPr>
        </p:nvSpPr>
        <p:spPr>
          <a:xfrm>
            <a:off x="5801353" y="1877918"/>
            <a:ext cx="1235810" cy="716939"/>
          </a:xfrm>
          <a:prstGeom prst="rect">
            <a:avLst/>
          </a:prstGeom>
          <a:no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3" name="Shape 73"/>
        <p:cNvGrpSpPr/>
        <p:nvPr/>
      </p:nvGrpSpPr>
      <p:grpSpPr>
        <a:xfrm>
          <a:off x="0" y="0"/>
          <a:ext cx="0" cy="0"/>
          <a:chOff x="0" y="0"/>
          <a:chExt cx="0" cy="0"/>
        </a:xfrm>
      </p:grpSpPr>
      <p:sp>
        <p:nvSpPr>
          <p:cNvPr id="74" name="Google Shape;74;p17"/>
          <p:cNvSpPr/>
          <p:nvPr>
            <p:ph idx="2" type="pic"/>
          </p:nvPr>
        </p:nvSpPr>
        <p:spPr>
          <a:xfrm>
            <a:off x="2379500" y="1850549"/>
            <a:ext cx="1664929" cy="965887"/>
          </a:xfrm>
          <a:prstGeom prst="rect">
            <a:avLst/>
          </a:prstGeom>
          <a:noFill/>
          <a:ln>
            <a:noFill/>
          </a:ln>
        </p:spPr>
      </p:sp>
      <p:sp>
        <p:nvSpPr>
          <p:cNvPr id="75" name="Google Shape;75;p17"/>
          <p:cNvSpPr/>
          <p:nvPr>
            <p:ph idx="3" type="pic"/>
          </p:nvPr>
        </p:nvSpPr>
        <p:spPr>
          <a:xfrm>
            <a:off x="2379500" y="2954864"/>
            <a:ext cx="1664929" cy="965887"/>
          </a:xfrm>
          <a:prstGeom prst="rect">
            <a:avLst/>
          </a:prstGeom>
          <a:noFill/>
          <a:ln>
            <a:noFill/>
          </a:ln>
        </p:spPr>
      </p:sp>
      <p:sp>
        <p:nvSpPr>
          <p:cNvPr id="76" name="Google Shape;76;p17"/>
          <p:cNvSpPr/>
          <p:nvPr>
            <p:ph idx="4" type="pic"/>
          </p:nvPr>
        </p:nvSpPr>
        <p:spPr>
          <a:xfrm>
            <a:off x="2379500" y="4059178"/>
            <a:ext cx="1664929" cy="965887"/>
          </a:xfrm>
          <a:prstGeom prst="rect">
            <a:avLst/>
          </a:prstGeom>
          <a:no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7" name="Shape 77"/>
        <p:cNvGrpSpPr/>
        <p:nvPr/>
      </p:nvGrpSpPr>
      <p:grpSpPr>
        <a:xfrm>
          <a:off x="0" y="0"/>
          <a:ext cx="0" cy="0"/>
          <a:chOff x="0" y="0"/>
          <a:chExt cx="0" cy="0"/>
        </a:xfrm>
      </p:grpSpPr>
      <p:sp>
        <p:nvSpPr>
          <p:cNvPr id="78" name="Google Shape;78;p18"/>
          <p:cNvSpPr/>
          <p:nvPr>
            <p:ph idx="2" type="pic"/>
          </p:nvPr>
        </p:nvSpPr>
        <p:spPr>
          <a:xfrm>
            <a:off x="2379500" y="1877918"/>
            <a:ext cx="1235810" cy="716939"/>
          </a:xfrm>
          <a:prstGeom prst="rect">
            <a:avLst/>
          </a:prstGeom>
          <a:noFill/>
          <a:ln>
            <a:noFill/>
          </a:ln>
        </p:spPr>
      </p:sp>
      <p:sp>
        <p:nvSpPr>
          <p:cNvPr id="79" name="Google Shape;79;p18"/>
          <p:cNvSpPr/>
          <p:nvPr>
            <p:ph idx="3" type="pic"/>
          </p:nvPr>
        </p:nvSpPr>
        <p:spPr>
          <a:xfrm>
            <a:off x="2379500" y="2733357"/>
            <a:ext cx="1235810" cy="716939"/>
          </a:xfrm>
          <a:prstGeom prst="rect">
            <a:avLst/>
          </a:prstGeom>
          <a:noFill/>
          <a:ln>
            <a:noFill/>
          </a:ln>
        </p:spPr>
      </p:sp>
      <p:sp>
        <p:nvSpPr>
          <p:cNvPr id="80" name="Google Shape;80;p18"/>
          <p:cNvSpPr/>
          <p:nvPr>
            <p:ph idx="4" type="pic"/>
          </p:nvPr>
        </p:nvSpPr>
        <p:spPr>
          <a:xfrm>
            <a:off x="2379500" y="3588796"/>
            <a:ext cx="1235810" cy="716939"/>
          </a:xfrm>
          <a:prstGeom prst="rect">
            <a:avLst/>
          </a:prstGeom>
          <a:noFill/>
          <a:ln>
            <a:noFill/>
          </a:ln>
        </p:spPr>
      </p:sp>
      <p:sp>
        <p:nvSpPr>
          <p:cNvPr id="81" name="Google Shape;81;p18"/>
          <p:cNvSpPr/>
          <p:nvPr>
            <p:ph idx="5" type="pic"/>
          </p:nvPr>
        </p:nvSpPr>
        <p:spPr>
          <a:xfrm>
            <a:off x="2379500" y="4444235"/>
            <a:ext cx="1235810" cy="716939"/>
          </a:xfrm>
          <a:prstGeom prst="rect">
            <a:avLst/>
          </a:prstGeom>
          <a:no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2" name="Shape 82"/>
        <p:cNvGrpSpPr/>
        <p:nvPr/>
      </p:nvGrpSpPr>
      <p:grpSpPr>
        <a:xfrm>
          <a:off x="0" y="0"/>
          <a:ext cx="0" cy="0"/>
          <a:chOff x="0" y="0"/>
          <a:chExt cx="0" cy="0"/>
        </a:xfrm>
      </p:grpSpPr>
      <p:sp>
        <p:nvSpPr>
          <p:cNvPr id="83" name="Google Shape;83;p19"/>
          <p:cNvSpPr/>
          <p:nvPr>
            <p:ph idx="2" type="pic"/>
          </p:nvPr>
        </p:nvSpPr>
        <p:spPr>
          <a:xfrm>
            <a:off x="2483836" y="1589085"/>
            <a:ext cx="1820518" cy="1069887"/>
          </a:xfrm>
          <a:prstGeom prst="rect">
            <a:avLst/>
          </a:prstGeom>
          <a:noFill/>
          <a:ln>
            <a:noFill/>
          </a:ln>
        </p:spPr>
      </p:sp>
      <p:sp>
        <p:nvSpPr>
          <p:cNvPr id="84" name="Google Shape;84;p19"/>
          <p:cNvSpPr/>
          <p:nvPr>
            <p:ph idx="3" type="pic"/>
          </p:nvPr>
        </p:nvSpPr>
        <p:spPr>
          <a:xfrm>
            <a:off x="4602416" y="1589085"/>
            <a:ext cx="1820518" cy="1069887"/>
          </a:xfrm>
          <a:prstGeom prst="rect">
            <a:avLst/>
          </a:prstGeom>
          <a:noFill/>
          <a:ln>
            <a:noFill/>
          </a:ln>
        </p:spPr>
      </p:sp>
      <p:sp>
        <p:nvSpPr>
          <p:cNvPr id="85" name="Google Shape;85;p19"/>
          <p:cNvSpPr/>
          <p:nvPr>
            <p:ph idx="4" type="pic"/>
          </p:nvPr>
        </p:nvSpPr>
        <p:spPr>
          <a:xfrm>
            <a:off x="6720996" y="1589085"/>
            <a:ext cx="1820518" cy="1069887"/>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86" name="Shape 86"/>
        <p:cNvGrpSpPr/>
        <p:nvPr/>
      </p:nvGrpSpPr>
      <p:grpSpPr>
        <a:xfrm>
          <a:off x="0" y="0"/>
          <a:ext cx="0" cy="0"/>
          <a:chOff x="0" y="0"/>
          <a:chExt cx="0" cy="0"/>
        </a:xfrm>
      </p:grpSpPr>
      <p:sp>
        <p:nvSpPr>
          <p:cNvPr id="87" name="Google Shape;87;p20"/>
          <p:cNvSpPr/>
          <p:nvPr>
            <p:ph idx="2" type="pic"/>
          </p:nvPr>
        </p:nvSpPr>
        <p:spPr>
          <a:xfrm>
            <a:off x="6320885" y="1279955"/>
            <a:ext cx="1235810" cy="716939"/>
          </a:xfrm>
          <a:prstGeom prst="rect">
            <a:avLst/>
          </a:prstGeom>
          <a:noFill/>
          <a:ln>
            <a:noFill/>
          </a:ln>
        </p:spPr>
      </p:sp>
      <p:sp>
        <p:nvSpPr>
          <p:cNvPr id="88" name="Google Shape;88;p20"/>
          <p:cNvSpPr/>
          <p:nvPr>
            <p:ph idx="3" type="pic"/>
          </p:nvPr>
        </p:nvSpPr>
        <p:spPr>
          <a:xfrm>
            <a:off x="6320885" y="2075199"/>
            <a:ext cx="1235810" cy="716939"/>
          </a:xfrm>
          <a:prstGeom prst="rect">
            <a:avLst/>
          </a:prstGeom>
          <a:noFill/>
          <a:ln>
            <a:noFill/>
          </a:ln>
        </p:spPr>
      </p:sp>
      <p:sp>
        <p:nvSpPr>
          <p:cNvPr id="89" name="Google Shape;89;p20"/>
          <p:cNvSpPr/>
          <p:nvPr>
            <p:ph idx="4" type="pic"/>
          </p:nvPr>
        </p:nvSpPr>
        <p:spPr>
          <a:xfrm>
            <a:off x="6320885" y="2870443"/>
            <a:ext cx="1235810" cy="716939"/>
          </a:xfrm>
          <a:prstGeom prst="rect">
            <a:avLst/>
          </a:prstGeom>
          <a:noFill/>
          <a:ln>
            <a:noFill/>
          </a:ln>
        </p:spPr>
      </p:sp>
      <p:sp>
        <p:nvSpPr>
          <p:cNvPr id="90" name="Google Shape;90;p20"/>
          <p:cNvSpPr/>
          <p:nvPr>
            <p:ph idx="5" type="pic"/>
          </p:nvPr>
        </p:nvSpPr>
        <p:spPr>
          <a:xfrm>
            <a:off x="6320885" y="3665687"/>
            <a:ext cx="1235810" cy="716939"/>
          </a:xfrm>
          <a:prstGeom prst="rect">
            <a:avLst/>
          </a:prstGeom>
          <a:noFill/>
          <a:ln>
            <a:noFill/>
          </a:ln>
        </p:spPr>
      </p:sp>
      <p:sp>
        <p:nvSpPr>
          <p:cNvPr id="91" name="Google Shape;91;p20"/>
          <p:cNvSpPr/>
          <p:nvPr>
            <p:ph idx="6" type="pic"/>
          </p:nvPr>
        </p:nvSpPr>
        <p:spPr>
          <a:xfrm>
            <a:off x="6320885" y="4460932"/>
            <a:ext cx="1235810" cy="716939"/>
          </a:xfrm>
          <a:prstGeom prst="rect">
            <a:avLst/>
          </a:prstGeom>
          <a:noFill/>
          <a:ln>
            <a:noFill/>
          </a:ln>
        </p:spPr>
      </p:sp>
      <p:sp>
        <p:nvSpPr>
          <p:cNvPr id="92" name="Google Shape;92;p20"/>
          <p:cNvSpPr/>
          <p:nvPr>
            <p:ph idx="7" type="pic"/>
          </p:nvPr>
        </p:nvSpPr>
        <p:spPr>
          <a:xfrm>
            <a:off x="500273" y="792333"/>
            <a:ext cx="5695740" cy="3282518"/>
          </a:xfrm>
          <a:prstGeom prst="rect">
            <a:avLst/>
          </a:prstGeom>
          <a:noFill/>
          <a:ln>
            <a:noFill/>
          </a:ln>
        </p:spPr>
      </p:sp>
      <p:sp>
        <p:nvSpPr>
          <p:cNvPr id="93" name="Google Shape;93;p20"/>
          <p:cNvSpPr/>
          <p:nvPr>
            <p:ph idx="8" type="pic"/>
          </p:nvPr>
        </p:nvSpPr>
        <p:spPr>
          <a:xfrm>
            <a:off x="8329613" y="365072"/>
            <a:ext cx="292895" cy="292894"/>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4" name="Shape 94"/>
        <p:cNvGrpSpPr/>
        <p:nvPr/>
      </p:nvGrpSpPr>
      <p:grpSpPr>
        <a:xfrm>
          <a:off x="0" y="0"/>
          <a:ext cx="0" cy="0"/>
          <a:chOff x="0" y="0"/>
          <a:chExt cx="0" cy="0"/>
        </a:xfrm>
      </p:grpSpPr>
      <p:sp>
        <p:nvSpPr>
          <p:cNvPr id="95" name="Google Shape;95;p21"/>
          <p:cNvSpPr/>
          <p:nvPr>
            <p:ph idx="2" type="pic"/>
          </p:nvPr>
        </p:nvSpPr>
        <p:spPr>
          <a:xfrm>
            <a:off x="2812066" y="1078531"/>
            <a:ext cx="1809988" cy="2134525"/>
          </a:xfrm>
          <a:prstGeom prst="rect">
            <a:avLst/>
          </a:prstGeom>
          <a:noFill/>
          <a:ln>
            <a:noFill/>
          </a:ln>
        </p:spPr>
      </p:sp>
      <p:sp>
        <p:nvSpPr>
          <p:cNvPr id="96" name="Google Shape;96;p21"/>
          <p:cNvSpPr/>
          <p:nvPr>
            <p:ph idx="3" type="pic"/>
          </p:nvPr>
        </p:nvSpPr>
        <p:spPr>
          <a:xfrm>
            <a:off x="4974772" y="1078531"/>
            <a:ext cx="1809988" cy="2134525"/>
          </a:xfrm>
          <a:prstGeom prst="rect">
            <a:avLst/>
          </a:prstGeom>
          <a:noFill/>
          <a:ln>
            <a:noFill/>
          </a:ln>
        </p:spPr>
      </p:sp>
      <p:sp>
        <p:nvSpPr>
          <p:cNvPr id="97" name="Google Shape;97;p21"/>
          <p:cNvSpPr/>
          <p:nvPr>
            <p:ph idx="4" type="pic"/>
          </p:nvPr>
        </p:nvSpPr>
        <p:spPr>
          <a:xfrm>
            <a:off x="7159208" y="1078531"/>
            <a:ext cx="1809988" cy="2134525"/>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98" name="Shape 98"/>
        <p:cNvGrpSpPr/>
        <p:nvPr/>
      </p:nvGrpSpPr>
      <p:grpSpPr>
        <a:xfrm>
          <a:off x="0" y="0"/>
          <a:ext cx="0" cy="0"/>
          <a:chOff x="0" y="0"/>
          <a:chExt cx="0" cy="0"/>
        </a:xfrm>
      </p:grpSpPr>
      <p:sp>
        <p:nvSpPr>
          <p:cNvPr id="99" name="Google Shape;99;p22"/>
          <p:cNvSpPr txBox="1"/>
          <p:nvPr>
            <p:ph type="title"/>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0" name="Google Shape;100;p22"/>
          <p:cNvSpPr txBox="1"/>
          <p:nvPr>
            <p:ph idx="1" type="body"/>
          </p:nvPr>
        </p:nvSpPr>
        <p:spPr>
          <a:xfrm>
            <a:off x="0" y="0"/>
            <a:ext cx="2250000" cy="22500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1" name="Google Shape;101;p22"/>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2" name="Google Shape;102;p22"/>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3" name="Google Shape;103;p22"/>
          <p:cNvSpPr txBox="1"/>
          <p:nvPr>
            <p:ph idx="12" type="sldNum"/>
          </p:nvPr>
        </p:nvSpPr>
        <p:spPr>
          <a:xfrm>
            <a:off x="0" y="0"/>
            <a:ext cx="2250000" cy="22500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23"/>
          <p:cNvSpPr txBox="1"/>
          <p:nvPr>
            <p:ph type="title"/>
          </p:nvPr>
        </p:nvSpPr>
        <p:spPr>
          <a:xfrm rot="5400000">
            <a:off x="5350073" y="1467445"/>
            <a:ext cx="4358879" cy="197167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6" name="Google Shape;106;p23"/>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7" name="Google Shape;107;p23"/>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8" name="Google Shape;108;p23"/>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9" name="Google Shape;109;p23"/>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0F0F"/>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drive.google.com/drive/folders/1gNEpF5xelkoO0Re8RSkbDTOEIq9oqMC-?usp=drive_li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pSp>
        <p:nvGrpSpPr>
          <p:cNvPr id="114" name="Google Shape;114;p24"/>
          <p:cNvGrpSpPr/>
          <p:nvPr/>
        </p:nvGrpSpPr>
        <p:grpSpPr>
          <a:xfrm>
            <a:off x="2549444" y="1416079"/>
            <a:ext cx="4045111" cy="902193"/>
            <a:chOff x="5241319" y="2827539"/>
            <a:chExt cx="5393481" cy="1202924"/>
          </a:xfrm>
        </p:grpSpPr>
        <p:grpSp>
          <p:nvGrpSpPr>
            <p:cNvPr id="115" name="Google Shape;115;p24"/>
            <p:cNvGrpSpPr/>
            <p:nvPr/>
          </p:nvGrpSpPr>
          <p:grpSpPr>
            <a:xfrm>
              <a:off x="7153542" y="2874837"/>
              <a:ext cx="3481258" cy="1081276"/>
              <a:chOff x="6993798" y="2141067"/>
              <a:chExt cx="5202108" cy="1615762"/>
            </a:xfrm>
          </p:grpSpPr>
          <p:sp>
            <p:nvSpPr>
              <p:cNvPr id="116" name="Google Shape;116;p24"/>
              <p:cNvSpPr/>
              <p:nvPr/>
            </p:nvSpPr>
            <p:spPr>
              <a:xfrm>
                <a:off x="6993798" y="2197441"/>
                <a:ext cx="5202108" cy="1559388"/>
              </a:xfrm>
              <a:custGeom>
                <a:rect b="b" l="l" r="r" t="t"/>
                <a:pathLst>
                  <a:path extrusionOk="0" h="1559388" w="5202108">
                    <a:moveTo>
                      <a:pt x="900471" y="1508297"/>
                    </a:moveTo>
                    <a:cubicBezTo>
                      <a:pt x="850079" y="1473988"/>
                      <a:pt x="813915" y="1420876"/>
                      <a:pt x="792788" y="1348573"/>
                    </a:cubicBezTo>
                    <a:cubicBezTo>
                      <a:pt x="771651" y="1276258"/>
                      <a:pt x="760678" y="1180254"/>
                      <a:pt x="760678" y="1060139"/>
                    </a:cubicBezTo>
                    <a:lnTo>
                      <a:pt x="760678" y="896729"/>
                    </a:lnTo>
                    <a:cubicBezTo>
                      <a:pt x="760678" y="775400"/>
                      <a:pt x="772869" y="678171"/>
                      <a:pt x="797251" y="604622"/>
                    </a:cubicBezTo>
                    <a:cubicBezTo>
                      <a:pt x="821633" y="531093"/>
                      <a:pt x="859834" y="477581"/>
                      <a:pt x="911434" y="444073"/>
                    </a:cubicBezTo>
                    <a:cubicBezTo>
                      <a:pt x="963043" y="410576"/>
                      <a:pt x="1030908" y="393422"/>
                      <a:pt x="1115017" y="393422"/>
                    </a:cubicBezTo>
                    <a:cubicBezTo>
                      <a:pt x="1197919" y="393422"/>
                      <a:pt x="1264156" y="410576"/>
                      <a:pt x="1314128" y="444897"/>
                    </a:cubicBezTo>
                    <a:cubicBezTo>
                      <a:pt x="1364110" y="479206"/>
                      <a:pt x="1400684" y="532730"/>
                      <a:pt x="1423848" y="605445"/>
                    </a:cubicBezTo>
                    <a:cubicBezTo>
                      <a:pt x="1447012" y="678171"/>
                      <a:pt x="1458394" y="775400"/>
                      <a:pt x="1458394" y="896318"/>
                    </a:cubicBezTo>
                    <a:lnTo>
                      <a:pt x="1458394" y="1059737"/>
                    </a:lnTo>
                    <a:cubicBezTo>
                      <a:pt x="1458394" y="1179843"/>
                      <a:pt x="1447012" y="1276258"/>
                      <a:pt x="1424656" y="1348974"/>
                    </a:cubicBezTo>
                    <a:cubicBezTo>
                      <a:pt x="1402311" y="1421689"/>
                      <a:pt x="1365748" y="1475212"/>
                      <a:pt x="1314947" y="1508709"/>
                    </a:cubicBezTo>
                    <a:cubicBezTo>
                      <a:pt x="1264555" y="1542206"/>
                      <a:pt x="1195882" y="1559382"/>
                      <a:pt x="1109326" y="1559382"/>
                    </a:cubicBezTo>
                    <a:cubicBezTo>
                      <a:pt x="1020744" y="1559773"/>
                      <a:pt x="950852" y="1542618"/>
                      <a:pt x="900471" y="1508297"/>
                    </a:cubicBezTo>
                    <a:close/>
                    <a:moveTo>
                      <a:pt x="1183690" y="1331819"/>
                    </a:moveTo>
                    <a:cubicBezTo>
                      <a:pt x="1197509" y="1295049"/>
                      <a:pt x="1204828" y="1234991"/>
                      <a:pt x="1204828" y="1152068"/>
                    </a:cubicBezTo>
                    <a:lnTo>
                      <a:pt x="1204828" y="801137"/>
                    </a:lnTo>
                    <a:cubicBezTo>
                      <a:pt x="1204828" y="720240"/>
                      <a:pt x="1197919" y="661417"/>
                      <a:pt x="1183690" y="623835"/>
                    </a:cubicBezTo>
                    <a:cubicBezTo>
                      <a:pt x="1169882" y="586654"/>
                      <a:pt x="1145091" y="567863"/>
                      <a:pt x="1109735" y="567863"/>
                    </a:cubicBezTo>
                    <a:cubicBezTo>
                      <a:pt x="1075609" y="567863"/>
                      <a:pt x="1051626" y="586654"/>
                      <a:pt x="1037408" y="623835"/>
                    </a:cubicBezTo>
                    <a:cubicBezTo>
                      <a:pt x="1023589" y="661006"/>
                      <a:pt x="1016281" y="720240"/>
                      <a:pt x="1016281" y="801137"/>
                    </a:cubicBezTo>
                    <a:lnTo>
                      <a:pt x="1016281" y="1152068"/>
                    </a:lnTo>
                    <a:cubicBezTo>
                      <a:pt x="1016281" y="1235403"/>
                      <a:pt x="1022781" y="1295461"/>
                      <a:pt x="1036190" y="1331819"/>
                    </a:cubicBezTo>
                    <a:cubicBezTo>
                      <a:pt x="1049599" y="1368588"/>
                      <a:pt x="1073981" y="1386968"/>
                      <a:pt x="1109336" y="1386968"/>
                    </a:cubicBezTo>
                    <a:cubicBezTo>
                      <a:pt x="1145091" y="1386968"/>
                      <a:pt x="1169473" y="1368588"/>
                      <a:pt x="1183690" y="1331819"/>
                    </a:cubicBezTo>
                    <a:close/>
                    <a:moveTo>
                      <a:pt x="4779904" y="1062999"/>
                    </a:moveTo>
                    <a:lnTo>
                      <a:pt x="4779904" y="1119795"/>
                    </a:lnTo>
                    <a:cubicBezTo>
                      <a:pt x="4779904" y="1192099"/>
                      <a:pt x="4781941" y="1246023"/>
                      <a:pt x="4786414" y="1282381"/>
                    </a:cubicBezTo>
                    <a:cubicBezTo>
                      <a:pt x="4790467" y="1318338"/>
                      <a:pt x="4799414" y="1344888"/>
                      <a:pt x="4812823" y="1361241"/>
                    </a:cubicBezTo>
                    <a:cubicBezTo>
                      <a:pt x="4826232" y="1377572"/>
                      <a:pt x="4846950" y="1386155"/>
                      <a:pt x="4874986" y="1386155"/>
                    </a:cubicBezTo>
                    <a:cubicBezTo>
                      <a:pt x="4912788" y="1386155"/>
                      <a:pt x="4938787" y="1371449"/>
                      <a:pt x="4952606" y="1342027"/>
                    </a:cubicBezTo>
                    <a:cubicBezTo>
                      <a:pt x="4966425" y="1312616"/>
                      <a:pt x="4974132" y="1263590"/>
                      <a:pt x="4975361" y="1194960"/>
                    </a:cubicBezTo>
                    <a:lnTo>
                      <a:pt x="5192753" y="1207628"/>
                    </a:lnTo>
                    <a:cubicBezTo>
                      <a:pt x="5193981" y="1217425"/>
                      <a:pt x="5194380" y="1230906"/>
                      <a:pt x="5194380" y="1248061"/>
                    </a:cubicBezTo>
                    <a:cubicBezTo>
                      <a:pt x="5194380" y="1352246"/>
                      <a:pt x="5165934" y="1429860"/>
                      <a:pt x="5109452" y="1481335"/>
                    </a:cubicBezTo>
                    <a:cubicBezTo>
                      <a:pt x="5052970" y="1532810"/>
                      <a:pt x="4972925" y="1558548"/>
                      <a:pt x="4869305" y="1558548"/>
                    </a:cubicBezTo>
                    <a:cubicBezTo>
                      <a:pt x="4744958" y="1558548"/>
                      <a:pt x="4658004" y="1519329"/>
                      <a:pt x="4608021" y="1440892"/>
                    </a:cubicBezTo>
                    <a:cubicBezTo>
                      <a:pt x="4558039" y="1362455"/>
                      <a:pt x="4533258" y="1241526"/>
                      <a:pt x="4533258" y="1077304"/>
                    </a:cubicBezTo>
                    <a:lnTo>
                      <a:pt x="4533258" y="880799"/>
                    </a:lnTo>
                    <a:cubicBezTo>
                      <a:pt x="4533258" y="711668"/>
                      <a:pt x="4559257" y="588691"/>
                      <a:pt x="4610856" y="510676"/>
                    </a:cubicBezTo>
                    <a:cubicBezTo>
                      <a:pt x="4662466" y="433052"/>
                      <a:pt x="4751049" y="394234"/>
                      <a:pt x="4876624" y="394234"/>
                    </a:cubicBezTo>
                    <a:cubicBezTo>
                      <a:pt x="4963169" y="394234"/>
                      <a:pt x="5029406" y="410175"/>
                      <a:pt x="5075724" y="442036"/>
                    </a:cubicBezTo>
                    <a:cubicBezTo>
                      <a:pt x="5122052" y="473896"/>
                      <a:pt x="5154562" y="523323"/>
                      <a:pt x="5173663" y="590739"/>
                    </a:cubicBezTo>
                    <a:cubicBezTo>
                      <a:pt x="5192353" y="658145"/>
                      <a:pt x="5202108" y="751298"/>
                      <a:pt x="5202108" y="869767"/>
                    </a:cubicBezTo>
                    <a:lnTo>
                      <a:pt x="5202108" y="1062598"/>
                    </a:lnTo>
                    <a:lnTo>
                      <a:pt x="4779904" y="1062598"/>
                    </a:lnTo>
                    <a:close/>
                    <a:moveTo>
                      <a:pt x="4812004" y="589103"/>
                    </a:moveTo>
                    <a:cubicBezTo>
                      <a:pt x="4799403" y="605044"/>
                      <a:pt x="4790877" y="631183"/>
                      <a:pt x="4786404" y="667139"/>
                    </a:cubicBezTo>
                    <a:cubicBezTo>
                      <a:pt x="4781931" y="703085"/>
                      <a:pt x="4779904" y="758245"/>
                      <a:pt x="4779904" y="831361"/>
                    </a:cubicBezTo>
                    <a:lnTo>
                      <a:pt x="4779904" y="912258"/>
                    </a:lnTo>
                    <a:lnTo>
                      <a:pt x="4964387" y="912258"/>
                    </a:lnTo>
                    <a:lnTo>
                      <a:pt x="4964387" y="831361"/>
                    </a:lnTo>
                    <a:cubicBezTo>
                      <a:pt x="4964387" y="759047"/>
                      <a:pt x="4961951" y="704310"/>
                      <a:pt x="4957069" y="667139"/>
                    </a:cubicBezTo>
                    <a:cubicBezTo>
                      <a:pt x="4952197" y="629958"/>
                      <a:pt x="4943260" y="603408"/>
                      <a:pt x="4930660" y="588290"/>
                    </a:cubicBezTo>
                    <a:cubicBezTo>
                      <a:pt x="4918059" y="573173"/>
                      <a:pt x="4898150" y="565414"/>
                      <a:pt x="4871332" y="565414"/>
                    </a:cubicBezTo>
                    <a:cubicBezTo>
                      <a:pt x="4844514" y="565002"/>
                      <a:pt x="4824605" y="573173"/>
                      <a:pt x="4812004" y="589103"/>
                    </a:cubicBezTo>
                    <a:close/>
                    <a:moveTo>
                      <a:pt x="286874" y="1041759"/>
                    </a:moveTo>
                    <a:lnTo>
                      <a:pt x="0" y="412"/>
                    </a:lnTo>
                    <a:lnTo>
                      <a:pt x="250301" y="412"/>
                    </a:lnTo>
                    <a:lnTo>
                      <a:pt x="350675" y="472271"/>
                    </a:lnTo>
                    <a:cubicBezTo>
                      <a:pt x="376275" y="588702"/>
                      <a:pt x="394966" y="687567"/>
                      <a:pt x="407157" y="769678"/>
                    </a:cubicBezTo>
                    <a:lnTo>
                      <a:pt x="414466" y="769678"/>
                    </a:lnTo>
                    <a:cubicBezTo>
                      <a:pt x="423002" y="710845"/>
                      <a:pt x="441693" y="612391"/>
                      <a:pt x="470958" y="473896"/>
                    </a:cubicBezTo>
                    <a:lnTo>
                      <a:pt x="574976" y="0"/>
                    </a:lnTo>
                    <a:lnTo>
                      <a:pt x="825287" y="0"/>
                    </a:lnTo>
                    <a:lnTo>
                      <a:pt x="535158" y="1041759"/>
                    </a:lnTo>
                    <a:lnTo>
                      <a:pt x="535158" y="1541393"/>
                    </a:lnTo>
                    <a:lnTo>
                      <a:pt x="286874" y="1541393"/>
                    </a:lnTo>
                    <a:close/>
                    <a:moveTo>
                      <a:pt x="2272310" y="415485"/>
                    </a:moveTo>
                    <a:lnTo>
                      <a:pt x="2272310" y="1540981"/>
                    </a:lnTo>
                    <a:lnTo>
                      <a:pt x="2075226" y="1540981"/>
                    </a:lnTo>
                    <a:lnTo>
                      <a:pt x="2053279" y="1403310"/>
                    </a:lnTo>
                    <a:lnTo>
                      <a:pt x="2047998" y="1403310"/>
                    </a:lnTo>
                    <a:cubicBezTo>
                      <a:pt x="1994361" y="1507484"/>
                      <a:pt x="1913906" y="1559371"/>
                      <a:pt x="1807032" y="1559371"/>
                    </a:cubicBezTo>
                    <a:cubicBezTo>
                      <a:pt x="1732678" y="1559371"/>
                      <a:pt x="1677813" y="1534858"/>
                      <a:pt x="1642468" y="1485832"/>
                    </a:cubicBezTo>
                    <a:cubicBezTo>
                      <a:pt x="1607113" y="1436806"/>
                      <a:pt x="1589640" y="1360417"/>
                      <a:pt x="1589640" y="1256242"/>
                    </a:cubicBezTo>
                    <a:lnTo>
                      <a:pt x="1589640" y="415485"/>
                    </a:lnTo>
                    <a:lnTo>
                      <a:pt x="1841579" y="415485"/>
                    </a:lnTo>
                    <a:lnTo>
                      <a:pt x="1841579" y="1241938"/>
                    </a:lnTo>
                    <a:cubicBezTo>
                      <a:pt x="1841579" y="1292188"/>
                      <a:pt x="1846860" y="1328145"/>
                      <a:pt x="1857834" y="1349385"/>
                    </a:cubicBezTo>
                    <a:cubicBezTo>
                      <a:pt x="1868807" y="1370626"/>
                      <a:pt x="1887088" y="1381657"/>
                      <a:pt x="1912688" y="1381657"/>
                    </a:cubicBezTo>
                    <a:cubicBezTo>
                      <a:pt x="1934634" y="1381657"/>
                      <a:pt x="1955761" y="1375112"/>
                      <a:pt x="1975670" y="1361642"/>
                    </a:cubicBezTo>
                    <a:cubicBezTo>
                      <a:pt x="1995579" y="1348161"/>
                      <a:pt x="2010616" y="1330995"/>
                      <a:pt x="2020371" y="1310167"/>
                    </a:cubicBezTo>
                    <a:lnTo>
                      <a:pt x="2020371" y="415475"/>
                    </a:lnTo>
                    <a:close/>
                    <a:moveTo>
                      <a:pt x="3565321" y="415485"/>
                    </a:moveTo>
                    <a:lnTo>
                      <a:pt x="3565321" y="1540981"/>
                    </a:lnTo>
                    <a:lnTo>
                      <a:pt x="3368237" y="1540981"/>
                    </a:lnTo>
                    <a:lnTo>
                      <a:pt x="3346291" y="1403310"/>
                    </a:lnTo>
                    <a:lnTo>
                      <a:pt x="3341009" y="1403310"/>
                    </a:lnTo>
                    <a:cubicBezTo>
                      <a:pt x="3287373" y="1507484"/>
                      <a:pt x="3206917" y="1559371"/>
                      <a:pt x="3100043" y="1559371"/>
                    </a:cubicBezTo>
                    <a:cubicBezTo>
                      <a:pt x="3025689" y="1559371"/>
                      <a:pt x="2970825" y="1534858"/>
                      <a:pt x="2935480" y="1485832"/>
                    </a:cubicBezTo>
                    <a:cubicBezTo>
                      <a:pt x="2900124" y="1436806"/>
                      <a:pt x="2882651" y="1360417"/>
                      <a:pt x="2882651" y="1256242"/>
                    </a:cubicBezTo>
                    <a:lnTo>
                      <a:pt x="2882651" y="415485"/>
                    </a:lnTo>
                    <a:lnTo>
                      <a:pt x="3134590" y="415485"/>
                    </a:lnTo>
                    <a:lnTo>
                      <a:pt x="3134590" y="1241938"/>
                    </a:lnTo>
                    <a:cubicBezTo>
                      <a:pt x="3134590" y="1292188"/>
                      <a:pt x="3139872" y="1328145"/>
                      <a:pt x="3150845" y="1349385"/>
                    </a:cubicBezTo>
                    <a:cubicBezTo>
                      <a:pt x="3161808" y="1370626"/>
                      <a:pt x="3180100" y="1381657"/>
                      <a:pt x="3205700" y="1381657"/>
                    </a:cubicBezTo>
                    <a:cubicBezTo>
                      <a:pt x="3227645" y="1381657"/>
                      <a:pt x="3248773" y="1375112"/>
                      <a:pt x="3268682" y="1361642"/>
                    </a:cubicBezTo>
                    <a:cubicBezTo>
                      <a:pt x="3288590" y="1348161"/>
                      <a:pt x="3303627" y="1330995"/>
                      <a:pt x="3313382" y="1310167"/>
                    </a:cubicBezTo>
                    <a:lnTo>
                      <a:pt x="3313382" y="415475"/>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17" name="Google Shape;117;p24"/>
              <p:cNvSpPr/>
              <p:nvPr/>
            </p:nvSpPr>
            <p:spPr>
              <a:xfrm>
                <a:off x="9203934" y="2141067"/>
                <a:ext cx="2211789" cy="1614108"/>
              </a:xfrm>
              <a:custGeom>
                <a:rect b="b" l="l" r="r" t="t"/>
                <a:pathLst>
                  <a:path extrusionOk="0" h="1614108" w="2211789">
                    <a:moveTo>
                      <a:pt x="747279" y="260648"/>
                    </a:moveTo>
                    <a:lnTo>
                      <a:pt x="496968" y="260648"/>
                    </a:lnTo>
                    <a:lnTo>
                      <a:pt x="496968" y="1597355"/>
                    </a:lnTo>
                    <a:lnTo>
                      <a:pt x="250311" y="1597355"/>
                    </a:lnTo>
                    <a:lnTo>
                      <a:pt x="250311" y="260648"/>
                    </a:lnTo>
                    <a:lnTo>
                      <a:pt x="0" y="260648"/>
                    </a:lnTo>
                    <a:lnTo>
                      <a:pt x="0" y="56796"/>
                    </a:lnTo>
                    <a:lnTo>
                      <a:pt x="746869" y="56796"/>
                    </a:lnTo>
                    <a:lnTo>
                      <a:pt x="746869" y="260648"/>
                    </a:lnTo>
                    <a:close/>
                    <a:moveTo>
                      <a:pt x="2189419" y="652011"/>
                    </a:moveTo>
                    <a:cubicBezTo>
                      <a:pt x="2173983" y="580932"/>
                      <a:pt x="2149601" y="529457"/>
                      <a:pt x="2115463" y="497596"/>
                    </a:cubicBezTo>
                    <a:cubicBezTo>
                      <a:pt x="2081337" y="465725"/>
                      <a:pt x="2034609" y="449795"/>
                      <a:pt x="1974861" y="449795"/>
                    </a:cubicBezTo>
                    <a:cubicBezTo>
                      <a:pt x="1928554" y="449795"/>
                      <a:pt x="1885471" y="462864"/>
                      <a:pt x="1845243" y="489425"/>
                    </a:cubicBezTo>
                    <a:cubicBezTo>
                      <a:pt x="1805016" y="515564"/>
                      <a:pt x="1774134" y="550296"/>
                      <a:pt x="1752188" y="593189"/>
                    </a:cubicBezTo>
                    <a:lnTo>
                      <a:pt x="1750161" y="593189"/>
                    </a:lnTo>
                    <a:lnTo>
                      <a:pt x="1750161" y="0"/>
                    </a:lnTo>
                    <a:lnTo>
                      <a:pt x="1507159" y="0"/>
                    </a:lnTo>
                    <a:lnTo>
                      <a:pt x="1507159" y="1597767"/>
                    </a:lnTo>
                    <a:lnTo>
                      <a:pt x="1715205" y="1597767"/>
                    </a:lnTo>
                    <a:lnTo>
                      <a:pt x="1740805" y="1491142"/>
                    </a:lnTo>
                    <a:lnTo>
                      <a:pt x="1746098" y="1491142"/>
                    </a:lnTo>
                    <a:cubicBezTo>
                      <a:pt x="1765597" y="1529137"/>
                      <a:pt x="1794852" y="1558960"/>
                      <a:pt x="1833861" y="1581013"/>
                    </a:cubicBezTo>
                    <a:cubicBezTo>
                      <a:pt x="1872870" y="1603077"/>
                      <a:pt x="1915954" y="1614108"/>
                      <a:pt x="1963490" y="1614108"/>
                    </a:cubicBezTo>
                    <a:cubicBezTo>
                      <a:pt x="2048827" y="1614108"/>
                      <a:pt x="2111400" y="1574478"/>
                      <a:pt x="2151638" y="1495629"/>
                    </a:cubicBezTo>
                    <a:cubicBezTo>
                      <a:pt x="2191855" y="1416791"/>
                      <a:pt x="2211774" y="1293413"/>
                      <a:pt x="2211774" y="1125506"/>
                    </a:cubicBezTo>
                    <a:lnTo>
                      <a:pt x="2211774" y="947381"/>
                    </a:lnTo>
                    <a:cubicBezTo>
                      <a:pt x="2212184" y="821554"/>
                      <a:pt x="2204456" y="723101"/>
                      <a:pt x="2189419" y="652022"/>
                    </a:cubicBezTo>
                    <a:close/>
                    <a:moveTo>
                      <a:pt x="1958208" y="1111202"/>
                    </a:moveTo>
                    <a:cubicBezTo>
                      <a:pt x="1958208" y="1193324"/>
                      <a:pt x="1954952" y="1257456"/>
                      <a:pt x="1948054" y="1304033"/>
                    </a:cubicBezTo>
                    <a:cubicBezTo>
                      <a:pt x="1941544" y="1350610"/>
                      <a:pt x="1930171" y="1383695"/>
                      <a:pt x="1914326" y="1403310"/>
                    </a:cubicBezTo>
                    <a:cubicBezTo>
                      <a:pt x="1898471" y="1422914"/>
                      <a:pt x="1877343" y="1432721"/>
                      <a:pt x="1850525" y="1432721"/>
                    </a:cubicBezTo>
                    <a:cubicBezTo>
                      <a:pt x="1829797" y="1432721"/>
                      <a:pt x="1810707" y="1427823"/>
                      <a:pt x="1792825" y="1418015"/>
                    </a:cubicBezTo>
                    <a:cubicBezTo>
                      <a:pt x="1775352" y="1408208"/>
                      <a:pt x="1760725" y="1393502"/>
                      <a:pt x="1749752" y="1373888"/>
                    </a:cubicBezTo>
                    <a:lnTo>
                      <a:pt x="1749752" y="734545"/>
                    </a:lnTo>
                    <a:cubicBezTo>
                      <a:pt x="1758288" y="703898"/>
                      <a:pt x="1772916" y="678984"/>
                      <a:pt x="1793644" y="659380"/>
                    </a:cubicBezTo>
                    <a:cubicBezTo>
                      <a:pt x="1814361" y="639765"/>
                      <a:pt x="1836706" y="629958"/>
                      <a:pt x="1861089" y="629958"/>
                    </a:cubicBezTo>
                    <a:cubicBezTo>
                      <a:pt x="1886689" y="629958"/>
                      <a:pt x="1906598" y="640167"/>
                      <a:pt x="1920416" y="660182"/>
                    </a:cubicBezTo>
                    <a:cubicBezTo>
                      <a:pt x="1934235" y="680209"/>
                      <a:pt x="1943990" y="714518"/>
                      <a:pt x="1949671" y="761908"/>
                    </a:cubicBezTo>
                    <a:cubicBezTo>
                      <a:pt x="1954963" y="809709"/>
                      <a:pt x="1957798" y="877526"/>
                      <a:pt x="1957798" y="965760"/>
                    </a:cubicBezTo>
                    <a:lnTo>
                      <a:pt x="1957798" y="1111202"/>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grpSp>
          <p:nvGrpSpPr>
            <p:cNvPr id="118" name="Google Shape;118;p24"/>
            <p:cNvGrpSpPr/>
            <p:nvPr/>
          </p:nvGrpSpPr>
          <p:grpSpPr>
            <a:xfrm>
              <a:off x="5241319" y="2827539"/>
              <a:ext cx="1709362" cy="1202924"/>
              <a:chOff x="3416118" y="2827539"/>
              <a:chExt cx="1709362" cy="1202924"/>
            </a:xfrm>
          </p:grpSpPr>
          <p:sp>
            <p:nvSpPr>
              <p:cNvPr id="119" name="Google Shape;119;p24"/>
              <p:cNvSpPr/>
              <p:nvPr/>
            </p:nvSpPr>
            <p:spPr>
              <a:xfrm>
                <a:off x="3416118" y="2827539"/>
                <a:ext cx="1709362" cy="1202924"/>
              </a:xfrm>
              <a:custGeom>
                <a:rect b="b" l="l" r="r" t="t"/>
                <a:pathLst>
                  <a:path extrusionOk="0" h="1797543" w="2554332">
                    <a:moveTo>
                      <a:pt x="2501095" y="280664"/>
                    </a:moveTo>
                    <a:cubicBezTo>
                      <a:pt x="2471840" y="170356"/>
                      <a:pt x="2385285" y="83346"/>
                      <a:pt x="2275166" y="53523"/>
                    </a:cubicBezTo>
                    <a:cubicBezTo>
                      <a:pt x="2076055" y="0"/>
                      <a:pt x="1277166" y="0"/>
                      <a:pt x="1277166" y="0"/>
                    </a:cubicBezTo>
                    <a:cubicBezTo>
                      <a:pt x="1277166" y="0"/>
                      <a:pt x="478687" y="0"/>
                      <a:pt x="279166" y="53523"/>
                    </a:cubicBezTo>
                    <a:cubicBezTo>
                      <a:pt x="169457" y="82935"/>
                      <a:pt x="82901" y="169955"/>
                      <a:pt x="53238" y="280664"/>
                    </a:cubicBezTo>
                    <a:cubicBezTo>
                      <a:pt x="0" y="480843"/>
                      <a:pt x="0" y="898767"/>
                      <a:pt x="0" y="898767"/>
                    </a:cubicBezTo>
                    <a:cubicBezTo>
                      <a:pt x="0" y="898767"/>
                      <a:pt x="0" y="1316701"/>
                      <a:pt x="53238" y="1516880"/>
                    </a:cubicBezTo>
                    <a:cubicBezTo>
                      <a:pt x="82492" y="1627188"/>
                      <a:pt x="169048" y="1714198"/>
                      <a:pt x="279166" y="1744021"/>
                    </a:cubicBezTo>
                    <a:cubicBezTo>
                      <a:pt x="478687" y="1797544"/>
                      <a:pt x="1277166" y="1797544"/>
                      <a:pt x="1277166" y="1797544"/>
                    </a:cubicBezTo>
                    <a:cubicBezTo>
                      <a:pt x="1277166" y="1797544"/>
                      <a:pt x="2076055" y="1797544"/>
                      <a:pt x="2275166" y="1744021"/>
                    </a:cubicBezTo>
                    <a:cubicBezTo>
                      <a:pt x="2384885" y="1714610"/>
                      <a:pt x="2471431" y="1627590"/>
                      <a:pt x="2501095" y="1516880"/>
                    </a:cubicBezTo>
                    <a:cubicBezTo>
                      <a:pt x="2554332" y="1316701"/>
                      <a:pt x="2554332" y="898777"/>
                      <a:pt x="2554332" y="898777"/>
                    </a:cubicBezTo>
                    <a:cubicBezTo>
                      <a:pt x="2554332" y="898777"/>
                      <a:pt x="2554332" y="480843"/>
                      <a:pt x="2501095" y="280664"/>
                    </a:cubicBezTo>
                    <a:close/>
                  </a:path>
                </a:pathLst>
              </a:cu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20" name="Google Shape;120;p24"/>
              <p:cNvSpPr/>
              <p:nvPr/>
            </p:nvSpPr>
            <p:spPr>
              <a:xfrm>
                <a:off x="4100030" y="3171194"/>
                <a:ext cx="444061" cy="515615"/>
              </a:xfrm>
              <a:custGeom>
                <a:rect b="b" l="l" r="r" t="t"/>
                <a:pathLst>
                  <a:path extrusionOk="0" h="770490" w="663568">
                    <a:moveTo>
                      <a:pt x="0" y="770491"/>
                    </a:moveTo>
                    <a:lnTo>
                      <a:pt x="663569" y="385240"/>
                    </a:lnTo>
                    <a:lnTo>
                      <a:pt x="0"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grpSp>
      <p:sp>
        <p:nvSpPr>
          <p:cNvPr id="121" name="Google Shape;121;p24"/>
          <p:cNvSpPr txBox="1"/>
          <p:nvPr/>
        </p:nvSpPr>
        <p:spPr>
          <a:xfrm>
            <a:off x="1928248" y="2925600"/>
            <a:ext cx="5166900" cy="515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900">
                <a:solidFill>
                  <a:schemeClr val="lt1"/>
                </a:solidFill>
                <a:latin typeface="Inter"/>
                <a:ea typeface="Inter"/>
                <a:cs typeface="Inter"/>
                <a:sym typeface="Inter"/>
              </a:rPr>
              <a:t>Having a Successful Video</a:t>
            </a:r>
            <a:endParaRPr b="1" sz="2900">
              <a:solidFill>
                <a:schemeClr val="lt1"/>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p:nvPr/>
        </p:nvSpPr>
        <p:spPr>
          <a:xfrm>
            <a:off x="10" y="90352"/>
            <a:ext cx="207264" cy="165811"/>
          </a:xfrm>
          <a:custGeom>
            <a:rect b="b" l="l" r="r" t="t"/>
            <a:pathLst>
              <a:path extrusionOk="0" h="3901440" w="4876800">
                <a:moveTo>
                  <a:pt x="4632960" y="2194560"/>
                </a:moveTo>
                <a:lnTo>
                  <a:pt x="243840" y="2194560"/>
                </a:lnTo>
                <a:cubicBezTo>
                  <a:pt x="179170" y="2194560"/>
                  <a:pt x="117148" y="2168859"/>
                  <a:pt x="71419" y="2123139"/>
                </a:cubicBezTo>
                <a:cubicBezTo>
                  <a:pt x="25690" y="2077419"/>
                  <a:pt x="0" y="2015386"/>
                  <a:pt x="0" y="1950720"/>
                </a:cubicBezTo>
                <a:cubicBezTo>
                  <a:pt x="0" y="1886049"/>
                  <a:pt x="25690" y="1824028"/>
                  <a:pt x="71419" y="1778298"/>
                </a:cubicBezTo>
                <a:cubicBezTo>
                  <a:pt x="117148" y="1732571"/>
                  <a:pt x="179170" y="1706880"/>
                  <a:pt x="243840" y="1706880"/>
                </a:cubicBezTo>
                <a:lnTo>
                  <a:pt x="4632960" y="1706880"/>
                </a:lnTo>
                <a:cubicBezTo>
                  <a:pt x="4697627" y="1706880"/>
                  <a:pt x="4759659" y="1732571"/>
                  <a:pt x="4805379" y="1778298"/>
                </a:cubicBezTo>
                <a:cubicBezTo>
                  <a:pt x="4851099" y="1824028"/>
                  <a:pt x="4876800" y="1886049"/>
                  <a:pt x="4876800" y="1950720"/>
                </a:cubicBezTo>
                <a:cubicBezTo>
                  <a:pt x="4876800" y="2015386"/>
                  <a:pt x="4851099" y="2077419"/>
                  <a:pt x="4805379" y="2123139"/>
                </a:cubicBezTo>
                <a:cubicBezTo>
                  <a:pt x="4759659" y="2168859"/>
                  <a:pt x="4697627" y="2194560"/>
                  <a:pt x="4632960" y="2194560"/>
                </a:cubicBezTo>
                <a:close/>
                <a:moveTo>
                  <a:pt x="4632960" y="487680"/>
                </a:moveTo>
                <a:lnTo>
                  <a:pt x="243840" y="487680"/>
                </a:lnTo>
                <a:cubicBezTo>
                  <a:pt x="179170" y="487680"/>
                  <a:pt x="117148" y="461989"/>
                  <a:pt x="71419" y="416262"/>
                </a:cubicBezTo>
                <a:cubicBezTo>
                  <a:pt x="25690" y="370532"/>
                  <a:pt x="0" y="308511"/>
                  <a:pt x="0" y="243840"/>
                </a:cubicBezTo>
                <a:cubicBezTo>
                  <a:pt x="0" y="179169"/>
                  <a:pt x="25690" y="117148"/>
                  <a:pt x="71419" y="71418"/>
                </a:cubicBezTo>
                <a:cubicBezTo>
                  <a:pt x="117148" y="25691"/>
                  <a:pt x="179170" y="0"/>
                  <a:pt x="243840" y="0"/>
                </a:cubicBezTo>
                <a:lnTo>
                  <a:pt x="4632960" y="0"/>
                </a:lnTo>
                <a:cubicBezTo>
                  <a:pt x="4697627" y="0"/>
                  <a:pt x="4759659" y="25691"/>
                  <a:pt x="4805379" y="71418"/>
                </a:cubicBezTo>
                <a:cubicBezTo>
                  <a:pt x="4851099" y="117148"/>
                  <a:pt x="4876800" y="179169"/>
                  <a:pt x="4876800" y="243840"/>
                </a:cubicBezTo>
                <a:cubicBezTo>
                  <a:pt x="4876800" y="308511"/>
                  <a:pt x="4851099" y="370532"/>
                  <a:pt x="4805379" y="416262"/>
                </a:cubicBezTo>
                <a:cubicBezTo>
                  <a:pt x="4759659" y="461989"/>
                  <a:pt x="4697627" y="487680"/>
                  <a:pt x="4632960" y="487680"/>
                </a:cubicBezTo>
                <a:close/>
                <a:moveTo>
                  <a:pt x="4632960" y="3901440"/>
                </a:moveTo>
                <a:lnTo>
                  <a:pt x="243840" y="3901440"/>
                </a:lnTo>
                <a:cubicBezTo>
                  <a:pt x="179170" y="3901440"/>
                  <a:pt x="117148" y="3875739"/>
                  <a:pt x="71419" y="3830019"/>
                </a:cubicBezTo>
                <a:cubicBezTo>
                  <a:pt x="25690" y="3784299"/>
                  <a:pt x="0" y="3722266"/>
                  <a:pt x="0" y="3657600"/>
                </a:cubicBezTo>
                <a:cubicBezTo>
                  <a:pt x="0" y="3592934"/>
                  <a:pt x="25690" y="3530901"/>
                  <a:pt x="71419" y="3485181"/>
                </a:cubicBezTo>
                <a:cubicBezTo>
                  <a:pt x="117148" y="3439461"/>
                  <a:pt x="179170" y="3413760"/>
                  <a:pt x="243840" y="3413760"/>
                </a:cubicBezTo>
                <a:lnTo>
                  <a:pt x="4632960" y="3413760"/>
                </a:lnTo>
                <a:cubicBezTo>
                  <a:pt x="4697627" y="3413760"/>
                  <a:pt x="4759659" y="3439461"/>
                  <a:pt x="4805379" y="3485181"/>
                </a:cubicBezTo>
                <a:cubicBezTo>
                  <a:pt x="4851099" y="3530901"/>
                  <a:pt x="4876800" y="3592934"/>
                  <a:pt x="4876800" y="3657600"/>
                </a:cubicBezTo>
                <a:cubicBezTo>
                  <a:pt x="4876800" y="3722266"/>
                  <a:pt x="4851099" y="3784299"/>
                  <a:pt x="4805379" y="3830019"/>
                </a:cubicBezTo>
                <a:cubicBezTo>
                  <a:pt x="4759659" y="3875739"/>
                  <a:pt x="4697627" y="3901440"/>
                  <a:pt x="4632960" y="390144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67" name="Google Shape;267;p33"/>
          <p:cNvGrpSpPr/>
          <p:nvPr/>
        </p:nvGrpSpPr>
        <p:grpSpPr>
          <a:xfrm>
            <a:off x="335532" y="85056"/>
            <a:ext cx="766480" cy="172025"/>
            <a:chOff x="4186708" y="2070389"/>
            <a:chExt cx="8009198" cy="1797543"/>
          </a:xfrm>
        </p:grpSpPr>
        <p:sp>
          <p:nvSpPr>
            <p:cNvPr id="268" name="Google Shape;268;p33"/>
            <p:cNvSpPr/>
            <p:nvPr/>
          </p:nvSpPr>
          <p:spPr>
            <a:xfrm>
              <a:off x="4186708" y="2070389"/>
              <a:ext cx="2554332" cy="1797543"/>
            </a:xfrm>
            <a:custGeom>
              <a:rect b="b" l="l" r="r" t="t"/>
              <a:pathLst>
                <a:path extrusionOk="0" h="1797543" w="2554332">
                  <a:moveTo>
                    <a:pt x="2501095" y="280664"/>
                  </a:moveTo>
                  <a:cubicBezTo>
                    <a:pt x="2471840" y="170356"/>
                    <a:pt x="2385285" y="83346"/>
                    <a:pt x="2275166" y="53523"/>
                  </a:cubicBezTo>
                  <a:cubicBezTo>
                    <a:pt x="2076055" y="0"/>
                    <a:pt x="1277166" y="0"/>
                    <a:pt x="1277166" y="0"/>
                  </a:cubicBezTo>
                  <a:cubicBezTo>
                    <a:pt x="1277166" y="0"/>
                    <a:pt x="478687" y="0"/>
                    <a:pt x="279166" y="53523"/>
                  </a:cubicBezTo>
                  <a:cubicBezTo>
                    <a:pt x="169457" y="82935"/>
                    <a:pt x="82901" y="169955"/>
                    <a:pt x="53238" y="280664"/>
                  </a:cubicBezTo>
                  <a:cubicBezTo>
                    <a:pt x="0" y="480843"/>
                    <a:pt x="0" y="898767"/>
                    <a:pt x="0" y="898767"/>
                  </a:cubicBezTo>
                  <a:cubicBezTo>
                    <a:pt x="0" y="898767"/>
                    <a:pt x="0" y="1316701"/>
                    <a:pt x="53238" y="1516880"/>
                  </a:cubicBezTo>
                  <a:cubicBezTo>
                    <a:pt x="82492" y="1627188"/>
                    <a:pt x="169048" y="1714198"/>
                    <a:pt x="279166" y="1744021"/>
                  </a:cubicBezTo>
                  <a:cubicBezTo>
                    <a:pt x="478687" y="1797544"/>
                    <a:pt x="1277166" y="1797544"/>
                    <a:pt x="1277166" y="1797544"/>
                  </a:cubicBezTo>
                  <a:cubicBezTo>
                    <a:pt x="1277166" y="1797544"/>
                    <a:pt x="2076055" y="1797544"/>
                    <a:pt x="2275166" y="1744021"/>
                  </a:cubicBezTo>
                  <a:cubicBezTo>
                    <a:pt x="2384885" y="1714610"/>
                    <a:pt x="2471431" y="1627590"/>
                    <a:pt x="2501095" y="1516880"/>
                  </a:cubicBezTo>
                  <a:cubicBezTo>
                    <a:pt x="2554332" y="1316701"/>
                    <a:pt x="2554332" y="898777"/>
                    <a:pt x="2554332" y="898777"/>
                  </a:cubicBezTo>
                  <a:cubicBezTo>
                    <a:pt x="2554332" y="898777"/>
                    <a:pt x="2554332" y="480843"/>
                    <a:pt x="2501095" y="280664"/>
                  </a:cubicBezTo>
                  <a:close/>
                </a:path>
              </a:pathLst>
            </a:custGeom>
            <a:solidFill>
              <a:srgbClr val="FF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 name="Google Shape;269;p33"/>
            <p:cNvSpPr/>
            <p:nvPr/>
          </p:nvSpPr>
          <p:spPr>
            <a:xfrm>
              <a:off x="5208691" y="2583916"/>
              <a:ext cx="663568" cy="770490"/>
            </a:xfrm>
            <a:custGeom>
              <a:rect b="b" l="l" r="r" t="t"/>
              <a:pathLst>
                <a:path extrusionOk="0" h="770490" w="663568">
                  <a:moveTo>
                    <a:pt x="0" y="770491"/>
                  </a:moveTo>
                  <a:lnTo>
                    <a:pt x="663569" y="385240"/>
                  </a:lnTo>
                  <a:lnTo>
                    <a:pt x="0"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70" name="Google Shape;270;p33"/>
            <p:cNvGrpSpPr/>
            <p:nvPr/>
          </p:nvGrpSpPr>
          <p:grpSpPr>
            <a:xfrm>
              <a:off x="6993798" y="2141067"/>
              <a:ext cx="5202108" cy="1615762"/>
              <a:chOff x="6993798" y="2141067"/>
              <a:chExt cx="5202108" cy="1615762"/>
            </a:xfrm>
          </p:grpSpPr>
          <p:sp>
            <p:nvSpPr>
              <p:cNvPr id="271" name="Google Shape;271;p33"/>
              <p:cNvSpPr/>
              <p:nvPr/>
            </p:nvSpPr>
            <p:spPr>
              <a:xfrm>
                <a:off x="6993798" y="2197441"/>
                <a:ext cx="5202108" cy="1559388"/>
              </a:xfrm>
              <a:custGeom>
                <a:rect b="b" l="l" r="r" t="t"/>
                <a:pathLst>
                  <a:path extrusionOk="0" h="1559388" w="5202108">
                    <a:moveTo>
                      <a:pt x="900471" y="1508297"/>
                    </a:moveTo>
                    <a:cubicBezTo>
                      <a:pt x="850079" y="1473988"/>
                      <a:pt x="813915" y="1420876"/>
                      <a:pt x="792788" y="1348573"/>
                    </a:cubicBezTo>
                    <a:cubicBezTo>
                      <a:pt x="771651" y="1276258"/>
                      <a:pt x="760678" y="1180254"/>
                      <a:pt x="760678" y="1060139"/>
                    </a:cubicBezTo>
                    <a:lnTo>
                      <a:pt x="760678" y="896729"/>
                    </a:lnTo>
                    <a:cubicBezTo>
                      <a:pt x="760678" y="775400"/>
                      <a:pt x="772869" y="678171"/>
                      <a:pt x="797251" y="604622"/>
                    </a:cubicBezTo>
                    <a:cubicBezTo>
                      <a:pt x="821633" y="531093"/>
                      <a:pt x="859834" y="477581"/>
                      <a:pt x="911434" y="444073"/>
                    </a:cubicBezTo>
                    <a:cubicBezTo>
                      <a:pt x="963043" y="410576"/>
                      <a:pt x="1030908" y="393422"/>
                      <a:pt x="1115017" y="393422"/>
                    </a:cubicBezTo>
                    <a:cubicBezTo>
                      <a:pt x="1197919" y="393422"/>
                      <a:pt x="1264156" y="410576"/>
                      <a:pt x="1314128" y="444897"/>
                    </a:cubicBezTo>
                    <a:cubicBezTo>
                      <a:pt x="1364110" y="479206"/>
                      <a:pt x="1400684" y="532730"/>
                      <a:pt x="1423848" y="605445"/>
                    </a:cubicBezTo>
                    <a:cubicBezTo>
                      <a:pt x="1447012" y="678171"/>
                      <a:pt x="1458394" y="775400"/>
                      <a:pt x="1458394" y="896318"/>
                    </a:cubicBezTo>
                    <a:lnTo>
                      <a:pt x="1458394" y="1059737"/>
                    </a:lnTo>
                    <a:cubicBezTo>
                      <a:pt x="1458394" y="1179843"/>
                      <a:pt x="1447012" y="1276258"/>
                      <a:pt x="1424656" y="1348974"/>
                    </a:cubicBezTo>
                    <a:cubicBezTo>
                      <a:pt x="1402311" y="1421689"/>
                      <a:pt x="1365748" y="1475212"/>
                      <a:pt x="1314947" y="1508709"/>
                    </a:cubicBezTo>
                    <a:cubicBezTo>
                      <a:pt x="1264555" y="1542206"/>
                      <a:pt x="1195882" y="1559382"/>
                      <a:pt x="1109326" y="1559382"/>
                    </a:cubicBezTo>
                    <a:cubicBezTo>
                      <a:pt x="1020744" y="1559773"/>
                      <a:pt x="950852" y="1542618"/>
                      <a:pt x="900471" y="1508297"/>
                    </a:cubicBezTo>
                    <a:close/>
                    <a:moveTo>
                      <a:pt x="1183690" y="1331819"/>
                    </a:moveTo>
                    <a:cubicBezTo>
                      <a:pt x="1197509" y="1295049"/>
                      <a:pt x="1204828" y="1234991"/>
                      <a:pt x="1204828" y="1152068"/>
                    </a:cubicBezTo>
                    <a:lnTo>
                      <a:pt x="1204828" y="801137"/>
                    </a:lnTo>
                    <a:cubicBezTo>
                      <a:pt x="1204828" y="720240"/>
                      <a:pt x="1197919" y="661417"/>
                      <a:pt x="1183690" y="623835"/>
                    </a:cubicBezTo>
                    <a:cubicBezTo>
                      <a:pt x="1169882" y="586654"/>
                      <a:pt x="1145091" y="567863"/>
                      <a:pt x="1109735" y="567863"/>
                    </a:cubicBezTo>
                    <a:cubicBezTo>
                      <a:pt x="1075609" y="567863"/>
                      <a:pt x="1051626" y="586654"/>
                      <a:pt x="1037408" y="623835"/>
                    </a:cubicBezTo>
                    <a:cubicBezTo>
                      <a:pt x="1023589" y="661006"/>
                      <a:pt x="1016281" y="720240"/>
                      <a:pt x="1016281" y="801137"/>
                    </a:cubicBezTo>
                    <a:lnTo>
                      <a:pt x="1016281" y="1152068"/>
                    </a:lnTo>
                    <a:cubicBezTo>
                      <a:pt x="1016281" y="1235403"/>
                      <a:pt x="1022781" y="1295461"/>
                      <a:pt x="1036190" y="1331819"/>
                    </a:cubicBezTo>
                    <a:cubicBezTo>
                      <a:pt x="1049599" y="1368588"/>
                      <a:pt x="1073981" y="1386968"/>
                      <a:pt x="1109336" y="1386968"/>
                    </a:cubicBezTo>
                    <a:cubicBezTo>
                      <a:pt x="1145091" y="1386968"/>
                      <a:pt x="1169473" y="1368588"/>
                      <a:pt x="1183690" y="1331819"/>
                    </a:cubicBezTo>
                    <a:close/>
                    <a:moveTo>
                      <a:pt x="4779904" y="1062999"/>
                    </a:moveTo>
                    <a:lnTo>
                      <a:pt x="4779904" y="1119795"/>
                    </a:lnTo>
                    <a:cubicBezTo>
                      <a:pt x="4779904" y="1192099"/>
                      <a:pt x="4781941" y="1246023"/>
                      <a:pt x="4786414" y="1282381"/>
                    </a:cubicBezTo>
                    <a:cubicBezTo>
                      <a:pt x="4790467" y="1318338"/>
                      <a:pt x="4799414" y="1344888"/>
                      <a:pt x="4812823" y="1361241"/>
                    </a:cubicBezTo>
                    <a:cubicBezTo>
                      <a:pt x="4826232" y="1377572"/>
                      <a:pt x="4846950" y="1386155"/>
                      <a:pt x="4874986" y="1386155"/>
                    </a:cubicBezTo>
                    <a:cubicBezTo>
                      <a:pt x="4912788" y="1386155"/>
                      <a:pt x="4938787" y="1371449"/>
                      <a:pt x="4952606" y="1342027"/>
                    </a:cubicBezTo>
                    <a:cubicBezTo>
                      <a:pt x="4966425" y="1312616"/>
                      <a:pt x="4974132" y="1263590"/>
                      <a:pt x="4975361" y="1194960"/>
                    </a:cubicBezTo>
                    <a:lnTo>
                      <a:pt x="5192753" y="1207628"/>
                    </a:lnTo>
                    <a:cubicBezTo>
                      <a:pt x="5193981" y="1217425"/>
                      <a:pt x="5194380" y="1230906"/>
                      <a:pt x="5194380" y="1248061"/>
                    </a:cubicBezTo>
                    <a:cubicBezTo>
                      <a:pt x="5194380" y="1352246"/>
                      <a:pt x="5165934" y="1429860"/>
                      <a:pt x="5109452" y="1481335"/>
                    </a:cubicBezTo>
                    <a:cubicBezTo>
                      <a:pt x="5052970" y="1532810"/>
                      <a:pt x="4972925" y="1558548"/>
                      <a:pt x="4869305" y="1558548"/>
                    </a:cubicBezTo>
                    <a:cubicBezTo>
                      <a:pt x="4744958" y="1558548"/>
                      <a:pt x="4658004" y="1519329"/>
                      <a:pt x="4608021" y="1440892"/>
                    </a:cubicBezTo>
                    <a:cubicBezTo>
                      <a:pt x="4558039" y="1362455"/>
                      <a:pt x="4533258" y="1241526"/>
                      <a:pt x="4533258" y="1077304"/>
                    </a:cubicBezTo>
                    <a:lnTo>
                      <a:pt x="4533258" y="880799"/>
                    </a:lnTo>
                    <a:cubicBezTo>
                      <a:pt x="4533258" y="711668"/>
                      <a:pt x="4559257" y="588691"/>
                      <a:pt x="4610856" y="510676"/>
                    </a:cubicBezTo>
                    <a:cubicBezTo>
                      <a:pt x="4662466" y="433052"/>
                      <a:pt x="4751049" y="394234"/>
                      <a:pt x="4876624" y="394234"/>
                    </a:cubicBezTo>
                    <a:cubicBezTo>
                      <a:pt x="4963169" y="394234"/>
                      <a:pt x="5029406" y="410175"/>
                      <a:pt x="5075724" y="442036"/>
                    </a:cubicBezTo>
                    <a:cubicBezTo>
                      <a:pt x="5122052" y="473896"/>
                      <a:pt x="5154562" y="523323"/>
                      <a:pt x="5173663" y="590739"/>
                    </a:cubicBezTo>
                    <a:cubicBezTo>
                      <a:pt x="5192353" y="658145"/>
                      <a:pt x="5202108" y="751298"/>
                      <a:pt x="5202108" y="869767"/>
                    </a:cubicBezTo>
                    <a:lnTo>
                      <a:pt x="5202108" y="1062598"/>
                    </a:lnTo>
                    <a:lnTo>
                      <a:pt x="4779904" y="1062598"/>
                    </a:lnTo>
                    <a:close/>
                    <a:moveTo>
                      <a:pt x="4812004" y="589103"/>
                    </a:moveTo>
                    <a:cubicBezTo>
                      <a:pt x="4799403" y="605044"/>
                      <a:pt x="4790877" y="631183"/>
                      <a:pt x="4786404" y="667139"/>
                    </a:cubicBezTo>
                    <a:cubicBezTo>
                      <a:pt x="4781931" y="703085"/>
                      <a:pt x="4779904" y="758245"/>
                      <a:pt x="4779904" y="831361"/>
                    </a:cubicBezTo>
                    <a:lnTo>
                      <a:pt x="4779904" y="912258"/>
                    </a:lnTo>
                    <a:lnTo>
                      <a:pt x="4964387" y="912258"/>
                    </a:lnTo>
                    <a:lnTo>
                      <a:pt x="4964387" y="831361"/>
                    </a:lnTo>
                    <a:cubicBezTo>
                      <a:pt x="4964387" y="759047"/>
                      <a:pt x="4961951" y="704310"/>
                      <a:pt x="4957069" y="667139"/>
                    </a:cubicBezTo>
                    <a:cubicBezTo>
                      <a:pt x="4952197" y="629958"/>
                      <a:pt x="4943260" y="603408"/>
                      <a:pt x="4930660" y="588290"/>
                    </a:cubicBezTo>
                    <a:cubicBezTo>
                      <a:pt x="4918059" y="573173"/>
                      <a:pt x="4898150" y="565414"/>
                      <a:pt x="4871332" y="565414"/>
                    </a:cubicBezTo>
                    <a:cubicBezTo>
                      <a:pt x="4844514" y="565002"/>
                      <a:pt x="4824605" y="573173"/>
                      <a:pt x="4812004" y="589103"/>
                    </a:cubicBezTo>
                    <a:close/>
                    <a:moveTo>
                      <a:pt x="286874" y="1041759"/>
                    </a:moveTo>
                    <a:lnTo>
                      <a:pt x="0" y="412"/>
                    </a:lnTo>
                    <a:lnTo>
                      <a:pt x="250301" y="412"/>
                    </a:lnTo>
                    <a:lnTo>
                      <a:pt x="350675" y="472271"/>
                    </a:lnTo>
                    <a:cubicBezTo>
                      <a:pt x="376275" y="588702"/>
                      <a:pt x="394966" y="687567"/>
                      <a:pt x="407157" y="769678"/>
                    </a:cubicBezTo>
                    <a:lnTo>
                      <a:pt x="414466" y="769678"/>
                    </a:lnTo>
                    <a:cubicBezTo>
                      <a:pt x="423002" y="710845"/>
                      <a:pt x="441693" y="612391"/>
                      <a:pt x="470958" y="473896"/>
                    </a:cubicBezTo>
                    <a:lnTo>
                      <a:pt x="574976" y="0"/>
                    </a:lnTo>
                    <a:lnTo>
                      <a:pt x="825287" y="0"/>
                    </a:lnTo>
                    <a:lnTo>
                      <a:pt x="535158" y="1041759"/>
                    </a:lnTo>
                    <a:lnTo>
                      <a:pt x="535158" y="1541393"/>
                    </a:lnTo>
                    <a:lnTo>
                      <a:pt x="286874" y="1541393"/>
                    </a:lnTo>
                    <a:close/>
                    <a:moveTo>
                      <a:pt x="2272310" y="415485"/>
                    </a:moveTo>
                    <a:lnTo>
                      <a:pt x="2272310" y="1540981"/>
                    </a:lnTo>
                    <a:lnTo>
                      <a:pt x="2075226" y="1540981"/>
                    </a:lnTo>
                    <a:lnTo>
                      <a:pt x="2053279" y="1403310"/>
                    </a:lnTo>
                    <a:lnTo>
                      <a:pt x="2047998" y="1403310"/>
                    </a:lnTo>
                    <a:cubicBezTo>
                      <a:pt x="1994361" y="1507484"/>
                      <a:pt x="1913906" y="1559371"/>
                      <a:pt x="1807032" y="1559371"/>
                    </a:cubicBezTo>
                    <a:cubicBezTo>
                      <a:pt x="1732678" y="1559371"/>
                      <a:pt x="1677813" y="1534858"/>
                      <a:pt x="1642468" y="1485832"/>
                    </a:cubicBezTo>
                    <a:cubicBezTo>
                      <a:pt x="1607113" y="1436806"/>
                      <a:pt x="1589640" y="1360417"/>
                      <a:pt x="1589640" y="1256242"/>
                    </a:cubicBezTo>
                    <a:lnTo>
                      <a:pt x="1589640" y="415485"/>
                    </a:lnTo>
                    <a:lnTo>
                      <a:pt x="1841579" y="415485"/>
                    </a:lnTo>
                    <a:lnTo>
                      <a:pt x="1841579" y="1241938"/>
                    </a:lnTo>
                    <a:cubicBezTo>
                      <a:pt x="1841579" y="1292188"/>
                      <a:pt x="1846860" y="1328145"/>
                      <a:pt x="1857834" y="1349385"/>
                    </a:cubicBezTo>
                    <a:cubicBezTo>
                      <a:pt x="1868807" y="1370626"/>
                      <a:pt x="1887088" y="1381657"/>
                      <a:pt x="1912688" y="1381657"/>
                    </a:cubicBezTo>
                    <a:cubicBezTo>
                      <a:pt x="1934634" y="1381657"/>
                      <a:pt x="1955761" y="1375112"/>
                      <a:pt x="1975670" y="1361642"/>
                    </a:cubicBezTo>
                    <a:cubicBezTo>
                      <a:pt x="1995579" y="1348161"/>
                      <a:pt x="2010616" y="1330995"/>
                      <a:pt x="2020371" y="1310167"/>
                    </a:cubicBezTo>
                    <a:lnTo>
                      <a:pt x="2020371" y="415475"/>
                    </a:lnTo>
                    <a:close/>
                    <a:moveTo>
                      <a:pt x="3565321" y="415485"/>
                    </a:moveTo>
                    <a:lnTo>
                      <a:pt x="3565321" y="1540981"/>
                    </a:lnTo>
                    <a:lnTo>
                      <a:pt x="3368237" y="1540981"/>
                    </a:lnTo>
                    <a:lnTo>
                      <a:pt x="3346291" y="1403310"/>
                    </a:lnTo>
                    <a:lnTo>
                      <a:pt x="3341009" y="1403310"/>
                    </a:lnTo>
                    <a:cubicBezTo>
                      <a:pt x="3287373" y="1507484"/>
                      <a:pt x="3206917" y="1559371"/>
                      <a:pt x="3100043" y="1559371"/>
                    </a:cubicBezTo>
                    <a:cubicBezTo>
                      <a:pt x="3025689" y="1559371"/>
                      <a:pt x="2970825" y="1534858"/>
                      <a:pt x="2935480" y="1485832"/>
                    </a:cubicBezTo>
                    <a:cubicBezTo>
                      <a:pt x="2900124" y="1436806"/>
                      <a:pt x="2882651" y="1360417"/>
                      <a:pt x="2882651" y="1256242"/>
                    </a:cubicBezTo>
                    <a:lnTo>
                      <a:pt x="2882651" y="415485"/>
                    </a:lnTo>
                    <a:lnTo>
                      <a:pt x="3134590" y="415485"/>
                    </a:lnTo>
                    <a:lnTo>
                      <a:pt x="3134590" y="1241938"/>
                    </a:lnTo>
                    <a:cubicBezTo>
                      <a:pt x="3134590" y="1292188"/>
                      <a:pt x="3139872" y="1328145"/>
                      <a:pt x="3150845" y="1349385"/>
                    </a:cubicBezTo>
                    <a:cubicBezTo>
                      <a:pt x="3161808" y="1370626"/>
                      <a:pt x="3180100" y="1381657"/>
                      <a:pt x="3205700" y="1381657"/>
                    </a:cubicBezTo>
                    <a:cubicBezTo>
                      <a:pt x="3227645" y="1381657"/>
                      <a:pt x="3248773" y="1375112"/>
                      <a:pt x="3268682" y="1361642"/>
                    </a:cubicBezTo>
                    <a:cubicBezTo>
                      <a:pt x="3288590" y="1348161"/>
                      <a:pt x="3303627" y="1330995"/>
                      <a:pt x="3313382" y="1310167"/>
                    </a:cubicBezTo>
                    <a:lnTo>
                      <a:pt x="3313382" y="41547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 name="Google Shape;272;p33"/>
              <p:cNvSpPr/>
              <p:nvPr/>
            </p:nvSpPr>
            <p:spPr>
              <a:xfrm>
                <a:off x="9203934" y="2141067"/>
                <a:ext cx="2211789" cy="1614108"/>
              </a:xfrm>
              <a:custGeom>
                <a:rect b="b" l="l" r="r" t="t"/>
                <a:pathLst>
                  <a:path extrusionOk="0" h="1614108" w="2211789">
                    <a:moveTo>
                      <a:pt x="747279" y="260648"/>
                    </a:moveTo>
                    <a:lnTo>
                      <a:pt x="496968" y="260648"/>
                    </a:lnTo>
                    <a:lnTo>
                      <a:pt x="496968" y="1597355"/>
                    </a:lnTo>
                    <a:lnTo>
                      <a:pt x="250311" y="1597355"/>
                    </a:lnTo>
                    <a:lnTo>
                      <a:pt x="250311" y="260648"/>
                    </a:lnTo>
                    <a:lnTo>
                      <a:pt x="0" y="260648"/>
                    </a:lnTo>
                    <a:lnTo>
                      <a:pt x="0" y="56796"/>
                    </a:lnTo>
                    <a:lnTo>
                      <a:pt x="746869" y="56796"/>
                    </a:lnTo>
                    <a:lnTo>
                      <a:pt x="746869" y="260648"/>
                    </a:lnTo>
                    <a:close/>
                    <a:moveTo>
                      <a:pt x="2189419" y="652011"/>
                    </a:moveTo>
                    <a:cubicBezTo>
                      <a:pt x="2173983" y="580932"/>
                      <a:pt x="2149601" y="529457"/>
                      <a:pt x="2115463" y="497596"/>
                    </a:cubicBezTo>
                    <a:cubicBezTo>
                      <a:pt x="2081337" y="465725"/>
                      <a:pt x="2034609" y="449795"/>
                      <a:pt x="1974861" y="449795"/>
                    </a:cubicBezTo>
                    <a:cubicBezTo>
                      <a:pt x="1928554" y="449795"/>
                      <a:pt x="1885471" y="462864"/>
                      <a:pt x="1845243" y="489425"/>
                    </a:cubicBezTo>
                    <a:cubicBezTo>
                      <a:pt x="1805016" y="515564"/>
                      <a:pt x="1774134" y="550296"/>
                      <a:pt x="1752188" y="593189"/>
                    </a:cubicBezTo>
                    <a:lnTo>
                      <a:pt x="1750161" y="593189"/>
                    </a:lnTo>
                    <a:lnTo>
                      <a:pt x="1750161" y="0"/>
                    </a:lnTo>
                    <a:lnTo>
                      <a:pt x="1507159" y="0"/>
                    </a:lnTo>
                    <a:lnTo>
                      <a:pt x="1507159" y="1597767"/>
                    </a:lnTo>
                    <a:lnTo>
                      <a:pt x="1715205" y="1597767"/>
                    </a:lnTo>
                    <a:lnTo>
                      <a:pt x="1740805" y="1491142"/>
                    </a:lnTo>
                    <a:lnTo>
                      <a:pt x="1746098" y="1491142"/>
                    </a:lnTo>
                    <a:cubicBezTo>
                      <a:pt x="1765597" y="1529137"/>
                      <a:pt x="1794852" y="1558960"/>
                      <a:pt x="1833861" y="1581013"/>
                    </a:cubicBezTo>
                    <a:cubicBezTo>
                      <a:pt x="1872870" y="1603077"/>
                      <a:pt x="1915954" y="1614108"/>
                      <a:pt x="1963490" y="1614108"/>
                    </a:cubicBezTo>
                    <a:cubicBezTo>
                      <a:pt x="2048827" y="1614108"/>
                      <a:pt x="2111400" y="1574478"/>
                      <a:pt x="2151638" y="1495629"/>
                    </a:cubicBezTo>
                    <a:cubicBezTo>
                      <a:pt x="2191855" y="1416791"/>
                      <a:pt x="2211774" y="1293413"/>
                      <a:pt x="2211774" y="1125506"/>
                    </a:cubicBezTo>
                    <a:lnTo>
                      <a:pt x="2211774" y="947381"/>
                    </a:lnTo>
                    <a:cubicBezTo>
                      <a:pt x="2212184" y="821554"/>
                      <a:pt x="2204456" y="723101"/>
                      <a:pt x="2189419" y="652022"/>
                    </a:cubicBezTo>
                    <a:close/>
                    <a:moveTo>
                      <a:pt x="1958208" y="1111202"/>
                    </a:moveTo>
                    <a:cubicBezTo>
                      <a:pt x="1958208" y="1193324"/>
                      <a:pt x="1954952" y="1257456"/>
                      <a:pt x="1948054" y="1304033"/>
                    </a:cubicBezTo>
                    <a:cubicBezTo>
                      <a:pt x="1941544" y="1350610"/>
                      <a:pt x="1930171" y="1383695"/>
                      <a:pt x="1914326" y="1403310"/>
                    </a:cubicBezTo>
                    <a:cubicBezTo>
                      <a:pt x="1898471" y="1422914"/>
                      <a:pt x="1877343" y="1432721"/>
                      <a:pt x="1850525" y="1432721"/>
                    </a:cubicBezTo>
                    <a:cubicBezTo>
                      <a:pt x="1829797" y="1432721"/>
                      <a:pt x="1810707" y="1427823"/>
                      <a:pt x="1792825" y="1418015"/>
                    </a:cubicBezTo>
                    <a:cubicBezTo>
                      <a:pt x="1775352" y="1408208"/>
                      <a:pt x="1760725" y="1393502"/>
                      <a:pt x="1749752" y="1373888"/>
                    </a:cubicBezTo>
                    <a:lnTo>
                      <a:pt x="1749752" y="734545"/>
                    </a:lnTo>
                    <a:cubicBezTo>
                      <a:pt x="1758288" y="703898"/>
                      <a:pt x="1772916" y="678984"/>
                      <a:pt x="1793644" y="659380"/>
                    </a:cubicBezTo>
                    <a:cubicBezTo>
                      <a:pt x="1814361" y="639765"/>
                      <a:pt x="1836706" y="629958"/>
                      <a:pt x="1861089" y="629958"/>
                    </a:cubicBezTo>
                    <a:cubicBezTo>
                      <a:pt x="1886689" y="629958"/>
                      <a:pt x="1906598" y="640167"/>
                      <a:pt x="1920416" y="660182"/>
                    </a:cubicBezTo>
                    <a:cubicBezTo>
                      <a:pt x="1934235" y="680209"/>
                      <a:pt x="1943990" y="714518"/>
                      <a:pt x="1949671" y="761908"/>
                    </a:cubicBezTo>
                    <a:cubicBezTo>
                      <a:pt x="1954963" y="809709"/>
                      <a:pt x="1957798" y="877526"/>
                      <a:pt x="1957798" y="965760"/>
                    </a:cubicBezTo>
                    <a:lnTo>
                      <a:pt x="1957798" y="111120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273" name="Google Shape;273;p33"/>
          <p:cNvSpPr txBox="1"/>
          <p:nvPr/>
        </p:nvSpPr>
        <p:spPr>
          <a:xfrm>
            <a:off x="718675" y="380475"/>
            <a:ext cx="76800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
          <p:cNvSpPr txBox="1"/>
          <p:nvPr/>
        </p:nvSpPr>
        <p:spPr>
          <a:xfrm>
            <a:off x="1369575" y="305025"/>
            <a:ext cx="7076100" cy="515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900">
                <a:solidFill>
                  <a:schemeClr val="lt1"/>
                </a:solidFill>
                <a:latin typeface="Inter"/>
                <a:ea typeface="Inter"/>
                <a:cs typeface="Inter"/>
                <a:sym typeface="Inter"/>
              </a:rPr>
              <a:t>Model: Final Metrics</a:t>
            </a:r>
            <a:endParaRPr b="1" sz="2900">
              <a:solidFill>
                <a:schemeClr val="lt1"/>
              </a:solidFill>
              <a:latin typeface="Inter"/>
              <a:ea typeface="Inter"/>
              <a:cs typeface="Inter"/>
              <a:sym typeface="Inter"/>
            </a:endParaRPr>
          </a:p>
        </p:txBody>
      </p:sp>
      <p:sp>
        <p:nvSpPr>
          <p:cNvPr id="275" name="Google Shape;275;p33"/>
          <p:cNvSpPr/>
          <p:nvPr/>
        </p:nvSpPr>
        <p:spPr>
          <a:xfrm>
            <a:off x="400169" y="782667"/>
            <a:ext cx="2399700" cy="2296200"/>
          </a:xfrm>
          <a:prstGeom prst="ellipse">
            <a:avLst/>
          </a:prstGeom>
          <a:solidFill>
            <a:srgbClr val="57BB8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GB">
                <a:solidFill>
                  <a:schemeClr val="lt1"/>
                </a:solidFill>
                <a:latin typeface="Calibri"/>
                <a:ea typeface="Calibri"/>
                <a:cs typeface="Calibri"/>
                <a:sym typeface="Calibri"/>
              </a:rPr>
              <a:t>Precision</a:t>
            </a:r>
            <a:endParaRPr>
              <a:solidFill>
                <a:schemeClr val="lt1"/>
              </a:solidFill>
              <a:latin typeface="Calibri"/>
              <a:ea typeface="Calibri"/>
              <a:cs typeface="Calibri"/>
              <a:sym typeface="Calibri"/>
            </a:endParaRPr>
          </a:p>
          <a:p>
            <a:pPr indent="0" lvl="0" marL="0" marR="0" rtl="0" algn="ctr">
              <a:spcBef>
                <a:spcPts val="0"/>
              </a:spcBef>
              <a:spcAft>
                <a:spcPts val="0"/>
              </a:spcAft>
              <a:buNone/>
            </a:pPr>
            <a:r>
              <a:rPr lang="en-GB">
                <a:solidFill>
                  <a:schemeClr val="lt1"/>
                </a:solidFill>
                <a:latin typeface="Calibri"/>
                <a:ea typeface="Calibri"/>
                <a:cs typeface="Calibri"/>
                <a:sym typeface="Calibri"/>
              </a:rPr>
              <a:t>98.57%</a:t>
            </a:r>
            <a:endParaRPr sz="1400">
              <a:solidFill>
                <a:schemeClr val="lt1"/>
              </a:solidFill>
              <a:latin typeface="Calibri"/>
              <a:ea typeface="Calibri"/>
              <a:cs typeface="Calibri"/>
              <a:sym typeface="Calibri"/>
            </a:endParaRPr>
          </a:p>
        </p:txBody>
      </p:sp>
      <p:sp>
        <p:nvSpPr>
          <p:cNvPr id="276" name="Google Shape;276;p33"/>
          <p:cNvSpPr/>
          <p:nvPr/>
        </p:nvSpPr>
        <p:spPr>
          <a:xfrm>
            <a:off x="2850369" y="820717"/>
            <a:ext cx="2399700" cy="2296200"/>
          </a:xfrm>
          <a:prstGeom prst="ellipse">
            <a:avLst/>
          </a:prstGeom>
          <a:solidFill>
            <a:srgbClr val="57BB8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GB">
                <a:solidFill>
                  <a:schemeClr val="lt1"/>
                </a:solidFill>
                <a:latin typeface="Calibri"/>
                <a:ea typeface="Calibri"/>
                <a:cs typeface="Calibri"/>
                <a:sym typeface="Calibri"/>
              </a:rPr>
              <a:t>ROC AUC</a:t>
            </a:r>
            <a:endParaRPr>
              <a:solidFill>
                <a:schemeClr val="lt1"/>
              </a:solidFill>
              <a:latin typeface="Calibri"/>
              <a:ea typeface="Calibri"/>
              <a:cs typeface="Calibri"/>
              <a:sym typeface="Calibri"/>
            </a:endParaRPr>
          </a:p>
          <a:p>
            <a:pPr indent="0" lvl="0" marL="0" marR="0" rtl="0" algn="ctr">
              <a:spcBef>
                <a:spcPts val="0"/>
              </a:spcBef>
              <a:spcAft>
                <a:spcPts val="0"/>
              </a:spcAft>
              <a:buNone/>
            </a:pPr>
            <a:r>
              <a:rPr lang="en-GB">
                <a:solidFill>
                  <a:schemeClr val="lt1"/>
                </a:solidFill>
                <a:latin typeface="Calibri"/>
                <a:ea typeface="Calibri"/>
                <a:cs typeface="Calibri"/>
                <a:sym typeface="Calibri"/>
              </a:rPr>
              <a:t>99.98%</a:t>
            </a:r>
            <a:endParaRPr sz="1400">
              <a:solidFill>
                <a:schemeClr val="lt1"/>
              </a:solidFill>
              <a:latin typeface="Calibri"/>
              <a:ea typeface="Calibri"/>
              <a:cs typeface="Calibri"/>
              <a:sym typeface="Calibri"/>
            </a:endParaRPr>
          </a:p>
        </p:txBody>
      </p:sp>
      <p:sp>
        <p:nvSpPr>
          <p:cNvPr id="277" name="Google Shape;277;p33"/>
          <p:cNvSpPr/>
          <p:nvPr/>
        </p:nvSpPr>
        <p:spPr>
          <a:xfrm>
            <a:off x="5440475" y="1289075"/>
            <a:ext cx="1242600" cy="1283400"/>
          </a:xfrm>
          <a:prstGeom prst="ellipse">
            <a:avLst/>
          </a:prstGeom>
          <a:solidFill>
            <a:srgbClr val="C1E4C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GB">
                <a:solidFill>
                  <a:schemeClr val="lt1"/>
                </a:solidFill>
                <a:latin typeface="Calibri"/>
                <a:ea typeface="Calibri"/>
                <a:cs typeface="Calibri"/>
                <a:sym typeface="Calibri"/>
              </a:rPr>
              <a:t>Recall</a:t>
            </a:r>
            <a:endParaRPr>
              <a:solidFill>
                <a:schemeClr val="lt1"/>
              </a:solidFill>
              <a:latin typeface="Calibri"/>
              <a:ea typeface="Calibri"/>
              <a:cs typeface="Calibri"/>
              <a:sym typeface="Calibri"/>
            </a:endParaRPr>
          </a:p>
          <a:p>
            <a:pPr indent="0" lvl="0" marL="0" marR="0" rtl="0" algn="ctr">
              <a:spcBef>
                <a:spcPts val="0"/>
              </a:spcBef>
              <a:spcAft>
                <a:spcPts val="0"/>
              </a:spcAft>
              <a:buNone/>
            </a:pPr>
            <a:r>
              <a:rPr lang="en-GB">
                <a:solidFill>
                  <a:schemeClr val="lt1"/>
                </a:solidFill>
                <a:latin typeface="Calibri"/>
                <a:ea typeface="Calibri"/>
                <a:cs typeface="Calibri"/>
                <a:sym typeface="Calibri"/>
              </a:rPr>
              <a:t>98.35%</a:t>
            </a:r>
            <a:endParaRPr sz="1400">
              <a:solidFill>
                <a:schemeClr val="lt1"/>
              </a:solidFill>
              <a:latin typeface="Calibri"/>
              <a:ea typeface="Calibri"/>
              <a:cs typeface="Calibri"/>
              <a:sym typeface="Calibri"/>
            </a:endParaRPr>
          </a:p>
        </p:txBody>
      </p:sp>
      <p:sp>
        <p:nvSpPr>
          <p:cNvPr id="278" name="Google Shape;278;p33"/>
          <p:cNvSpPr/>
          <p:nvPr/>
        </p:nvSpPr>
        <p:spPr>
          <a:xfrm>
            <a:off x="6968400" y="1327125"/>
            <a:ext cx="1242600" cy="1283400"/>
          </a:xfrm>
          <a:prstGeom prst="ellipse">
            <a:avLst/>
          </a:prstGeom>
          <a:solidFill>
            <a:srgbClr val="C1E4C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lang="en-GB">
                <a:solidFill>
                  <a:schemeClr val="lt1"/>
                </a:solidFill>
                <a:latin typeface="Calibri"/>
                <a:ea typeface="Calibri"/>
                <a:cs typeface="Calibri"/>
                <a:sym typeface="Calibri"/>
              </a:rPr>
              <a:t>F1 Score</a:t>
            </a:r>
            <a:endParaRPr>
              <a:solidFill>
                <a:schemeClr val="lt1"/>
              </a:solidFill>
              <a:latin typeface="Calibri"/>
              <a:ea typeface="Calibri"/>
              <a:cs typeface="Calibri"/>
              <a:sym typeface="Calibri"/>
            </a:endParaRPr>
          </a:p>
          <a:p>
            <a:pPr indent="0" lvl="0" marL="0" marR="0" rtl="0" algn="ctr">
              <a:lnSpc>
                <a:spcPct val="100000"/>
              </a:lnSpc>
              <a:spcBef>
                <a:spcPts val="0"/>
              </a:spcBef>
              <a:spcAft>
                <a:spcPts val="0"/>
              </a:spcAft>
              <a:buNone/>
            </a:pPr>
            <a:r>
              <a:rPr lang="en-GB">
                <a:solidFill>
                  <a:schemeClr val="lt1"/>
                </a:solidFill>
                <a:latin typeface="Calibri"/>
                <a:ea typeface="Calibri"/>
                <a:cs typeface="Calibri"/>
                <a:sym typeface="Calibri"/>
              </a:rPr>
              <a:t>98.46%</a:t>
            </a:r>
            <a:endParaRPr>
              <a:solidFill>
                <a:schemeClr val="lt1"/>
              </a:solidFill>
              <a:latin typeface="Calibri"/>
              <a:ea typeface="Calibri"/>
              <a:cs typeface="Calibri"/>
              <a:sym typeface="Calibri"/>
            </a:endParaRPr>
          </a:p>
        </p:txBody>
      </p:sp>
      <p:pic>
        <p:nvPicPr>
          <p:cNvPr id="279" name="Google Shape;279;p33" title="Chart"/>
          <p:cNvPicPr preferRelativeResize="0"/>
          <p:nvPr/>
        </p:nvPicPr>
        <p:blipFill>
          <a:blip r:embed="rId3">
            <a:alphaModFix/>
          </a:blip>
          <a:stretch>
            <a:fillRect/>
          </a:stretch>
        </p:blipFill>
        <p:spPr>
          <a:xfrm>
            <a:off x="3064025" y="3228742"/>
            <a:ext cx="2784555" cy="17217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p:nvPr/>
        </p:nvSpPr>
        <p:spPr>
          <a:xfrm>
            <a:off x="10" y="90352"/>
            <a:ext cx="207264" cy="165811"/>
          </a:xfrm>
          <a:custGeom>
            <a:rect b="b" l="l" r="r" t="t"/>
            <a:pathLst>
              <a:path extrusionOk="0" h="3901440" w="4876800">
                <a:moveTo>
                  <a:pt x="4632960" y="2194560"/>
                </a:moveTo>
                <a:lnTo>
                  <a:pt x="243840" y="2194560"/>
                </a:lnTo>
                <a:cubicBezTo>
                  <a:pt x="179170" y="2194560"/>
                  <a:pt x="117148" y="2168859"/>
                  <a:pt x="71419" y="2123139"/>
                </a:cubicBezTo>
                <a:cubicBezTo>
                  <a:pt x="25690" y="2077419"/>
                  <a:pt x="0" y="2015386"/>
                  <a:pt x="0" y="1950720"/>
                </a:cubicBezTo>
                <a:cubicBezTo>
                  <a:pt x="0" y="1886049"/>
                  <a:pt x="25690" y="1824028"/>
                  <a:pt x="71419" y="1778298"/>
                </a:cubicBezTo>
                <a:cubicBezTo>
                  <a:pt x="117148" y="1732571"/>
                  <a:pt x="179170" y="1706880"/>
                  <a:pt x="243840" y="1706880"/>
                </a:cubicBezTo>
                <a:lnTo>
                  <a:pt x="4632960" y="1706880"/>
                </a:lnTo>
                <a:cubicBezTo>
                  <a:pt x="4697627" y="1706880"/>
                  <a:pt x="4759659" y="1732571"/>
                  <a:pt x="4805379" y="1778298"/>
                </a:cubicBezTo>
                <a:cubicBezTo>
                  <a:pt x="4851099" y="1824028"/>
                  <a:pt x="4876800" y="1886049"/>
                  <a:pt x="4876800" y="1950720"/>
                </a:cubicBezTo>
                <a:cubicBezTo>
                  <a:pt x="4876800" y="2015386"/>
                  <a:pt x="4851099" y="2077419"/>
                  <a:pt x="4805379" y="2123139"/>
                </a:cubicBezTo>
                <a:cubicBezTo>
                  <a:pt x="4759659" y="2168859"/>
                  <a:pt x="4697627" y="2194560"/>
                  <a:pt x="4632960" y="2194560"/>
                </a:cubicBezTo>
                <a:close/>
                <a:moveTo>
                  <a:pt x="4632960" y="487680"/>
                </a:moveTo>
                <a:lnTo>
                  <a:pt x="243840" y="487680"/>
                </a:lnTo>
                <a:cubicBezTo>
                  <a:pt x="179170" y="487680"/>
                  <a:pt x="117148" y="461989"/>
                  <a:pt x="71419" y="416262"/>
                </a:cubicBezTo>
                <a:cubicBezTo>
                  <a:pt x="25690" y="370532"/>
                  <a:pt x="0" y="308511"/>
                  <a:pt x="0" y="243840"/>
                </a:cubicBezTo>
                <a:cubicBezTo>
                  <a:pt x="0" y="179169"/>
                  <a:pt x="25690" y="117148"/>
                  <a:pt x="71419" y="71418"/>
                </a:cubicBezTo>
                <a:cubicBezTo>
                  <a:pt x="117148" y="25691"/>
                  <a:pt x="179170" y="0"/>
                  <a:pt x="243840" y="0"/>
                </a:cubicBezTo>
                <a:lnTo>
                  <a:pt x="4632960" y="0"/>
                </a:lnTo>
                <a:cubicBezTo>
                  <a:pt x="4697627" y="0"/>
                  <a:pt x="4759659" y="25691"/>
                  <a:pt x="4805379" y="71418"/>
                </a:cubicBezTo>
                <a:cubicBezTo>
                  <a:pt x="4851099" y="117148"/>
                  <a:pt x="4876800" y="179169"/>
                  <a:pt x="4876800" y="243840"/>
                </a:cubicBezTo>
                <a:cubicBezTo>
                  <a:pt x="4876800" y="308511"/>
                  <a:pt x="4851099" y="370532"/>
                  <a:pt x="4805379" y="416262"/>
                </a:cubicBezTo>
                <a:cubicBezTo>
                  <a:pt x="4759659" y="461989"/>
                  <a:pt x="4697627" y="487680"/>
                  <a:pt x="4632960" y="487680"/>
                </a:cubicBezTo>
                <a:close/>
                <a:moveTo>
                  <a:pt x="4632960" y="3901440"/>
                </a:moveTo>
                <a:lnTo>
                  <a:pt x="243840" y="3901440"/>
                </a:lnTo>
                <a:cubicBezTo>
                  <a:pt x="179170" y="3901440"/>
                  <a:pt x="117148" y="3875739"/>
                  <a:pt x="71419" y="3830019"/>
                </a:cubicBezTo>
                <a:cubicBezTo>
                  <a:pt x="25690" y="3784299"/>
                  <a:pt x="0" y="3722266"/>
                  <a:pt x="0" y="3657600"/>
                </a:cubicBezTo>
                <a:cubicBezTo>
                  <a:pt x="0" y="3592934"/>
                  <a:pt x="25690" y="3530901"/>
                  <a:pt x="71419" y="3485181"/>
                </a:cubicBezTo>
                <a:cubicBezTo>
                  <a:pt x="117148" y="3439461"/>
                  <a:pt x="179170" y="3413760"/>
                  <a:pt x="243840" y="3413760"/>
                </a:cubicBezTo>
                <a:lnTo>
                  <a:pt x="4632960" y="3413760"/>
                </a:lnTo>
                <a:cubicBezTo>
                  <a:pt x="4697627" y="3413760"/>
                  <a:pt x="4759659" y="3439461"/>
                  <a:pt x="4805379" y="3485181"/>
                </a:cubicBezTo>
                <a:cubicBezTo>
                  <a:pt x="4851099" y="3530901"/>
                  <a:pt x="4876800" y="3592934"/>
                  <a:pt x="4876800" y="3657600"/>
                </a:cubicBezTo>
                <a:cubicBezTo>
                  <a:pt x="4876800" y="3722266"/>
                  <a:pt x="4851099" y="3784299"/>
                  <a:pt x="4805379" y="3830019"/>
                </a:cubicBezTo>
                <a:cubicBezTo>
                  <a:pt x="4759659" y="3875739"/>
                  <a:pt x="4697627" y="3901440"/>
                  <a:pt x="4632960" y="390144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85" name="Google Shape;285;p34"/>
          <p:cNvGrpSpPr/>
          <p:nvPr/>
        </p:nvGrpSpPr>
        <p:grpSpPr>
          <a:xfrm>
            <a:off x="335532" y="85056"/>
            <a:ext cx="766480" cy="172025"/>
            <a:chOff x="4186708" y="2070389"/>
            <a:chExt cx="8009198" cy="1797543"/>
          </a:xfrm>
        </p:grpSpPr>
        <p:sp>
          <p:nvSpPr>
            <p:cNvPr id="286" name="Google Shape;286;p34"/>
            <p:cNvSpPr/>
            <p:nvPr/>
          </p:nvSpPr>
          <p:spPr>
            <a:xfrm>
              <a:off x="4186708" y="2070389"/>
              <a:ext cx="2554332" cy="1797543"/>
            </a:xfrm>
            <a:custGeom>
              <a:rect b="b" l="l" r="r" t="t"/>
              <a:pathLst>
                <a:path extrusionOk="0" h="1797543" w="2554332">
                  <a:moveTo>
                    <a:pt x="2501095" y="280664"/>
                  </a:moveTo>
                  <a:cubicBezTo>
                    <a:pt x="2471840" y="170356"/>
                    <a:pt x="2385285" y="83346"/>
                    <a:pt x="2275166" y="53523"/>
                  </a:cubicBezTo>
                  <a:cubicBezTo>
                    <a:pt x="2076055" y="0"/>
                    <a:pt x="1277166" y="0"/>
                    <a:pt x="1277166" y="0"/>
                  </a:cubicBezTo>
                  <a:cubicBezTo>
                    <a:pt x="1277166" y="0"/>
                    <a:pt x="478687" y="0"/>
                    <a:pt x="279166" y="53523"/>
                  </a:cubicBezTo>
                  <a:cubicBezTo>
                    <a:pt x="169457" y="82935"/>
                    <a:pt x="82901" y="169955"/>
                    <a:pt x="53238" y="280664"/>
                  </a:cubicBezTo>
                  <a:cubicBezTo>
                    <a:pt x="0" y="480843"/>
                    <a:pt x="0" y="898767"/>
                    <a:pt x="0" y="898767"/>
                  </a:cubicBezTo>
                  <a:cubicBezTo>
                    <a:pt x="0" y="898767"/>
                    <a:pt x="0" y="1316701"/>
                    <a:pt x="53238" y="1516880"/>
                  </a:cubicBezTo>
                  <a:cubicBezTo>
                    <a:pt x="82492" y="1627188"/>
                    <a:pt x="169048" y="1714198"/>
                    <a:pt x="279166" y="1744021"/>
                  </a:cubicBezTo>
                  <a:cubicBezTo>
                    <a:pt x="478687" y="1797544"/>
                    <a:pt x="1277166" y="1797544"/>
                    <a:pt x="1277166" y="1797544"/>
                  </a:cubicBezTo>
                  <a:cubicBezTo>
                    <a:pt x="1277166" y="1797544"/>
                    <a:pt x="2076055" y="1797544"/>
                    <a:pt x="2275166" y="1744021"/>
                  </a:cubicBezTo>
                  <a:cubicBezTo>
                    <a:pt x="2384885" y="1714610"/>
                    <a:pt x="2471431" y="1627590"/>
                    <a:pt x="2501095" y="1516880"/>
                  </a:cubicBezTo>
                  <a:cubicBezTo>
                    <a:pt x="2554332" y="1316701"/>
                    <a:pt x="2554332" y="898777"/>
                    <a:pt x="2554332" y="898777"/>
                  </a:cubicBezTo>
                  <a:cubicBezTo>
                    <a:pt x="2554332" y="898777"/>
                    <a:pt x="2554332" y="480843"/>
                    <a:pt x="2501095" y="280664"/>
                  </a:cubicBezTo>
                  <a:close/>
                </a:path>
              </a:pathLst>
            </a:custGeom>
            <a:solidFill>
              <a:srgbClr val="FF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7" name="Google Shape;287;p34"/>
            <p:cNvSpPr/>
            <p:nvPr/>
          </p:nvSpPr>
          <p:spPr>
            <a:xfrm>
              <a:off x="5208691" y="2583916"/>
              <a:ext cx="663568" cy="770490"/>
            </a:xfrm>
            <a:custGeom>
              <a:rect b="b" l="l" r="r" t="t"/>
              <a:pathLst>
                <a:path extrusionOk="0" h="770490" w="663568">
                  <a:moveTo>
                    <a:pt x="0" y="770491"/>
                  </a:moveTo>
                  <a:lnTo>
                    <a:pt x="663569" y="385240"/>
                  </a:lnTo>
                  <a:lnTo>
                    <a:pt x="0"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88" name="Google Shape;288;p34"/>
            <p:cNvGrpSpPr/>
            <p:nvPr/>
          </p:nvGrpSpPr>
          <p:grpSpPr>
            <a:xfrm>
              <a:off x="6993798" y="2141067"/>
              <a:ext cx="5202108" cy="1615762"/>
              <a:chOff x="6993798" y="2141067"/>
              <a:chExt cx="5202108" cy="1615762"/>
            </a:xfrm>
          </p:grpSpPr>
          <p:sp>
            <p:nvSpPr>
              <p:cNvPr id="289" name="Google Shape;289;p34"/>
              <p:cNvSpPr/>
              <p:nvPr/>
            </p:nvSpPr>
            <p:spPr>
              <a:xfrm>
                <a:off x="6993798" y="2197441"/>
                <a:ext cx="5202108" cy="1559388"/>
              </a:xfrm>
              <a:custGeom>
                <a:rect b="b" l="l" r="r" t="t"/>
                <a:pathLst>
                  <a:path extrusionOk="0" h="1559388" w="5202108">
                    <a:moveTo>
                      <a:pt x="900471" y="1508297"/>
                    </a:moveTo>
                    <a:cubicBezTo>
                      <a:pt x="850079" y="1473988"/>
                      <a:pt x="813915" y="1420876"/>
                      <a:pt x="792788" y="1348573"/>
                    </a:cubicBezTo>
                    <a:cubicBezTo>
                      <a:pt x="771651" y="1276258"/>
                      <a:pt x="760678" y="1180254"/>
                      <a:pt x="760678" y="1060139"/>
                    </a:cubicBezTo>
                    <a:lnTo>
                      <a:pt x="760678" y="896729"/>
                    </a:lnTo>
                    <a:cubicBezTo>
                      <a:pt x="760678" y="775400"/>
                      <a:pt x="772869" y="678171"/>
                      <a:pt x="797251" y="604622"/>
                    </a:cubicBezTo>
                    <a:cubicBezTo>
                      <a:pt x="821633" y="531093"/>
                      <a:pt x="859834" y="477581"/>
                      <a:pt x="911434" y="444073"/>
                    </a:cubicBezTo>
                    <a:cubicBezTo>
                      <a:pt x="963043" y="410576"/>
                      <a:pt x="1030908" y="393422"/>
                      <a:pt x="1115017" y="393422"/>
                    </a:cubicBezTo>
                    <a:cubicBezTo>
                      <a:pt x="1197919" y="393422"/>
                      <a:pt x="1264156" y="410576"/>
                      <a:pt x="1314128" y="444897"/>
                    </a:cubicBezTo>
                    <a:cubicBezTo>
                      <a:pt x="1364110" y="479206"/>
                      <a:pt x="1400684" y="532730"/>
                      <a:pt x="1423848" y="605445"/>
                    </a:cubicBezTo>
                    <a:cubicBezTo>
                      <a:pt x="1447012" y="678171"/>
                      <a:pt x="1458394" y="775400"/>
                      <a:pt x="1458394" y="896318"/>
                    </a:cubicBezTo>
                    <a:lnTo>
                      <a:pt x="1458394" y="1059737"/>
                    </a:lnTo>
                    <a:cubicBezTo>
                      <a:pt x="1458394" y="1179843"/>
                      <a:pt x="1447012" y="1276258"/>
                      <a:pt x="1424656" y="1348974"/>
                    </a:cubicBezTo>
                    <a:cubicBezTo>
                      <a:pt x="1402311" y="1421689"/>
                      <a:pt x="1365748" y="1475212"/>
                      <a:pt x="1314947" y="1508709"/>
                    </a:cubicBezTo>
                    <a:cubicBezTo>
                      <a:pt x="1264555" y="1542206"/>
                      <a:pt x="1195882" y="1559382"/>
                      <a:pt x="1109326" y="1559382"/>
                    </a:cubicBezTo>
                    <a:cubicBezTo>
                      <a:pt x="1020744" y="1559773"/>
                      <a:pt x="950852" y="1542618"/>
                      <a:pt x="900471" y="1508297"/>
                    </a:cubicBezTo>
                    <a:close/>
                    <a:moveTo>
                      <a:pt x="1183690" y="1331819"/>
                    </a:moveTo>
                    <a:cubicBezTo>
                      <a:pt x="1197509" y="1295049"/>
                      <a:pt x="1204828" y="1234991"/>
                      <a:pt x="1204828" y="1152068"/>
                    </a:cubicBezTo>
                    <a:lnTo>
                      <a:pt x="1204828" y="801137"/>
                    </a:lnTo>
                    <a:cubicBezTo>
                      <a:pt x="1204828" y="720240"/>
                      <a:pt x="1197919" y="661417"/>
                      <a:pt x="1183690" y="623835"/>
                    </a:cubicBezTo>
                    <a:cubicBezTo>
                      <a:pt x="1169882" y="586654"/>
                      <a:pt x="1145091" y="567863"/>
                      <a:pt x="1109735" y="567863"/>
                    </a:cubicBezTo>
                    <a:cubicBezTo>
                      <a:pt x="1075609" y="567863"/>
                      <a:pt x="1051626" y="586654"/>
                      <a:pt x="1037408" y="623835"/>
                    </a:cubicBezTo>
                    <a:cubicBezTo>
                      <a:pt x="1023589" y="661006"/>
                      <a:pt x="1016281" y="720240"/>
                      <a:pt x="1016281" y="801137"/>
                    </a:cubicBezTo>
                    <a:lnTo>
                      <a:pt x="1016281" y="1152068"/>
                    </a:lnTo>
                    <a:cubicBezTo>
                      <a:pt x="1016281" y="1235403"/>
                      <a:pt x="1022781" y="1295461"/>
                      <a:pt x="1036190" y="1331819"/>
                    </a:cubicBezTo>
                    <a:cubicBezTo>
                      <a:pt x="1049599" y="1368588"/>
                      <a:pt x="1073981" y="1386968"/>
                      <a:pt x="1109336" y="1386968"/>
                    </a:cubicBezTo>
                    <a:cubicBezTo>
                      <a:pt x="1145091" y="1386968"/>
                      <a:pt x="1169473" y="1368588"/>
                      <a:pt x="1183690" y="1331819"/>
                    </a:cubicBezTo>
                    <a:close/>
                    <a:moveTo>
                      <a:pt x="4779904" y="1062999"/>
                    </a:moveTo>
                    <a:lnTo>
                      <a:pt x="4779904" y="1119795"/>
                    </a:lnTo>
                    <a:cubicBezTo>
                      <a:pt x="4779904" y="1192099"/>
                      <a:pt x="4781941" y="1246023"/>
                      <a:pt x="4786414" y="1282381"/>
                    </a:cubicBezTo>
                    <a:cubicBezTo>
                      <a:pt x="4790467" y="1318338"/>
                      <a:pt x="4799414" y="1344888"/>
                      <a:pt x="4812823" y="1361241"/>
                    </a:cubicBezTo>
                    <a:cubicBezTo>
                      <a:pt x="4826232" y="1377572"/>
                      <a:pt x="4846950" y="1386155"/>
                      <a:pt x="4874986" y="1386155"/>
                    </a:cubicBezTo>
                    <a:cubicBezTo>
                      <a:pt x="4912788" y="1386155"/>
                      <a:pt x="4938787" y="1371449"/>
                      <a:pt x="4952606" y="1342027"/>
                    </a:cubicBezTo>
                    <a:cubicBezTo>
                      <a:pt x="4966425" y="1312616"/>
                      <a:pt x="4974132" y="1263590"/>
                      <a:pt x="4975361" y="1194960"/>
                    </a:cubicBezTo>
                    <a:lnTo>
                      <a:pt x="5192753" y="1207628"/>
                    </a:lnTo>
                    <a:cubicBezTo>
                      <a:pt x="5193981" y="1217425"/>
                      <a:pt x="5194380" y="1230906"/>
                      <a:pt x="5194380" y="1248061"/>
                    </a:cubicBezTo>
                    <a:cubicBezTo>
                      <a:pt x="5194380" y="1352246"/>
                      <a:pt x="5165934" y="1429860"/>
                      <a:pt x="5109452" y="1481335"/>
                    </a:cubicBezTo>
                    <a:cubicBezTo>
                      <a:pt x="5052970" y="1532810"/>
                      <a:pt x="4972925" y="1558548"/>
                      <a:pt x="4869305" y="1558548"/>
                    </a:cubicBezTo>
                    <a:cubicBezTo>
                      <a:pt x="4744958" y="1558548"/>
                      <a:pt x="4658004" y="1519329"/>
                      <a:pt x="4608021" y="1440892"/>
                    </a:cubicBezTo>
                    <a:cubicBezTo>
                      <a:pt x="4558039" y="1362455"/>
                      <a:pt x="4533258" y="1241526"/>
                      <a:pt x="4533258" y="1077304"/>
                    </a:cubicBezTo>
                    <a:lnTo>
                      <a:pt x="4533258" y="880799"/>
                    </a:lnTo>
                    <a:cubicBezTo>
                      <a:pt x="4533258" y="711668"/>
                      <a:pt x="4559257" y="588691"/>
                      <a:pt x="4610856" y="510676"/>
                    </a:cubicBezTo>
                    <a:cubicBezTo>
                      <a:pt x="4662466" y="433052"/>
                      <a:pt x="4751049" y="394234"/>
                      <a:pt x="4876624" y="394234"/>
                    </a:cubicBezTo>
                    <a:cubicBezTo>
                      <a:pt x="4963169" y="394234"/>
                      <a:pt x="5029406" y="410175"/>
                      <a:pt x="5075724" y="442036"/>
                    </a:cubicBezTo>
                    <a:cubicBezTo>
                      <a:pt x="5122052" y="473896"/>
                      <a:pt x="5154562" y="523323"/>
                      <a:pt x="5173663" y="590739"/>
                    </a:cubicBezTo>
                    <a:cubicBezTo>
                      <a:pt x="5192353" y="658145"/>
                      <a:pt x="5202108" y="751298"/>
                      <a:pt x="5202108" y="869767"/>
                    </a:cubicBezTo>
                    <a:lnTo>
                      <a:pt x="5202108" y="1062598"/>
                    </a:lnTo>
                    <a:lnTo>
                      <a:pt x="4779904" y="1062598"/>
                    </a:lnTo>
                    <a:close/>
                    <a:moveTo>
                      <a:pt x="4812004" y="589103"/>
                    </a:moveTo>
                    <a:cubicBezTo>
                      <a:pt x="4799403" y="605044"/>
                      <a:pt x="4790877" y="631183"/>
                      <a:pt x="4786404" y="667139"/>
                    </a:cubicBezTo>
                    <a:cubicBezTo>
                      <a:pt x="4781931" y="703085"/>
                      <a:pt x="4779904" y="758245"/>
                      <a:pt x="4779904" y="831361"/>
                    </a:cubicBezTo>
                    <a:lnTo>
                      <a:pt x="4779904" y="912258"/>
                    </a:lnTo>
                    <a:lnTo>
                      <a:pt x="4964387" y="912258"/>
                    </a:lnTo>
                    <a:lnTo>
                      <a:pt x="4964387" y="831361"/>
                    </a:lnTo>
                    <a:cubicBezTo>
                      <a:pt x="4964387" y="759047"/>
                      <a:pt x="4961951" y="704310"/>
                      <a:pt x="4957069" y="667139"/>
                    </a:cubicBezTo>
                    <a:cubicBezTo>
                      <a:pt x="4952197" y="629958"/>
                      <a:pt x="4943260" y="603408"/>
                      <a:pt x="4930660" y="588290"/>
                    </a:cubicBezTo>
                    <a:cubicBezTo>
                      <a:pt x="4918059" y="573173"/>
                      <a:pt x="4898150" y="565414"/>
                      <a:pt x="4871332" y="565414"/>
                    </a:cubicBezTo>
                    <a:cubicBezTo>
                      <a:pt x="4844514" y="565002"/>
                      <a:pt x="4824605" y="573173"/>
                      <a:pt x="4812004" y="589103"/>
                    </a:cubicBezTo>
                    <a:close/>
                    <a:moveTo>
                      <a:pt x="286874" y="1041759"/>
                    </a:moveTo>
                    <a:lnTo>
                      <a:pt x="0" y="412"/>
                    </a:lnTo>
                    <a:lnTo>
                      <a:pt x="250301" y="412"/>
                    </a:lnTo>
                    <a:lnTo>
                      <a:pt x="350675" y="472271"/>
                    </a:lnTo>
                    <a:cubicBezTo>
                      <a:pt x="376275" y="588702"/>
                      <a:pt x="394966" y="687567"/>
                      <a:pt x="407157" y="769678"/>
                    </a:cubicBezTo>
                    <a:lnTo>
                      <a:pt x="414466" y="769678"/>
                    </a:lnTo>
                    <a:cubicBezTo>
                      <a:pt x="423002" y="710845"/>
                      <a:pt x="441693" y="612391"/>
                      <a:pt x="470958" y="473896"/>
                    </a:cubicBezTo>
                    <a:lnTo>
                      <a:pt x="574976" y="0"/>
                    </a:lnTo>
                    <a:lnTo>
                      <a:pt x="825287" y="0"/>
                    </a:lnTo>
                    <a:lnTo>
                      <a:pt x="535158" y="1041759"/>
                    </a:lnTo>
                    <a:lnTo>
                      <a:pt x="535158" y="1541393"/>
                    </a:lnTo>
                    <a:lnTo>
                      <a:pt x="286874" y="1541393"/>
                    </a:lnTo>
                    <a:close/>
                    <a:moveTo>
                      <a:pt x="2272310" y="415485"/>
                    </a:moveTo>
                    <a:lnTo>
                      <a:pt x="2272310" y="1540981"/>
                    </a:lnTo>
                    <a:lnTo>
                      <a:pt x="2075226" y="1540981"/>
                    </a:lnTo>
                    <a:lnTo>
                      <a:pt x="2053279" y="1403310"/>
                    </a:lnTo>
                    <a:lnTo>
                      <a:pt x="2047998" y="1403310"/>
                    </a:lnTo>
                    <a:cubicBezTo>
                      <a:pt x="1994361" y="1507484"/>
                      <a:pt x="1913906" y="1559371"/>
                      <a:pt x="1807032" y="1559371"/>
                    </a:cubicBezTo>
                    <a:cubicBezTo>
                      <a:pt x="1732678" y="1559371"/>
                      <a:pt x="1677813" y="1534858"/>
                      <a:pt x="1642468" y="1485832"/>
                    </a:cubicBezTo>
                    <a:cubicBezTo>
                      <a:pt x="1607113" y="1436806"/>
                      <a:pt x="1589640" y="1360417"/>
                      <a:pt x="1589640" y="1256242"/>
                    </a:cubicBezTo>
                    <a:lnTo>
                      <a:pt x="1589640" y="415485"/>
                    </a:lnTo>
                    <a:lnTo>
                      <a:pt x="1841579" y="415485"/>
                    </a:lnTo>
                    <a:lnTo>
                      <a:pt x="1841579" y="1241938"/>
                    </a:lnTo>
                    <a:cubicBezTo>
                      <a:pt x="1841579" y="1292188"/>
                      <a:pt x="1846860" y="1328145"/>
                      <a:pt x="1857834" y="1349385"/>
                    </a:cubicBezTo>
                    <a:cubicBezTo>
                      <a:pt x="1868807" y="1370626"/>
                      <a:pt x="1887088" y="1381657"/>
                      <a:pt x="1912688" y="1381657"/>
                    </a:cubicBezTo>
                    <a:cubicBezTo>
                      <a:pt x="1934634" y="1381657"/>
                      <a:pt x="1955761" y="1375112"/>
                      <a:pt x="1975670" y="1361642"/>
                    </a:cubicBezTo>
                    <a:cubicBezTo>
                      <a:pt x="1995579" y="1348161"/>
                      <a:pt x="2010616" y="1330995"/>
                      <a:pt x="2020371" y="1310167"/>
                    </a:cubicBezTo>
                    <a:lnTo>
                      <a:pt x="2020371" y="415475"/>
                    </a:lnTo>
                    <a:close/>
                    <a:moveTo>
                      <a:pt x="3565321" y="415485"/>
                    </a:moveTo>
                    <a:lnTo>
                      <a:pt x="3565321" y="1540981"/>
                    </a:lnTo>
                    <a:lnTo>
                      <a:pt x="3368237" y="1540981"/>
                    </a:lnTo>
                    <a:lnTo>
                      <a:pt x="3346291" y="1403310"/>
                    </a:lnTo>
                    <a:lnTo>
                      <a:pt x="3341009" y="1403310"/>
                    </a:lnTo>
                    <a:cubicBezTo>
                      <a:pt x="3287373" y="1507484"/>
                      <a:pt x="3206917" y="1559371"/>
                      <a:pt x="3100043" y="1559371"/>
                    </a:cubicBezTo>
                    <a:cubicBezTo>
                      <a:pt x="3025689" y="1559371"/>
                      <a:pt x="2970825" y="1534858"/>
                      <a:pt x="2935480" y="1485832"/>
                    </a:cubicBezTo>
                    <a:cubicBezTo>
                      <a:pt x="2900124" y="1436806"/>
                      <a:pt x="2882651" y="1360417"/>
                      <a:pt x="2882651" y="1256242"/>
                    </a:cubicBezTo>
                    <a:lnTo>
                      <a:pt x="2882651" y="415485"/>
                    </a:lnTo>
                    <a:lnTo>
                      <a:pt x="3134590" y="415485"/>
                    </a:lnTo>
                    <a:lnTo>
                      <a:pt x="3134590" y="1241938"/>
                    </a:lnTo>
                    <a:cubicBezTo>
                      <a:pt x="3134590" y="1292188"/>
                      <a:pt x="3139872" y="1328145"/>
                      <a:pt x="3150845" y="1349385"/>
                    </a:cubicBezTo>
                    <a:cubicBezTo>
                      <a:pt x="3161808" y="1370626"/>
                      <a:pt x="3180100" y="1381657"/>
                      <a:pt x="3205700" y="1381657"/>
                    </a:cubicBezTo>
                    <a:cubicBezTo>
                      <a:pt x="3227645" y="1381657"/>
                      <a:pt x="3248773" y="1375112"/>
                      <a:pt x="3268682" y="1361642"/>
                    </a:cubicBezTo>
                    <a:cubicBezTo>
                      <a:pt x="3288590" y="1348161"/>
                      <a:pt x="3303627" y="1330995"/>
                      <a:pt x="3313382" y="1310167"/>
                    </a:cubicBezTo>
                    <a:lnTo>
                      <a:pt x="3313382" y="41547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0" name="Google Shape;290;p34"/>
              <p:cNvSpPr/>
              <p:nvPr/>
            </p:nvSpPr>
            <p:spPr>
              <a:xfrm>
                <a:off x="9203934" y="2141067"/>
                <a:ext cx="2211789" cy="1614108"/>
              </a:xfrm>
              <a:custGeom>
                <a:rect b="b" l="l" r="r" t="t"/>
                <a:pathLst>
                  <a:path extrusionOk="0" h="1614108" w="2211789">
                    <a:moveTo>
                      <a:pt x="747279" y="260648"/>
                    </a:moveTo>
                    <a:lnTo>
                      <a:pt x="496968" y="260648"/>
                    </a:lnTo>
                    <a:lnTo>
                      <a:pt x="496968" y="1597355"/>
                    </a:lnTo>
                    <a:lnTo>
                      <a:pt x="250311" y="1597355"/>
                    </a:lnTo>
                    <a:lnTo>
                      <a:pt x="250311" y="260648"/>
                    </a:lnTo>
                    <a:lnTo>
                      <a:pt x="0" y="260648"/>
                    </a:lnTo>
                    <a:lnTo>
                      <a:pt x="0" y="56796"/>
                    </a:lnTo>
                    <a:lnTo>
                      <a:pt x="746869" y="56796"/>
                    </a:lnTo>
                    <a:lnTo>
                      <a:pt x="746869" y="260648"/>
                    </a:lnTo>
                    <a:close/>
                    <a:moveTo>
                      <a:pt x="2189419" y="652011"/>
                    </a:moveTo>
                    <a:cubicBezTo>
                      <a:pt x="2173983" y="580932"/>
                      <a:pt x="2149601" y="529457"/>
                      <a:pt x="2115463" y="497596"/>
                    </a:cubicBezTo>
                    <a:cubicBezTo>
                      <a:pt x="2081337" y="465725"/>
                      <a:pt x="2034609" y="449795"/>
                      <a:pt x="1974861" y="449795"/>
                    </a:cubicBezTo>
                    <a:cubicBezTo>
                      <a:pt x="1928554" y="449795"/>
                      <a:pt x="1885471" y="462864"/>
                      <a:pt x="1845243" y="489425"/>
                    </a:cubicBezTo>
                    <a:cubicBezTo>
                      <a:pt x="1805016" y="515564"/>
                      <a:pt x="1774134" y="550296"/>
                      <a:pt x="1752188" y="593189"/>
                    </a:cubicBezTo>
                    <a:lnTo>
                      <a:pt x="1750161" y="593189"/>
                    </a:lnTo>
                    <a:lnTo>
                      <a:pt x="1750161" y="0"/>
                    </a:lnTo>
                    <a:lnTo>
                      <a:pt x="1507159" y="0"/>
                    </a:lnTo>
                    <a:lnTo>
                      <a:pt x="1507159" y="1597767"/>
                    </a:lnTo>
                    <a:lnTo>
                      <a:pt x="1715205" y="1597767"/>
                    </a:lnTo>
                    <a:lnTo>
                      <a:pt x="1740805" y="1491142"/>
                    </a:lnTo>
                    <a:lnTo>
                      <a:pt x="1746098" y="1491142"/>
                    </a:lnTo>
                    <a:cubicBezTo>
                      <a:pt x="1765597" y="1529137"/>
                      <a:pt x="1794852" y="1558960"/>
                      <a:pt x="1833861" y="1581013"/>
                    </a:cubicBezTo>
                    <a:cubicBezTo>
                      <a:pt x="1872870" y="1603077"/>
                      <a:pt x="1915954" y="1614108"/>
                      <a:pt x="1963490" y="1614108"/>
                    </a:cubicBezTo>
                    <a:cubicBezTo>
                      <a:pt x="2048827" y="1614108"/>
                      <a:pt x="2111400" y="1574478"/>
                      <a:pt x="2151638" y="1495629"/>
                    </a:cubicBezTo>
                    <a:cubicBezTo>
                      <a:pt x="2191855" y="1416791"/>
                      <a:pt x="2211774" y="1293413"/>
                      <a:pt x="2211774" y="1125506"/>
                    </a:cubicBezTo>
                    <a:lnTo>
                      <a:pt x="2211774" y="947381"/>
                    </a:lnTo>
                    <a:cubicBezTo>
                      <a:pt x="2212184" y="821554"/>
                      <a:pt x="2204456" y="723101"/>
                      <a:pt x="2189419" y="652022"/>
                    </a:cubicBezTo>
                    <a:close/>
                    <a:moveTo>
                      <a:pt x="1958208" y="1111202"/>
                    </a:moveTo>
                    <a:cubicBezTo>
                      <a:pt x="1958208" y="1193324"/>
                      <a:pt x="1954952" y="1257456"/>
                      <a:pt x="1948054" y="1304033"/>
                    </a:cubicBezTo>
                    <a:cubicBezTo>
                      <a:pt x="1941544" y="1350610"/>
                      <a:pt x="1930171" y="1383695"/>
                      <a:pt x="1914326" y="1403310"/>
                    </a:cubicBezTo>
                    <a:cubicBezTo>
                      <a:pt x="1898471" y="1422914"/>
                      <a:pt x="1877343" y="1432721"/>
                      <a:pt x="1850525" y="1432721"/>
                    </a:cubicBezTo>
                    <a:cubicBezTo>
                      <a:pt x="1829797" y="1432721"/>
                      <a:pt x="1810707" y="1427823"/>
                      <a:pt x="1792825" y="1418015"/>
                    </a:cubicBezTo>
                    <a:cubicBezTo>
                      <a:pt x="1775352" y="1408208"/>
                      <a:pt x="1760725" y="1393502"/>
                      <a:pt x="1749752" y="1373888"/>
                    </a:cubicBezTo>
                    <a:lnTo>
                      <a:pt x="1749752" y="734545"/>
                    </a:lnTo>
                    <a:cubicBezTo>
                      <a:pt x="1758288" y="703898"/>
                      <a:pt x="1772916" y="678984"/>
                      <a:pt x="1793644" y="659380"/>
                    </a:cubicBezTo>
                    <a:cubicBezTo>
                      <a:pt x="1814361" y="639765"/>
                      <a:pt x="1836706" y="629958"/>
                      <a:pt x="1861089" y="629958"/>
                    </a:cubicBezTo>
                    <a:cubicBezTo>
                      <a:pt x="1886689" y="629958"/>
                      <a:pt x="1906598" y="640167"/>
                      <a:pt x="1920416" y="660182"/>
                    </a:cubicBezTo>
                    <a:cubicBezTo>
                      <a:pt x="1934235" y="680209"/>
                      <a:pt x="1943990" y="714518"/>
                      <a:pt x="1949671" y="761908"/>
                    </a:cubicBezTo>
                    <a:cubicBezTo>
                      <a:pt x="1954963" y="809709"/>
                      <a:pt x="1957798" y="877526"/>
                      <a:pt x="1957798" y="965760"/>
                    </a:cubicBezTo>
                    <a:lnTo>
                      <a:pt x="1957798" y="111120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291" name="Google Shape;291;p34"/>
          <p:cNvSpPr txBox="1"/>
          <p:nvPr/>
        </p:nvSpPr>
        <p:spPr>
          <a:xfrm>
            <a:off x="718675" y="380475"/>
            <a:ext cx="76800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txBox="1"/>
          <p:nvPr/>
        </p:nvSpPr>
        <p:spPr>
          <a:xfrm>
            <a:off x="1838100" y="305025"/>
            <a:ext cx="5703300" cy="515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900">
                <a:solidFill>
                  <a:schemeClr val="lt1"/>
                </a:solidFill>
                <a:latin typeface="Inter"/>
                <a:ea typeface="Inter"/>
                <a:cs typeface="Inter"/>
                <a:sym typeface="Inter"/>
              </a:rPr>
              <a:t>Conclusion + Improvements</a:t>
            </a:r>
            <a:endParaRPr b="1" sz="2900">
              <a:solidFill>
                <a:schemeClr val="lt1"/>
              </a:solidFill>
              <a:latin typeface="Inter"/>
              <a:ea typeface="Inter"/>
              <a:cs typeface="Inter"/>
              <a:sym typeface="Inter"/>
            </a:endParaRPr>
          </a:p>
        </p:txBody>
      </p:sp>
      <p:sp>
        <p:nvSpPr>
          <p:cNvPr id="293" name="Google Shape;293;p34"/>
          <p:cNvSpPr txBox="1"/>
          <p:nvPr/>
        </p:nvSpPr>
        <p:spPr>
          <a:xfrm>
            <a:off x="294200" y="989125"/>
            <a:ext cx="4905000" cy="393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GB">
                <a:solidFill>
                  <a:srgbClr val="FFFFFF"/>
                </a:solidFill>
              </a:rPr>
              <a:t>Conclusions</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Likes + Past Views Play a Large role into understanding if a video is good</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How to License a Video Should be Learned about due to resulting in more views</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Premier or Stream Needs to be explored as to when it would be good to use</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Other features need to be explored in how they should be used</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Improvements</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Do Good Thumbnails Matter</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Does playing different games over time impact views?</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Can Mic Quality clearly be measured?</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Can video information be picked up quicker?</a:t>
            </a:r>
            <a:endParaRPr>
              <a:solidFill>
                <a:srgbClr val="FFFFFF"/>
              </a:solidFill>
            </a:endParaRPr>
          </a:p>
          <a:p>
            <a:pPr indent="-317500" lvl="1" marL="914400" rtl="0" algn="l">
              <a:spcBef>
                <a:spcPts val="0"/>
              </a:spcBef>
              <a:spcAft>
                <a:spcPts val="0"/>
              </a:spcAft>
              <a:buClr>
                <a:srgbClr val="FFFFFF"/>
              </a:buClr>
              <a:buSzPts val="1400"/>
              <a:buChar char="○"/>
            </a:pPr>
            <a:r>
              <a:rPr lang="en-GB">
                <a:solidFill>
                  <a:srgbClr val="FFFFFF"/>
                </a:solidFill>
              </a:rPr>
              <a:t>Does </a:t>
            </a:r>
            <a:r>
              <a:rPr lang="en-GB">
                <a:solidFill>
                  <a:srgbClr val="FFFFFF"/>
                </a:solidFill>
              </a:rPr>
              <a:t>the</a:t>
            </a:r>
            <a:r>
              <a:rPr lang="en-GB">
                <a:solidFill>
                  <a:srgbClr val="FFFFFF"/>
                </a:solidFill>
              </a:rPr>
              <a:t> amount of ads placed impact people watching a video?</a:t>
            </a:r>
            <a:endParaRPr>
              <a:solidFill>
                <a:srgbClr val="FFFFFF"/>
              </a:solidFill>
            </a:endParaRPr>
          </a:p>
        </p:txBody>
      </p:sp>
      <p:graphicFrame>
        <p:nvGraphicFramePr>
          <p:cNvPr id="294" name="Google Shape;294;p34"/>
          <p:cNvGraphicFramePr/>
          <p:nvPr/>
        </p:nvGraphicFramePr>
        <p:xfrm>
          <a:off x="5579975" y="1301925"/>
          <a:ext cx="3000000" cy="3000000"/>
        </p:xfrm>
        <a:graphic>
          <a:graphicData uri="http://schemas.openxmlformats.org/drawingml/2006/table">
            <a:tbl>
              <a:tblPr>
                <a:noFill/>
                <a:tableStyleId>{FAB240E5-974C-478F-A8EB-3B7A0D2C460D}</a:tableStyleId>
              </a:tblPr>
              <a:tblGrid>
                <a:gridCol w="952500"/>
                <a:gridCol w="952500"/>
                <a:gridCol w="89162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solidFill>
                            <a:srgbClr val="FFFFFF"/>
                          </a:solidFill>
                        </a:rPr>
                        <a:t>Video Count</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solidFill>
                            <a:srgbClr val="FFFFFF"/>
                          </a:solidFill>
                        </a:rPr>
                        <a:t>AVG View Count</a:t>
                      </a:r>
                      <a:endParaRPr sz="1000">
                        <a:solidFill>
                          <a:srgbClr val="FFFFFF"/>
                        </a:solidFill>
                      </a:endParaRPr>
                    </a:p>
                  </a:txBody>
                  <a:tcPr marT="19050" marB="19050" marR="91425" marL="9142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33375">
                <a:tc>
                  <a:txBody>
                    <a:bodyPr/>
                    <a:lstStyle/>
                    <a:p>
                      <a:pPr indent="0" lvl="0" marL="0" rtl="0" algn="l">
                        <a:lnSpc>
                          <a:spcPct val="115000"/>
                        </a:lnSpc>
                        <a:spcBef>
                          <a:spcPts val="0"/>
                        </a:spcBef>
                        <a:spcAft>
                          <a:spcPts val="0"/>
                        </a:spcAft>
                        <a:buNone/>
                      </a:pPr>
                      <a:r>
                        <a:rPr lang="en-GB" sz="1000">
                          <a:solidFill>
                            <a:srgbClr val="FFFFFF"/>
                          </a:solidFill>
                        </a:rPr>
                        <a:t>Has Video License</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solidFill>
                            <a:srgbClr val="FFFFFF"/>
                          </a:solidFill>
                        </a:rPr>
                        <a:t>104443</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solidFill>
                            <a:srgbClr val="FFFFFF"/>
                          </a:solidFill>
                        </a:rPr>
                        <a:t>4136</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33375">
                <a:tc>
                  <a:txBody>
                    <a:bodyPr/>
                    <a:lstStyle/>
                    <a:p>
                      <a:pPr indent="0" lvl="0" marL="0" rtl="0" algn="l">
                        <a:lnSpc>
                          <a:spcPct val="115000"/>
                        </a:lnSpc>
                        <a:spcBef>
                          <a:spcPts val="0"/>
                        </a:spcBef>
                        <a:spcAft>
                          <a:spcPts val="0"/>
                        </a:spcAft>
                        <a:buNone/>
                      </a:pPr>
                      <a:r>
                        <a:rPr lang="en-GB" sz="1000">
                          <a:solidFill>
                            <a:srgbClr val="FFFFFF"/>
                          </a:solidFill>
                        </a:rPr>
                        <a:t>Does not have Video License</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solidFill>
                            <a:srgbClr val="FFFFFF"/>
                          </a:solidFill>
                        </a:rPr>
                        <a:t>58347</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solidFill>
                            <a:srgbClr val="FFFFFF"/>
                          </a:solidFill>
                        </a:rPr>
                        <a:t>62242</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graphicFrame>
        <p:nvGraphicFramePr>
          <p:cNvPr id="295" name="Google Shape;295;p34"/>
          <p:cNvGraphicFramePr/>
          <p:nvPr/>
        </p:nvGraphicFramePr>
        <p:xfrm>
          <a:off x="5579975" y="2615925"/>
          <a:ext cx="3000000" cy="3000000"/>
        </p:xfrm>
        <a:graphic>
          <a:graphicData uri="http://schemas.openxmlformats.org/drawingml/2006/table">
            <a:tbl>
              <a:tblPr>
                <a:noFill/>
                <a:tableStyleId>{FAB240E5-974C-478F-A8EB-3B7A0D2C460D}</a:tableStyleId>
              </a:tblPr>
              <a:tblGrid>
                <a:gridCol w="952500"/>
                <a:gridCol w="952500"/>
                <a:gridCol w="89162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solidFill>
                            <a:srgbClr val="FFFFFF"/>
                          </a:solidFill>
                        </a:rPr>
                        <a:t>Video Count</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solidFill>
                            <a:srgbClr val="FFFFFF"/>
                          </a:solidFill>
                        </a:rPr>
                        <a:t>AVG View Count</a:t>
                      </a:r>
                      <a:endParaRPr sz="1000">
                        <a:solidFill>
                          <a:srgbClr val="FFFFFF"/>
                        </a:solidFill>
                      </a:endParaRPr>
                    </a:p>
                  </a:txBody>
                  <a:tcPr marT="19050" marB="19050" marR="91425" marL="9142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33375">
                <a:tc>
                  <a:txBody>
                    <a:bodyPr/>
                    <a:lstStyle/>
                    <a:p>
                      <a:pPr indent="0" lvl="0" marL="0" rtl="0" algn="l">
                        <a:lnSpc>
                          <a:spcPct val="115000"/>
                        </a:lnSpc>
                        <a:spcBef>
                          <a:spcPts val="0"/>
                        </a:spcBef>
                        <a:spcAft>
                          <a:spcPts val="0"/>
                        </a:spcAft>
                        <a:buNone/>
                      </a:pPr>
                      <a:r>
                        <a:rPr lang="en-GB" sz="1000">
                          <a:solidFill>
                            <a:srgbClr val="FFFFFF"/>
                          </a:solidFill>
                        </a:rPr>
                        <a:t>Premier Function Used</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solidFill>
                            <a:srgbClr val="FFFFFF"/>
                          </a:solidFill>
                        </a:rPr>
                        <a:t>13005</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solidFill>
                            <a:srgbClr val="FFFFFF"/>
                          </a:solidFill>
                        </a:rPr>
                        <a:t>9489</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33375">
                <a:tc>
                  <a:txBody>
                    <a:bodyPr/>
                    <a:lstStyle/>
                    <a:p>
                      <a:pPr indent="0" lvl="0" marL="0" rtl="0" algn="l">
                        <a:lnSpc>
                          <a:spcPct val="115000"/>
                        </a:lnSpc>
                        <a:spcBef>
                          <a:spcPts val="0"/>
                        </a:spcBef>
                        <a:spcAft>
                          <a:spcPts val="0"/>
                        </a:spcAft>
                        <a:buNone/>
                      </a:pPr>
                      <a:r>
                        <a:rPr lang="en-GB" sz="1000">
                          <a:solidFill>
                            <a:srgbClr val="FFFFFF"/>
                          </a:solidFill>
                        </a:rPr>
                        <a:t>Stream</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solidFill>
                            <a:srgbClr val="FFFFFF"/>
                          </a:solidFill>
                        </a:rPr>
                        <a:t>20732</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solidFill>
                            <a:srgbClr val="FFFFFF"/>
                          </a:solidFill>
                        </a:rPr>
                        <a:t>6933</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33375">
                <a:tc>
                  <a:txBody>
                    <a:bodyPr/>
                    <a:lstStyle/>
                    <a:p>
                      <a:pPr indent="0" lvl="0" marL="0" rtl="0" algn="l">
                        <a:lnSpc>
                          <a:spcPct val="115000"/>
                        </a:lnSpc>
                        <a:spcBef>
                          <a:spcPts val="0"/>
                        </a:spcBef>
                        <a:spcAft>
                          <a:spcPts val="0"/>
                        </a:spcAft>
                        <a:buNone/>
                      </a:pPr>
                      <a:r>
                        <a:rPr lang="en-GB" sz="1000">
                          <a:solidFill>
                            <a:srgbClr val="FFFFFF"/>
                          </a:solidFill>
                        </a:rPr>
                        <a:t>Video</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solidFill>
                            <a:srgbClr val="FFFFFF"/>
                          </a:solidFill>
                        </a:rPr>
                        <a:t>129053</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Clr>
                          <a:schemeClr val="dk1"/>
                        </a:buClr>
                        <a:buSzPts val="1100"/>
                        <a:buFont typeface="Arial"/>
                        <a:buNone/>
                      </a:pPr>
                      <a:r>
                        <a:rPr lang="en-GB" sz="1000">
                          <a:solidFill>
                            <a:srgbClr val="FFFFFF"/>
                          </a:solidFill>
                        </a:rPr>
                        <a:t>29419</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p:nvPr/>
        </p:nvSpPr>
        <p:spPr>
          <a:xfrm>
            <a:off x="10" y="90352"/>
            <a:ext cx="207264" cy="165811"/>
          </a:xfrm>
          <a:custGeom>
            <a:rect b="b" l="l" r="r" t="t"/>
            <a:pathLst>
              <a:path extrusionOk="0" h="3901440" w="4876800">
                <a:moveTo>
                  <a:pt x="4632960" y="2194560"/>
                </a:moveTo>
                <a:lnTo>
                  <a:pt x="243840" y="2194560"/>
                </a:lnTo>
                <a:cubicBezTo>
                  <a:pt x="179170" y="2194560"/>
                  <a:pt x="117148" y="2168859"/>
                  <a:pt x="71419" y="2123139"/>
                </a:cubicBezTo>
                <a:cubicBezTo>
                  <a:pt x="25690" y="2077419"/>
                  <a:pt x="0" y="2015386"/>
                  <a:pt x="0" y="1950720"/>
                </a:cubicBezTo>
                <a:cubicBezTo>
                  <a:pt x="0" y="1886049"/>
                  <a:pt x="25690" y="1824028"/>
                  <a:pt x="71419" y="1778298"/>
                </a:cubicBezTo>
                <a:cubicBezTo>
                  <a:pt x="117148" y="1732571"/>
                  <a:pt x="179170" y="1706880"/>
                  <a:pt x="243840" y="1706880"/>
                </a:cubicBezTo>
                <a:lnTo>
                  <a:pt x="4632960" y="1706880"/>
                </a:lnTo>
                <a:cubicBezTo>
                  <a:pt x="4697627" y="1706880"/>
                  <a:pt x="4759659" y="1732571"/>
                  <a:pt x="4805379" y="1778298"/>
                </a:cubicBezTo>
                <a:cubicBezTo>
                  <a:pt x="4851099" y="1824028"/>
                  <a:pt x="4876800" y="1886049"/>
                  <a:pt x="4876800" y="1950720"/>
                </a:cubicBezTo>
                <a:cubicBezTo>
                  <a:pt x="4876800" y="2015386"/>
                  <a:pt x="4851099" y="2077419"/>
                  <a:pt x="4805379" y="2123139"/>
                </a:cubicBezTo>
                <a:cubicBezTo>
                  <a:pt x="4759659" y="2168859"/>
                  <a:pt x="4697627" y="2194560"/>
                  <a:pt x="4632960" y="2194560"/>
                </a:cubicBezTo>
                <a:close/>
                <a:moveTo>
                  <a:pt x="4632960" y="487680"/>
                </a:moveTo>
                <a:lnTo>
                  <a:pt x="243840" y="487680"/>
                </a:lnTo>
                <a:cubicBezTo>
                  <a:pt x="179170" y="487680"/>
                  <a:pt x="117148" y="461989"/>
                  <a:pt x="71419" y="416262"/>
                </a:cubicBezTo>
                <a:cubicBezTo>
                  <a:pt x="25690" y="370532"/>
                  <a:pt x="0" y="308511"/>
                  <a:pt x="0" y="243840"/>
                </a:cubicBezTo>
                <a:cubicBezTo>
                  <a:pt x="0" y="179169"/>
                  <a:pt x="25690" y="117148"/>
                  <a:pt x="71419" y="71418"/>
                </a:cubicBezTo>
                <a:cubicBezTo>
                  <a:pt x="117148" y="25691"/>
                  <a:pt x="179170" y="0"/>
                  <a:pt x="243840" y="0"/>
                </a:cubicBezTo>
                <a:lnTo>
                  <a:pt x="4632960" y="0"/>
                </a:lnTo>
                <a:cubicBezTo>
                  <a:pt x="4697627" y="0"/>
                  <a:pt x="4759659" y="25691"/>
                  <a:pt x="4805379" y="71418"/>
                </a:cubicBezTo>
                <a:cubicBezTo>
                  <a:pt x="4851099" y="117148"/>
                  <a:pt x="4876800" y="179169"/>
                  <a:pt x="4876800" y="243840"/>
                </a:cubicBezTo>
                <a:cubicBezTo>
                  <a:pt x="4876800" y="308511"/>
                  <a:pt x="4851099" y="370532"/>
                  <a:pt x="4805379" y="416262"/>
                </a:cubicBezTo>
                <a:cubicBezTo>
                  <a:pt x="4759659" y="461989"/>
                  <a:pt x="4697627" y="487680"/>
                  <a:pt x="4632960" y="487680"/>
                </a:cubicBezTo>
                <a:close/>
                <a:moveTo>
                  <a:pt x="4632960" y="3901440"/>
                </a:moveTo>
                <a:lnTo>
                  <a:pt x="243840" y="3901440"/>
                </a:lnTo>
                <a:cubicBezTo>
                  <a:pt x="179170" y="3901440"/>
                  <a:pt x="117148" y="3875739"/>
                  <a:pt x="71419" y="3830019"/>
                </a:cubicBezTo>
                <a:cubicBezTo>
                  <a:pt x="25690" y="3784299"/>
                  <a:pt x="0" y="3722266"/>
                  <a:pt x="0" y="3657600"/>
                </a:cubicBezTo>
                <a:cubicBezTo>
                  <a:pt x="0" y="3592934"/>
                  <a:pt x="25690" y="3530901"/>
                  <a:pt x="71419" y="3485181"/>
                </a:cubicBezTo>
                <a:cubicBezTo>
                  <a:pt x="117148" y="3439461"/>
                  <a:pt x="179170" y="3413760"/>
                  <a:pt x="243840" y="3413760"/>
                </a:cubicBezTo>
                <a:lnTo>
                  <a:pt x="4632960" y="3413760"/>
                </a:lnTo>
                <a:cubicBezTo>
                  <a:pt x="4697627" y="3413760"/>
                  <a:pt x="4759659" y="3439461"/>
                  <a:pt x="4805379" y="3485181"/>
                </a:cubicBezTo>
                <a:cubicBezTo>
                  <a:pt x="4851099" y="3530901"/>
                  <a:pt x="4876800" y="3592934"/>
                  <a:pt x="4876800" y="3657600"/>
                </a:cubicBezTo>
                <a:cubicBezTo>
                  <a:pt x="4876800" y="3722266"/>
                  <a:pt x="4851099" y="3784299"/>
                  <a:pt x="4805379" y="3830019"/>
                </a:cubicBezTo>
                <a:cubicBezTo>
                  <a:pt x="4759659" y="3875739"/>
                  <a:pt x="4697627" y="3901440"/>
                  <a:pt x="4632960" y="390144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01" name="Google Shape;301;p35"/>
          <p:cNvGrpSpPr/>
          <p:nvPr/>
        </p:nvGrpSpPr>
        <p:grpSpPr>
          <a:xfrm>
            <a:off x="335532" y="85056"/>
            <a:ext cx="766480" cy="172025"/>
            <a:chOff x="4186708" y="2070389"/>
            <a:chExt cx="8009198" cy="1797543"/>
          </a:xfrm>
        </p:grpSpPr>
        <p:sp>
          <p:nvSpPr>
            <p:cNvPr id="302" name="Google Shape;302;p35"/>
            <p:cNvSpPr/>
            <p:nvPr/>
          </p:nvSpPr>
          <p:spPr>
            <a:xfrm>
              <a:off x="4186708" y="2070389"/>
              <a:ext cx="2554332" cy="1797543"/>
            </a:xfrm>
            <a:custGeom>
              <a:rect b="b" l="l" r="r" t="t"/>
              <a:pathLst>
                <a:path extrusionOk="0" h="1797543" w="2554332">
                  <a:moveTo>
                    <a:pt x="2501095" y="280664"/>
                  </a:moveTo>
                  <a:cubicBezTo>
                    <a:pt x="2471840" y="170356"/>
                    <a:pt x="2385285" y="83346"/>
                    <a:pt x="2275166" y="53523"/>
                  </a:cubicBezTo>
                  <a:cubicBezTo>
                    <a:pt x="2076055" y="0"/>
                    <a:pt x="1277166" y="0"/>
                    <a:pt x="1277166" y="0"/>
                  </a:cubicBezTo>
                  <a:cubicBezTo>
                    <a:pt x="1277166" y="0"/>
                    <a:pt x="478687" y="0"/>
                    <a:pt x="279166" y="53523"/>
                  </a:cubicBezTo>
                  <a:cubicBezTo>
                    <a:pt x="169457" y="82935"/>
                    <a:pt x="82901" y="169955"/>
                    <a:pt x="53238" y="280664"/>
                  </a:cubicBezTo>
                  <a:cubicBezTo>
                    <a:pt x="0" y="480843"/>
                    <a:pt x="0" y="898767"/>
                    <a:pt x="0" y="898767"/>
                  </a:cubicBezTo>
                  <a:cubicBezTo>
                    <a:pt x="0" y="898767"/>
                    <a:pt x="0" y="1316701"/>
                    <a:pt x="53238" y="1516880"/>
                  </a:cubicBezTo>
                  <a:cubicBezTo>
                    <a:pt x="82492" y="1627188"/>
                    <a:pt x="169048" y="1714198"/>
                    <a:pt x="279166" y="1744021"/>
                  </a:cubicBezTo>
                  <a:cubicBezTo>
                    <a:pt x="478687" y="1797544"/>
                    <a:pt x="1277166" y="1797544"/>
                    <a:pt x="1277166" y="1797544"/>
                  </a:cubicBezTo>
                  <a:cubicBezTo>
                    <a:pt x="1277166" y="1797544"/>
                    <a:pt x="2076055" y="1797544"/>
                    <a:pt x="2275166" y="1744021"/>
                  </a:cubicBezTo>
                  <a:cubicBezTo>
                    <a:pt x="2384885" y="1714610"/>
                    <a:pt x="2471431" y="1627590"/>
                    <a:pt x="2501095" y="1516880"/>
                  </a:cubicBezTo>
                  <a:cubicBezTo>
                    <a:pt x="2554332" y="1316701"/>
                    <a:pt x="2554332" y="898777"/>
                    <a:pt x="2554332" y="898777"/>
                  </a:cubicBezTo>
                  <a:cubicBezTo>
                    <a:pt x="2554332" y="898777"/>
                    <a:pt x="2554332" y="480843"/>
                    <a:pt x="2501095" y="280664"/>
                  </a:cubicBezTo>
                  <a:close/>
                </a:path>
              </a:pathLst>
            </a:custGeom>
            <a:solidFill>
              <a:srgbClr val="FF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3" name="Google Shape;303;p35"/>
            <p:cNvSpPr/>
            <p:nvPr/>
          </p:nvSpPr>
          <p:spPr>
            <a:xfrm>
              <a:off x="5208691" y="2583916"/>
              <a:ext cx="663568" cy="770490"/>
            </a:xfrm>
            <a:custGeom>
              <a:rect b="b" l="l" r="r" t="t"/>
              <a:pathLst>
                <a:path extrusionOk="0" h="770490" w="663568">
                  <a:moveTo>
                    <a:pt x="0" y="770491"/>
                  </a:moveTo>
                  <a:lnTo>
                    <a:pt x="663569" y="385240"/>
                  </a:lnTo>
                  <a:lnTo>
                    <a:pt x="0"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04" name="Google Shape;304;p35"/>
            <p:cNvGrpSpPr/>
            <p:nvPr/>
          </p:nvGrpSpPr>
          <p:grpSpPr>
            <a:xfrm>
              <a:off x="6993798" y="2141067"/>
              <a:ext cx="5202108" cy="1615762"/>
              <a:chOff x="6993798" y="2141067"/>
              <a:chExt cx="5202108" cy="1615762"/>
            </a:xfrm>
          </p:grpSpPr>
          <p:sp>
            <p:nvSpPr>
              <p:cNvPr id="305" name="Google Shape;305;p35"/>
              <p:cNvSpPr/>
              <p:nvPr/>
            </p:nvSpPr>
            <p:spPr>
              <a:xfrm>
                <a:off x="6993798" y="2197441"/>
                <a:ext cx="5202108" cy="1559388"/>
              </a:xfrm>
              <a:custGeom>
                <a:rect b="b" l="l" r="r" t="t"/>
                <a:pathLst>
                  <a:path extrusionOk="0" h="1559388" w="5202108">
                    <a:moveTo>
                      <a:pt x="900471" y="1508297"/>
                    </a:moveTo>
                    <a:cubicBezTo>
                      <a:pt x="850079" y="1473988"/>
                      <a:pt x="813915" y="1420876"/>
                      <a:pt x="792788" y="1348573"/>
                    </a:cubicBezTo>
                    <a:cubicBezTo>
                      <a:pt x="771651" y="1276258"/>
                      <a:pt x="760678" y="1180254"/>
                      <a:pt x="760678" y="1060139"/>
                    </a:cubicBezTo>
                    <a:lnTo>
                      <a:pt x="760678" y="896729"/>
                    </a:lnTo>
                    <a:cubicBezTo>
                      <a:pt x="760678" y="775400"/>
                      <a:pt x="772869" y="678171"/>
                      <a:pt x="797251" y="604622"/>
                    </a:cubicBezTo>
                    <a:cubicBezTo>
                      <a:pt x="821633" y="531093"/>
                      <a:pt x="859834" y="477581"/>
                      <a:pt x="911434" y="444073"/>
                    </a:cubicBezTo>
                    <a:cubicBezTo>
                      <a:pt x="963043" y="410576"/>
                      <a:pt x="1030908" y="393422"/>
                      <a:pt x="1115017" y="393422"/>
                    </a:cubicBezTo>
                    <a:cubicBezTo>
                      <a:pt x="1197919" y="393422"/>
                      <a:pt x="1264156" y="410576"/>
                      <a:pt x="1314128" y="444897"/>
                    </a:cubicBezTo>
                    <a:cubicBezTo>
                      <a:pt x="1364110" y="479206"/>
                      <a:pt x="1400684" y="532730"/>
                      <a:pt x="1423848" y="605445"/>
                    </a:cubicBezTo>
                    <a:cubicBezTo>
                      <a:pt x="1447012" y="678171"/>
                      <a:pt x="1458394" y="775400"/>
                      <a:pt x="1458394" y="896318"/>
                    </a:cubicBezTo>
                    <a:lnTo>
                      <a:pt x="1458394" y="1059737"/>
                    </a:lnTo>
                    <a:cubicBezTo>
                      <a:pt x="1458394" y="1179843"/>
                      <a:pt x="1447012" y="1276258"/>
                      <a:pt x="1424656" y="1348974"/>
                    </a:cubicBezTo>
                    <a:cubicBezTo>
                      <a:pt x="1402311" y="1421689"/>
                      <a:pt x="1365748" y="1475212"/>
                      <a:pt x="1314947" y="1508709"/>
                    </a:cubicBezTo>
                    <a:cubicBezTo>
                      <a:pt x="1264555" y="1542206"/>
                      <a:pt x="1195882" y="1559382"/>
                      <a:pt x="1109326" y="1559382"/>
                    </a:cubicBezTo>
                    <a:cubicBezTo>
                      <a:pt x="1020744" y="1559773"/>
                      <a:pt x="950852" y="1542618"/>
                      <a:pt x="900471" y="1508297"/>
                    </a:cubicBezTo>
                    <a:close/>
                    <a:moveTo>
                      <a:pt x="1183690" y="1331819"/>
                    </a:moveTo>
                    <a:cubicBezTo>
                      <a:pt x="1197509" y="1295049"/>
                      <a:pt x="1204828" y="1234991"/>
                      <a:pt x="1204828" y="1152068"/>
                    </a:cubicBezTo>
                    <a:lnTo>
                      <a:pt x="1204828" y="801137"/>
                    </a:lnTo>
                    <a:cubicBezTo>
                      <a:pt x="1204828" y="720240"/>
                      <a:pt x="1197919" y="661417"/>
                      <a:pt x="1183690" y="623835"/>
                    </a:cubicBezTo>
                    <a:cubicBezTo>
                      <a:pt x="1169882" y="586654"/>
                      <a:pt x="1145091" y="567863"/>
                      <a:pt x="1109735" y="567863"/>
                    </a:cubicBezTo>
                    <a:cubicBezTo>
                      <a:pt x="1075609" y="567863"/>
                      <a:pt x="1051626" y="586654"/>
                      <a:pt x="1037408" y="623835"/>
                    </a:cubicBezTo>
                    <a:cubicBezTo>
                      <a:pt x="1023589" y="661006"/>
                      <a:pt x="1016281" y="720240"/>
                      <a:pt x="1016281" y="801137"/>
                    </a:cubicBezTo>
                    <a:lnTo>
                      <a:pt x="1016281" y="1152068"/>
                    </a:lnTo>
                    <a:cubicBezTo>
                      <a:pt x="1016281" y="1235403"/>
                      <a:pt x="1022781" y="1295461"/>
                      <a:pt x="1036190" y="1331819"/>
                    </a:cubicBezTo>
                    <a:cubicBezTo>
                      <a:pt x="1049599" y="1368588"/>
                      <a:pt x="1073981" y="1386968"/>
                      <a:pt x="1109336" y="1386968"/>
                    </a:cubicBezTo>
                    <a:cubicBezTo>
                      <a:pt x="1145091" y="1386968"/>
                      <a:pt x="1169473" y="1368588"/>
                      <a:pt x="1183690" y="1331819"/>
                    </a:cubicBezTo>
                    <a:close/>
                    <a:moveTo>
                      <a:pt x="4779904" y="1062999"/>
                    </a:moveTo>
                    <a:lnTo>
                      <a:pt x="4779904" y="1119795"/>
                    </a:lnTo>
                    <a:cubicBezTo>
                      <a:pt x="4779904" y="1192099"/>
                      <a:pt x="4781941" y="1246023"/>
                      <a:pt x="4786414" y="1282381"/>
                    </a:cubicBezTo>
                    <a:cubicBezTo>
                      <a:pt x="4790467" y="1318338"/>
                      <a:pt x="4799414" y="1344888"/>
                      <a:pt x="4812823" y="1361241"/>
                    </a:cubicBezTo>
                    <a:cubicBezTo>
                      <a:pt x="4826232" y="1377572"/>
                      <a:pt x="4846950" y="1386155"/>
                      <a:pt x="4874986" y="1386155"/>
                    </a:cubicBezTo>
                    <a:cubicBezTo>
                      <a:pt x="4912788" y="1386155"/>
                      <a:pt x="4938787" y="1371449"/>
                      <a:pt x="4952606" y="1342027"/>
                    </a:cubicBezTo>
                    <a:cubicBezTo>
                      <a:pt x="4966425" y="1312616"/>
                      <a:pt x="4974132" y="1263590"/>
                      <a:pt x="4975361" y="1194960"/>
                    </a:cubicBezTo>
                    <a:lnTo>
                      <a:pt x="5192753" y="1207628"/>
                    </a:lnTo>
                    <a:cubicBezTo>
                      <a:pt x="5193981" y="1217425"/>
                      <a:pt x="5194380" y="1230906"/>
                      <a:pt x="5194380" y="1248061"/>
                    </a:cubicBezTo>
                    <a:cubicBezTo>
                      <a:pt x="5194380" y="1352246"/>
                      <a:pt x="5165934" y="1429860"/>
                      <a:pt x="5109452" y="1481335"/>
                    </a:cubicBezTo>
                    <a:cubicBezTo>
                      <a:pt x="5052970" y="1532810"/>
                      <a:pt x="4972925" y="1558548"/>
                      <a:pt x="4869305" y="1558548"/>
                    </a:cubicBezTo>
                    <a:cubicBezTo>
                      <a:pt x="4744958" y="1558548"/>
                      <a:pt x="4658004" y="1519329"/>
                      <a:pt x="4608021" y="1440892"/>
                    </a:cubicBezTo>
                    <a:cubicBezTo>
                      <a:pt x="4558039" y="1362455"/>
                      <a:pt x="4533258" y="1241526"/>
                      <a:pt x="4533258" y="1077304"/>
                    </a:cubicBezTo>
                    <a:lnTo>
                      <a:pt x="4533258" y="880799"/>
                    </a:lnTo>
                    <a:cubicBezTo>
                      <a:pt x="4533258" y="711668"/>
                      <a:pt x="4559257" y="588691"/>
                      <a:pt x="4610856" y="510676"/>
                    </a:cubicBezTo>
                    <a:cubicBezTo>
                      <a:pt x="4662466" y="433052"/>
                      <a:pt x="4751049" y="394234"/>
                      <a:pt x="4876624" y="394234"/>
                    </a:cubicBezTo>
                    <a:cubicBezTo>
                      <a:pt x="4963169" y="394234"/>
                      <a:pt x="5029406" y="410175"/>
                      <a:pt x="5075724" y="442036"/>
                    </a:cubicBezTo>
                    <a:cubicBezTo>
                      <a:pt x="5122052" y="473896"/>
                      <a:pt x="5154562" y="523323"/>
                      <a:pt x="5173663" y="590739"/>
                    </a:cubicBezTo>
                    <a:cubicBezTo>
                      <a:pt x="5192353" y="658145"/>
                      <a:pt x="5202108" y="751298"/>
                      <a:pt x="5202108" y="869767"/>
                    </a:cubicBezTo>
                    <a:lnTo>
                      <a:pt x="5202108" y="1062598"/>
                    </a:lnTo>
                    <a:lnTo>
                      <a:pt x="4779904" y="1062598"/>
                    </a:lnTo>
                    <a:close/>
                    <a:moveTo>
                      <a:pt x="4812004" y="589103"/>
                    </a:moveTo>
                    <a:cubicBezTo>
                      <a:pt x="4799403" y="605044"/>
                      <a:pt x="4790877" y="631183"/>
                      <a:pt x="4786404" y="667139"/>
                    </a:cubicBezTo>
                    <a:cubicBezTo>
                      <a:pt x="4781931" y="703085"/>
                      <a:pt x="4779904" y="758245"/>
                      <a:pt x="4779904" y="831361"/>
                    </a:cubicBezTo>
                    <a:lnTo>
                      <a:pt x="4779904" y="912258"/>
                    </a:lnTo>
                    <a:lnTo>
                      <a:pt x="4964387" y="912258"/>
                    </a:lnTo>
                    <a:lnTo>
                      <a:pt x="4964387" y="831361"/>
                    </a:lnTo>
                    <a:cubicBezTo>
                      <a:pt x="4964387" y="759047"/>
                      <a:pt x="4961951" y="704310"/>
                      <a:pt x="4957069" y="667139"/>
                    </a:cubicBezTo>
                    <a:cubicBezTo>
                      <a:pt x="4952197" y="629958"/>
                      <a:pt x="4943260" y="603408"/>
                      <a:pt x="4930660" y="588290"/>
                    </a:cubicBezTo>
                    <a:cubicBezTo>
                      <a:pt x="4918059" y="573173"/>
                      <a:pt x="4898150" y="565414"/>
                      <a:pt x="4871332" y="565414"/>
                    </a:cubicBezTo>
                    <a:cubicBezTo>
                      <a:pt x="4844514" y="565002"/>
                      <a:pt x="4824605" y="573173"/>
                      <a:pt x="4812004" y="589103"/>
                    </a:cubicBezTo>
                    <a:close/>
                    <a:moveTo>
                      <a:pt x="286874" y="1041759"/>
                    </a:moveTo>
                    <a:lnTo>
                      <a:pt x="0" y="412"/>
                    </a:lnTo>
                    <a:lnTo>
                      <a:pt x="250301" y="412"/>
                    </a:lnTo>
                    <a:lnTo>
                      <a:pt x="350675" y="472271"/>
                    </a:lnTo>
                    <a:cubicBezTo>
                      <a:pt x="376275" y="588702"/>
                      <a:pt x="394966" y="687567"/>
                      <a:pt x="407157" y="769678"/>
                    </a:cubicBezTo>
                    <a:lnTo>
                      <a:pt x="414466" y="769678"/>
                    </a:lnTo>
                    <a:cubicBezTo>
                      <a:pt x="423002" y="710845"/>
                      <a:pt x="441693" y="612391"/>
                      <a:pt x="470958" y="473896"/>
                    </a:cubicBezTo>
                    <a:lnTo>
                      <a:pt x="574976" y="0"/>
                    </a:lnTo>
                    <a:lnTo>
                      <a:pt x="825287" y="0"/>
                    </a:lnTo>
                    <a:lnTo>
                      <a:pt x="535158" y="1041759"/>
                    </a:lnTo>
                    <a:lnTo>
                      <a:pt x="535158" y="1541393"/>
                    </a:lnTo>
                    <a:lnTo>
                      <a:pt x="286874" y="1541393"/>
                    </a:lnTo>
                    <a:close/>
                    <a:moveTo>
                      <a:pt x="2272310" y="415485"/>
                    </a:moveTo>
                    <a:lnTo>
                      <a:pt x="2272310" y="1540981"/>
                    </a:lnTo>
                    <a:lnTo>
                      <a:pt x="2075226" y="1540981"/>
                    </a:lnTo>
                    <a:lnTo>
                      <a:pt x="2053279" y="1403310"/>
                    </a:lnTo>
                    <a:lnTo>
                      <a:pt x="2047998" y="1403310"/>
                    </a:lnTo>
                    <a:cubicBezTo>
                      <a:pt x="1994361" y="1507484"/>
                      <a:pt x="1913906" y="1559371"/>
                      <a:pt x="1807032" y="1559371"/>
                    </a:cubicBezTo>
                    <a:cubicBezTo>
                      <a:pt x="1732678" y="1559371"/>
                      <a:pt x="1677813" y="1534858"/>
                      <a:pt x="1642468" y="1485832"/>
                    </a:cubicBezTo>
                    <a:cubicBezTo>
                      <a:pt x="1607113" y="1436806"/>
                      <a:pt x="1589640" y="1360417"/>
                      <a:pt x="1589640" y="1256242"/>
                    </a:cubicBezTo>
                    <a:lnTo>
                      <a:pt x="1589640" y="415485"/>
                    </a:lnTo>
                    <a:lnTo>
                      <a:pt x="1841579" y="415485"/>
                    </a:lnTo>
                    <a:lnTo>
                      <a:pt x="1841579" y="1241938"/>
                    </a:lnTo>
                    <a:cubicBezTo>
                      <a:pt x="1841579" y="1292188"/>
                      <a:pt x="1846860" y="1328145"/>
                      <a:pt x="1857834" y="1349385"/>
                    </a:cubicBezTo>
                    <a:cubicBezTo>
                      <a:pt x="1868807" y="1370626"/>
                      <a:pt x="1887088" y="1381657"/>
                      <a:pt x="1912688" y="1381657"/>
                    </a:cubicBezTo>
                    <a:cubicBezTo>
                      <a:pt x="1934634" y="1381657"/>
                      <a:pt x="1955761" y="1375112"/>
                      <a:pt x="1975670" y="1361642"/>
                    </a:cubicBezTo>
                    <a:cubicBezTo>
                      <a:pt x="1995579" y="1348161"/>
                      <a:pt x="2010616" y="1330995"/>
                      <a:pt x="2020371" y="1310167"/>
                    </a:cubicBezTo>
                    <a:lnTo>
                      <a:pt x="2020371" y="415475"/>
                    </a:lnTo>
                    <a:close/>
                    <a:moveTo>
                      <a:pt x="3565321" y="415485"/>
                    </a:moveTo>
                    <a:lnTo>
                      <a:pt x="3565321" y="1540981"/>
                    </a:lnTo>
                    <a:lnTo>
                      <a:pt x="3368237" y="1540981"/>
                    </a:lnTo>
                    <a:lnTo>
                      <a:pt x="3346291" y="1403310"/>
                    </a:lnTo>
                    <a:lnTo>
                      <a:pt x="3341009" y="1403310"/>
                    </a:lnTo>
                    <a:cubicBezTo>
                      <a:pt x="3287373" y="1507484"/>
                      <a:pt x="3206917" y="1559371"/>
                      <a:pt x="3100043" y="1559371"/>
                    </a:cubicBezTo>
                    <a:cubicBezTo>
                      <a:pt x="3025689" y="1559371"/>
                      <a:pt x="2970825" y="1534858"/>
                      <a:pt x="2935480" y="1485832"/>
                    </a:cubicBezTo>
                    <a:cubicBezTo>
                      <a:pt x="2900124" y="1436806"/>
                      <a:pt x="2882651" y="1360417"/>
                      <a:pt x="2882651" y="1256242"/>
                    </a:cubicBezTo>
                    <a:lnTo>
                      <a:pt x="2882651" y="415485"/>
                    </a:lnTo>
                    <a:lnTo>
                      <a:pt x="3134590" y="415485"/>
                    </a:lnTo>
                    <a:lnTo>
                      <a:pt x="3134590" y="1241938"/>
                    </a:lnTo>
                    <a:cubicBezTo>
                      <a:pt x="3134590" y="1292188"/>
                      <a:pt x="3139872" y="1328145"/>
                      <a:pt x="3150845" y="1349385"/>
                    </a:cubicBezTo>
                    <a:cubicBezTo>
                      <a:pt x="3161808" y="1370626"/>
                      <a:pt x="3180100" y="1381657"/>
                      <a:pt x="3205700" y="1381657"/>
                    </a:cubicBezTo>
                    <a:cubicBezTo>
                      <a:pt x="3227645" y="1381657"/>
                      <a:pt x="3248773" y="1375112"/>
                      <a:pt x="3268682" y="1361642"/>
                    </a:cubicBezTo>
                    <a:cubicBezTo>
                      <a:pt x="3288590" y="1348161"/>
                      <a:pt x="3303627" y="1330995"/>
                      <a:pt x="3313382" y="1310167"/>
                    </a:cubicBezTo>
                    <a:lnTo>
                      <a:pt x="3313382" y="41547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 name="Google Shape;306;p35"/>
              <p:cNvSpPr/>
              <p:nvPr/>
            </p:nvSpPr>
            <p:spPr>
              <a:xfrm>
                <a:off x="9203934" y="2141067"/>
                <a:ext cx="2211789" cy="1614108"/>
              </a:xfrm>
              <a:custGeom>
                <a:rect b="b" l="l" r="r" t="t"/>
                <a:pathLst>
                  <a:path extrusionOk="0" h="1614108" w="2211789">
                    <a:moveTo>
                      <a:pt x="747279" y="260648"/>
                    </a:moveTo>
                    <a:lnTo>
                      <a:pt x="496968" y="260648"/>
                    </a:lnTo>
                    <a:lnTo>
                      <a:pt x="496968" y="1597355"/>
                    </a:lnTo>
                    <a:lnTo>
                      <a:pt x="250311" y="1597355"/>
                    </a:lnTo>
                    <a:lnTo>
                      <a:pt x="250311" y="260648"/>
                    </a:lnTo>
                    <a:lnTo>
                      <a:pt x="0" y="260648"/>
                    </a:lnTo>
                    <a:lnTo>
                      <a:pt x="0" y="56796"/>
                    </a:lnTo>
                    <a:lnTo>
                      <a:pt x="746869" y="56796"/>
                    </a:lnTo>
                    <a:lnTo>
                      <a:pt x="746869" y="260648"/>
                    </a:lnTo>
                    <a:close/>
                    <a:moveTo>
                      <a:pt x="2189419" y="652011"/>
                    </a:moveTo>
                    <a:cubicBezTo>
                      <a:pt x="2173983" y="580932"/>
                      <a:pt x="2149601" y="529457"/>
                      <a:pt x="2115463" y="497596"/>
                    </a:cubicBezTo>
                    <a:cubicBezTo>
                      <a:pt x="2081337" y="465725"/>
                      <a:pt x="2034609" y="449795"/>
                      <a:pt x="1974861" y="449795"/>
                    </a:cubicBezTo>
                    <a:cubicBezTo>
                      <a:pt x="1928554" y="449795"/>
                      <a:pt x="1885471" y="462864"/>
                      <a:pt x="1845243" y="489425"/>
                    </a:cubicBezTo>
                    <a:cubicBezTo>
                      <a:pt x="1805016" y="515564"/>
                      <a:pt x="1774134" y="550296"/>
                      <a:pt x="1752188" y="593189"/>
                    </a:cubicBezTo>
                    <a:lnTo>
                      <a:pt x="1750161" y="593189"/>
                    </a:lnTo>
                    <a:lnTo>
                      <a:pt x="1750161" y="0"/>
                    </a:lnTo>
                    <a:lnTo>
                      <a:pt x="1507159" y="0"/>
                    </a:lnTo>
                    <a:lnTo>
                      <a:pt x="1507159" y="1597767"/>
                    </a:lnTo>
                    <a:lnTo>
                      <a:pt x="1715205" y="1597767"/>
                    </a:lnTo>
                    <a:lnTo>
                      <a:pt x="1740805" y="1491142"/>
                    </a:lnTo>
                    <a:lnTo>
                      <a:pt x="1746098" y="1491142"/>
                    </a:lnTo>
                    <a:cubicBezTo>
                      <a:pt x="1765597" y="1529137"/>
                      <a:pt x="1794852" y="1558960"/>
                      <a:pt x="1833861" y="1581013"/>
                    </a:cubicBezTo>
                    <a:cubicBezTo>
                      <a:pt x="1872870" y="1603077"/>
                      <a:pt x="1915954" y="1614108"/>
                      <a:pt x="1963490" y="1614108"/>
                    </a:cubicBezTo>
                    <a:cubicBezTo>
                      <a:pt x="2048827" y="1614108"/>
                      <a:pt x="2111400" y="1574478"/>
                      <a:pt x="2151638" y="1495629"/>
                    </a:cubicBezTo>
                    <a:cubicBezTo>
                      <a:pt x="2191855" y="1416791"/>
                      <a:pt x="2211774" y="1293413"/>
                      <a:pt x="2211774" y="1125506"/>
                    </a:cubicBezTo>
                    <a:lnTo>
                      <a:pt x="2211774" y="947381"/>
                    </a:lnTo>
                    <a:cubicBezTo>
                      <a:pt x="2212184" y="821554"/>
                      <a:pt x="2204456" y="723101"/>
                      <a:pt x="2189419" y="652022"/>
                    </a:cubicBezTo>
                    <a:close/>
                    <a:moveTo>
                      <a:pt x="1958208" y="1111202"/>
                    </a:moveTo>
                    <a:cubicBezTo>
                      <a:pt x="1958208" y="1193324"/>
                      <a:pt x="1954952" y="1257456"/>
                      <a:pt x="1948054" y="1304033"/>
                    </a:cubicBezTo>
                    <a:cubicBezTo>
                      <a:pt x="1941544" y="1350610"/>
                      <a:pt x="1930171" y="1383695"/>
                      <a:pt x="1914326" y="1403310"/>
                    </a:cubicBezTo>
                    <a:cubicBezTo>
                      <a:pt x="1898471" y="1422914"/>
                      <a:pt x="1877343" y="1432721"/>
                      <a:pt x="1850525" y="1432721"/>
                    </a:cubicBezTo>
                    <a:cubicBezTo>
                      <a:pt x="1829797" y="1432721"/>
                      <a:pt x="1810707" y="1427823"/>
                      <a:pt x="1792825" y="1418015"/>
                    </a:cubicBezTo>
                    <a:cubicBezTo>
                      <a:pt x="1775352" y="1408208"/>
                      <a:pt x="1760725" y="1393502"/>
                      <a:pt x="1749752" y="1373888"/>
                    </a:cubicBezTo>
                    <a:lnTo>
                      <a:pt x="1749752" y="734545"/>
                    </a:lnTo>
                    <a:cubicBezTo>
                      <a:pt x="1758288" y="703898"/>
                      <a:pt x="1772916" y="678984"/>
                      <a:pt x="1793644" y="659380"/>
                    </a:cubicBezTo>
                    <a:cubicBezTo>
                      <a:pt x="1814361" y="639765"/>
                      <a:pt x="1836706" y="629958"/>
                      <a:pt x="1861089" y="629958"/>
                    </a:cubicBezTo>
                    <a:cubicBezTo>
                      <a:pt x="1886689" y="629958"/>
                      <a:pt x="1906598" y="640167"/>
                      <a:pt x="1920416" y="660182"/>
                    </a:cubicBezTo>
                    <a:cubicBezTo>
                      <a:pt x="1934235" y="680209"/>
                      <a:pt x="1943990" y="714518"/>
                      <a:pt x="1949671" y="761908"/>
                    </a:cubicBezTo>
                    <a:cubicBezTo>
                      <a:pt x="1954963" y="809709"/>
                      <a:pt x="1957798" y="877526"/>
                      <a:pt x="1957798" y="965760"/>
                    </a:cubicBezTo>
                    <a:lnTo>
                      <a:pt x="1957798" y="111120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307" name="Google Shape;307;p35"/>
          <p:cNvSpPr txBox="1"/>
          <p:nvPr/>
        </p:nvSpPr>
        <p:spPr>
          <a:xfrm>
            <a:off x="718675" y="380475"/>
            <a:ext cx="76800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txBox="1"/>
          <p:nvPr/>
        </p:nvSpPr>
        <p:spPr>
          <a:xfrm>
            <a:off x="1838100" y="305025"/>
            <a:ext cx="5703300" cy="515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900">
                <a:solidFill>
                  <a:schemeClr val="lt1"/>
                </a:solidFill>
                <a:latin typeface="Inter"/>
                <a:ea typeface="Inter"/>
                <a:cs typeface="Inter"/>
                <a:sym typeface="Inter"/>
              </a:rPr>
              <a:t>Links</a:t>
            </a:r>
            <a:endParaRPr b="1" sz="2900">
              <a:solidFill>
                <a:schemeClr val="lt1"/>
              </a:solidFill>
              <a:latin typeface="Inter"/>
              <a:ea typeface="Inter"/>
              <a:cs typeface="Inter"/>
              <a:sym typeface="Inter"/>
            </a:endParaRPr>
          </a:p>
        </p:txBody>
      </p:sp>
      <p:sp>
        <p:nvSpPr>
          <p:cNvPr id="309" name="Google Shape;309;p35"/>
          <p:cNvSpPr txBox="1"/>
          <p:nvPr/>
        </p:nvSpPr>
        <p:spPr>
          <a:xfrm>
            <a:off x="563050" y="1359425"/>
            <a:ext cx="6452100" cy="32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Code</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pSp>
        <p:nvGrpSpPr>
          <p:cNvPr id="126" name="Google Shape;126;p25"/>
          <p:cNvGrpSpPr/>
          <p:nvPr/>
        </p:nvGrpSpPr>
        <p:grpSpPr>
          <a:xfrm>
            <a:off x="409179" y="956394"/>
            <a:ext cx="1951875" cy="1011817"/>
            <a:chOff x="7417705" y="2977215"/>
            <a:chExt cx="2602500" cy="1349090"/>
          </a:xfrm>
        </p:grpSpPr>
        <p:sp>
          <p:nvSpPr>
            <p:cNvPr id="127" name="Google Shape;127;p25"/>
            <p:cNvSpPr txBox="1"/>
            <p:nvPr/>
          </p:nvSpPr>
          <p:spPr>
            <a:xfrm>
              <a:off x="7609437" y="2977215"/>
              <a:ext cx="2076300" cy="1118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5000">
                  <a:solidFill>
                    <a:schemeClr val="lt1"/>
                  </a:solidFill>
                  <a:latin typeface="Inter SemiBold"/>
                  <a:ea typeface="Inter SemiBold"/>
                  <a:cs typeface="Inter SemiBold"/>
                  <a:sym typeface="Inter SemiBold"/>
                </a:rPr>
                <a:t>2.5B</a:t>
              </a:r>
              <a:endParaRPr sz="5000">
                <a:solidFill>
                  <a:schemeClr val="lt1"/>
                </a:solidFill>
                <a:latin typeface="Inter SemiBold"/>
                <a:ea typeface="Inter SemiBold"/>
                <a:cs typeface="Inter SemiBold"/>
                <a:sym typeface="Inter SemiBold"/>
              </a:endParaRPr>
            </a:p>
          </p:txBody>
        </p:sp>
        <p:sp>
          <p:nvSpPr>
            <p:cNvPr id="128" name="Google Shape;128;p25"/>
            <p:cNvSpPr txBox="1"/>
            <p:nvPr/>
          </p:nvSpPr>
          <p:spPr>
            <a:xfrm>
              <a:off x="7417705" y="3946805"/>
              <a:ext cx="26025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lt1"/>
                  </a:solidFill>
                  <a:latin typeface="Inter SemiBold"/>
                  <a:ea typeface="Inter SemiBold"/>
                  <a:cs typeface="Inter SemiBold"/>
                  <a:sym typeface="Inter SemiBold"/>
                </a:rPr>
                <a:t>monthly active users</a:t>
              </a:r>
              <a:endParaRPr sz="1400">
                <a:solidFill>
                  <a:schemeClr val="lt1"/>
                </a:solidFill>
                <a:latin typeface="Inter SemiBold"/>
                <a:ea typeface="Inter SemiBold"/>
                <a:cs typeface="Inter SemiBold"/>
                <a:sym typeface="Inter SemiBold"/>
              </a:endParaRPr>
            </a:p>
          </p:txBody>
        </p:sp>
      </p:grpSp>
      <p:grpSp>
        <p:nvGrpSpPr>
          <p:cNvPr id="129" name="Google Shape;129;p25"/>
          <p:cNvGrpSpPr/>
          <p:nvPr/>
        </p:nvGrpSpPr>
        <p:grpSpPr>
          <a:xfrm>
            <a:off x="459253" y="2494526"/>
            <a:ext cx="2387500" cy="1036517"/>
            <a:chOff x="7417704" y="4760101"/>
            <a:chExt cx="3183333" cy="1382023"/>
          </a:xfrm>
        </p:grpSpPr>
        <p:sp>
          <p:nvSpPr>
            <p:cNvPr id="130" name="Google Shape;130;p25"/>
            <p:cNvSpPr txBox="1"/>
            <p:nvPr/>
          </p:nvSpPr>
          <p:spPr>
            <a:xfrm>
              <a:off x="7817937" y="4760101"/>
              <a:ext cx="2783100" cy="1118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5000">
                  <a:solidFill>
                    <a:schemeClr val="lt1"/>
                  </a:solidFill>
                  <a:latin typeface="Inter SemiBold"/>
                  <a:ea typeface="Inter SemiBold"/>
                  <a:cs typeface="Inter SemiBold"/>
                  <a:sym typeface="Inter SemiBold"/>
                </a:rPr>
                <a:t>47%</a:t>
              </a:r>
              <a:endParaRPr sz="5000">
                <a:solidFill>
                  <a:schemeClr val="lt1"/>
                </a:solidFill>
                <a:latin typeface="Inter SemiBold"/>
                <a:ea typeface="Inter SemiBold"/>
                <a:cs typeface="Inter SemiBold"/>
                <a:sym typeface="Inter SemiBold"/>
              </a:endParaRPr>
            </a:p>
          </p:txBody>
        </p:sp>
        <p:sp>
          <p:nvSpPr>
            <p:cNvPr id="131" name="Google Shape;131;p25"/>
            <p:cNvSpPr txBox="1"/>
            <p:nvPr/>
          </p:nvSpPr>
          <p:spPr>
            <a:xfrm>
              <a:off x="7417704" y="5762624"/>
              <a:ext cx="31170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lt1"/>
                  </a:solidFill>
                  <a:latin typeface="Inter SemiBold"/>
                  <a:ea typeface="Inter SemiBold"/>
                  <a:cs typeface="Inter SemiBold"/>
                  <a:sym typeface="Inter SemiBold"/>
                </a:rPr>
                <a:t>of global internet traffic</a:t>
              </a:r>
              <a:endParaRPr sz="1400">
                <a:solidFill>
                  <a:schemeClr val="lt1"/>
                </a:solidFill>
                <a:latin typeface="Inter SemiBold"/>
                <a:ea typeface="Inter SemiBold"/>
                <a:cs typeface="Inter SemiBold"/>
                <a:sym typeface="Inter SemiBold"/>
              </a:endParaRPr>
            </a:p>
          </p:txBody>
        </p:sp>
      </p:grpSp>
      <p:sp>
        <p:nvSpPr>
          <p:cNvPr id="132" name="Google Shape;132;p25"/>
          <p:cNvSpPr/>
          <p:nvPr/>
        </p:nvSpPr>
        <p:spPr>
          <a:xfrm>
            <a:off x="10" y="90352"/>
            <a:ext cx="207264" cy="165811"/>
          </a:xfrm>
          <a:custGeom>
            <a:rect b="b" l="l" r="r" t="t"/>
            <a:pathLst>
              <a:path extrusionOk="0" h="3901440" w="4876800">
                <a:moveTo>
                  <a:pt x="4632960" y="2194560"/>
                </a:moveTo>
                <a:lnTo>
                  <a:pt x="243840" y="2194560"/>
                </a:lnTo>
                <a:cubicBezTo>
                  <a:pt x="179170" y="2194560"/>
                  <a:pt x="117148" y="2168859"/>
                  <a:pt x="71419" y="2123139"/>
                </a:cubicBezTo>
                <a:cubicBezTo>
                  <a:pt x="25690" y="2077419"/>
                  <a:pt x="0" y="2015386"/>
                  <a:pt x="0" y="1950720"/>
                </a:cubicBezTo>
                <a:cubicBezTo>
                  <a:pt x="0" y="1886049"/>
                  <a:pt x="25690" y="1824028"/>
                  <a:pt x="71419" y="1778298"/>
                </a:cubicBezTo>
                <a:cubicBezTo>
                  <a:pt x="117148" y="1732571"/>
                  <a:pt x="179170" y="1706880"/>
                  <a:pt x="243840" y="1706880"/>
                </a:cubicBezTo>
                <a:lnTo>
                  <a:pt x="4632960" y="1706880"/>
                </a:lnTo>
                <a:cubicBezTo>
                  <a:pt x="4697627" y="1706880"/>
                  <a:pt x="4759659" y="1732571"/>
                  <a:pt x="4805379" y="1778298"/>
                </a:cubicBezTo>
                <a:cubicBezTo>
                  <a:pt x="4851099" y="1824028"/>
                  <a:pt x="4876800" y="1886049"/>
                  <a:pt x="4876800" y="1950720"/>
                </a:cubicBezTo>
                <a:cubicBezTo>
                  <a:pt x="4876800" y="2015386"/>
                  <a:pt x="4851099" y="2077419"/>
                  <a:pt x="4805379" y="2123139"/>
                </a:cubicBezTo>
                <a:cubicBezTo>
                  <a:pt x="4759659" y="2168859"/>
                  <a:pt x="4697627" y="2194560"/>
                  <a:pt x="4632960" y="2194560"/>
                </a:cubicBezTo>
                <a:close/>
                <a:moveTo>
                  <a:pt x="4632960" y="487680"/>
                </a:moveTo>
                <a:lnTo>
                  <a:pt x="243840" y="487680"/>
                </a:lnTo>
                <a:cubicBezTo>
                  <a:pt x="179170" y="487680"/>
                  <a:pt x="117148" y="461989"/>
                  <a:pt x="71419" y="416262"/>
                </a:cubicBezTo>
                <a:cubicBezTo>
                  <a:pt x="25690" y="370532"/>
                  <a:pt x="0" y="308511"/>
                  <a:pt x="0" y="243840"/>
                </a:cubicBezTo>
                <a:cubicBezTo>
                  <a:pt x="0" y="179169"/>
                  <a:pt x="25690" y="117148"/>
                  <a:pt x="71419" y="71418"/>
                </a:cubicBezTo>
                <a:cubicBezTo>
                  <a:pt x="117148" y="25691"/>
                  <a:pt x="179170" y="0"/>
                  <a:pt x="243840" y="0"/>
                </a:cubicBezTo>
                <a:lnTo>
                  <a:pt x="4632960" y="0"/>
                </a:lnTo>
                <a:cubicBezTo>
                  <a:pt x="4697627" y="0"/>
                  <a:pt x="4759659" y="25691"/>
                  <a:pt x="4805379" y="71418"/>
                </a:cubicBezTo>
                <a:cubicBezTo>
                  <a:pt x="4851099" y="117148"/>
                  <a:pt x="4876800" y="179169"/>
                  <a:pt x="4876800" y="243840"/>
                </a:cubicBezTo>
                <a:cubicBezTo>
                  <a:pt x="4876800" y="308511"/>
                  <a:pt x="4851099" y="370532"/>
                  <a:pt x="4805379" y="416262"/>
                </a:cubicBezTo>
                <a:cubicBezTo>
                  <a:pt x="4759659" y="461989"/>
                  <a:pt x="4697627" y="487680"/>
                  <a:pt x="4632960" y="487680"/>
                </a:cubicBezTo>
                <a:close/>
                <a:moveTo>
                  <a:pt x="4632960" y="3901440"/>
                </a:moveTo>
                <a:lnTo>
                  <a:pt x="243840" y="3901440"/>
                </a:lnTo>
                <a:cubicBezTo>
                  <a:pt x="179170" y="3901440"/>
                  <a:pt x="117148" y="3875739"/>
                  <a:pt x="71419" y="3830019"/>
                </a:cubicBezTo>
                <a:cubicBezTo>
                  <a:pt x="25690" y="3784299"/>
                  <a:pt x="0" y="3722266"/>
                  <a:pt x="0" y="3657600"/>
                </a:cubicBezTo>
                <a:cubicBezTo>
                  <a:pt x="0" y="3592934"/>
                  <a:pt x="25690" y="3530901"/>
                  <a:pt x="71419" y="3485181"/>
                </a:cubicBezTo>
                <a:cubicBezTo>
                  <a:pt x="117148" y="3439461"/>
                  <a:pt x="179170" y="3413760"/>
                  <a:pt x="243840" y="3413760"/>
                </a:cubicBezTo>
                <a:lnTo>
                  <a:pt x="4632960" y="3413760"/>
                </a:lnTo>
                <a:cubicBezTo>
                  <a:pt x="4697627" y="3413760"/>
                  <a:pt x="4759659" y="3439461"/>
                  <a:pt x="4805379" y="3485181"/>
                </a:cubicBezTo>
                <a:cubicBezTo>
                  <a:pt x="4851099" y="3530901"/>
                  <a:pt x="4876800" y="3592934"/>
                  <a:pt x="4876800" y="3657600"/>
                </a:cubicBezTo>
                <a:cubicBezTo>
                  <a:pt x="4876800" y="3722266"/>
                  <a:pt x="4851099" y="3784299"/>
                  <a:pt x="4805379" y="3830019"/>
                </a:cubicBezTo>
                <a:cubicBezTo>
                  <a:pt x="4759659" y="3875739"/>
                  <a:pt x="4697627" y="3901440"/>
                  <a:pt x="4632960" y="390144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33" name="Google Shape;133;p25"/>
          <p:cNvGrpSpPr/>
          <p:nvPr/>
        </p:nvGrpSpPr>
        <p:grpSpPr>
          <a:xfrm>
            <a:off x="335532" y="85056"/>
            <a:ext cx="766480" cy="172025"/>
            <a:chOff x="4186708" y="2070389"/>
            <a:chExt cx="8009198" cy="1797543"/>
          </a:xfrm>
        </p:grpSpPr>
        <p:sp>
          <p:nvSpPr>
            <p:cNvPr id="134" name="Google Shape;134;p25"/>
            <p:cNvSpPr/>
            <p:nvPr/>
          </p:nvSpPr>
          <p:spPr>
            <a:xfrm>
              <a:off x="4186708" y="2070389"/>
              <a:ext cx="2554332" cy="1797543"/>
            </a:xfrm>
            <a:custGeom>
              <a:rect b="b" l="l" r="r" t="t"/>
              <a:pathLst>
                <a:path extrusionOk="0" h="1797543" w="2554332">
                  <a:moveTo>
                    <a:pt x="2501095" y="280664"/>
                  </a:moveTo>
                  <a:cubicBezTo>
                    <a:pt x="2471840" y="170356"/>
                    <a:pt x="2385285" y="83346"/>
                    <a:pt x="2275166" y="53523"/>
                  </a:cubicBezTo>
                  <a:cubicBezTo>
                    <a:pt x="2076055" y="0"/>
                    <a:pt x="1277166" y="0"/>
                    <a:pt x="1277166" y="0"/>
                  </a:cubicBezTo>
                  <a:cubicBezTo>
                    <a:pt x="1277166" y="0"/>
                    <a:pt x="478687" y="0"/>
                    <a:pt x="279166" y="53523"/>
                  </a:cubicBezTo>
                  <a:cubicBezTo>
                    <a:pt x="169457" y="82935"/>
                    <a:pt x="82901" y="169955"/>
                    <a:pt x="53238" y="280664"/>
                  </a:cubicBezTo>
                  <a:cubicBezTo>
                    <a:pt x="0" y="480843"/>
                    <a:pt x="0" y="898767"/>
                    <a:pt x="0" y="898767"/>
                  </a:cubicBezTo>
                  <a:cubicBezTo>
                    <a:pt x="0" y="898767"/>
                    <a:pt x="0" y="1316701"/>
                    <a:pt x="53238" y="1516880"/>
                  </a:cubicBezTo>
                  <a:cubicBezTo>
                    <a:pt x="82492" y="1627188"/>
                    <a:pt x="169048" y="1714198"/>
                    <a:pt x="279166" y="1744021"/>
                  </a:cubicBezTo>
                  <a:cubicBezTo>
                    <a:pt x="478687" y="1797544"/>
                    <a:pt x="1277166" y="1797544"/>
                    <a:pt x="1277166" y="1797544"/>
                  </a:cubicBezTo>
                  <a:cubicBezTo>
                    <a:pt x="1277166" y="1797544"/>
                    <a:pt x="2076055" y="1797544"/>
                    <a:pt x="2275166" y="1744021"/>
                  </a:cubicBezTo>
                  <a:cubicBezTo>
                    <a:pt x="2384885" y="1714610"/>
                    <a:pt x="2471431" y="1627590"/>
                    <a:pt x="2501095" y="1516880"/>
                  </a:cubicBezTo>
                  <a:cubicBezTo>
                    <a:pt x="2554332" y="1316701"/>
                    <a:pt x="2554332" y="898777"/>
                    <a:pt x="2554332" y="898777"/>
                  </a:cubicBezTo>
                  <a:cubicBezTo>
                    <a:pt x="2554332" y="898777"/>
                    <a:pt x="2554332" y="480843"/>
                    <a:pt x="2501095" y="280664"/>
                  </a:cubicBezTo>
                  <a:close/>
                </a:path>
              </a:pathLst>
            </a:custGeom>
            <a:solidFill>
              <a:srgbClr val="FF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 name="Google Shape;135;p25"/>
            <p:cNvSpPr/>
            <p:nvPr/>
          </p:nvSpPr>
          <p:spPr>
            <a:xfrm>
              <a:off x="5208691" y="2583916"/>
              <a:ext cx="663568" cy="770490"/>
            </a:xfrm>
            <a:custGeom>
              <a:rect b="b" l="l" r="r" t="t"/>
              <a:pathLst>
                <a:path extrusionOk="0" h="770490" w="663568">
                  <a:moveTo>
                    <a:pt x="0" y="770491"/>
                  </a:moveTo>
                  <a:lnTo>
                    <a:pt x="663569" y="385240"/>
                  </a:lnTo>
                  <a:lnTo>
                    <a:pt x="0"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36" name="Google Shape;136;p25"/>
            <p:cNvGrpSpPr/>
            <p:nvPr/>
          </p:nvGrpSpPr>
          <p:grpSpPr>
            <a:xfrm>
              <a:off x="6993798" y="2141067"/>
              <a:ext cx="5202108" cy="1615762"/>
              <a:chOff x="6993798" y="2141067"/>
              <a:chExt cx="5202108" cy="1615762"/>
            </a:xfrm>
          </p:grpSpPr>
          <p:sp>
            <p:nvSpPr>
              <p:cNvPr id="137" name="Google Shape;137;p25"/>
              <p:cNvSpPr/>
              <p:nvPr/>
            </p:nvSpPr>
            <p:spPr>
              <a:xfrm>
                <a:off x="6993798" y="2197441"/>
                <a:ext cx="5202108" cy="1559388"/>
              </a:xfrm>
              <a:custGeom>
                <a:rect b="b" l="l" r="r" t="t"/>
                <a:pathLst>
                  <a:path extrusionOk="0" h="1559388" w="5202108">
                    <a:moveTo>
                      <a:pt x="900471" y="1508297"/>
                    </a:moveTo>
                    <a:cubicBezTo>
                      <a:pt x="850079" y="1473988"/>
                      <a:pt x="813915" y="1420876"/>
                      <a:pt x="792788" y="1348573"/>
                    </a:cubicBezTo>
                    <a:cubicBezTo>
                      <a:pt x="771651" y="1276258"/>
                      <a:pt x="760678" y="1180254"/>
                      <a:pt x="760678" y="1060139"/>
                    </a:cubicBezTo>
                    <a:lnTo>
                      <a:pt x="760678" y="896729"/>
                    </a:lnTo>
                    <a:cubicBezTo>
                      <a:pt x="760678" y="775400"/>
                      <a:pt x="772869" y="678171"/>
                      <a:pt x="797251" y="604622"/>
                    </a:cubicBezTo>
                    <a:cubicBezTo>
                      <a:pt x="821633" y="531093"/>
                      <a:pt x="859834" y="477581"/>
                      <a:pt x="911434" y="444073"/>
                    </a:cubicBezTo>
                    <a:cubicBezTo>
                      <a:pt x="963043" y="410576"/>
                      <a:pt x="1030908" y="393422"/>
                      <a:pt x="1115017" y="393422"/>
                    </a:cubicBezTo>
                    <a:cubicBezTo>
                      <a:pt x="1197919" y="393422"/>
                      <a:pt x="1264156" y="410576"/>
                      <a:pt x="1314128" y="444897"/>
                    </a:cubicBezTo>
                    <a:cubicBezTo>
                      <a:pt x="1364110" y="479206"/>
                      <a:pt x="1400684" y="532730"/>
                      <a:pt x="1423848" y="605445"/>
                    </a:cubicBezTo>
                    <a:cubicBezTo>
                      <a:pt x="1447012" y="678171"/>
                      <a:pt x="1458394" y="775400"/>
                      <a:pt x="1458394" y="896318"/>
                    </a:cubicBezTo>
                    <a:lnTo>
                      <a:pt x="1458394" y="1059737"/>
                    </a:lnTo>
                    <a:cubicBezTo>
                      <a:pt x="1458394" y="1179843"/>
                      <a:pt x="1447012" y="1276258"/>
                      <a:pt x="1424656" y="1348974"/>
                    </a:cubicBezTo>
                    <a:cubicBezTo>
                      <a:pt x="1402311" y="1421689"/>
                      <a:pt x="1365748" y="1475212"/>
                      <a:pt x="1314947" y="1508709"/>
                    </a:cubicBezTo>
                    <a:cubicBezTo>
                      <a:pt x="1264555" y="1542206"/>
                      <a:pt x="1195882" y="1559382"/>
                      <a:pt x="1109326" y="1559382"/>
                    </a:cubicBezTo>
                    <a:cubicBezTo>
                      <a:pt x="1020744" y="1559773"/>
                      <a:pt x="950852" y="1542618"/>
                      <a:pt x="900471" y="1508297"/>
                    </a:cubicBezTo>
                    <a:close/>
                    <a:moveTo>
                      <a:pt x="1183690" y="1331819"/>
                    </a:moveTo>
                    <a:cubicBezTo>
                      <a:pt x="1197509" y="1295049"/>
                      <a:pt x="1204828" y="1234991"/>
                      <a:pt x="1204828" y="1152068"/>
                    </a:cubicBezTo>
                    <a:lnTo>
                      <a:pt x="1204828" y="801137"/>
                    </a:lnTo>
                    <a:cubicBezTo>
                      <a:pt x="1204828" y="720240"/>
                      <a:pt x="1197919" y="661417"/>
                      <a:pt x="1183690" y="623835"/>
                    </a:cubicBezTo>
                    <a:cubicBezTo>
                      <a:pt x="1169882" y="586654"/>
                      <a:pt x="1145091" y="567863"/>
                      <a:pt x="1109735" y="567863"/>
                    </a:cubicBezTo>
                    <a:cubicBezTo>
                      <a:pt x="1075609" y="567863"/>
                      <a:pt x="1051626" y="586654"/>
                      <a:pt x="1037408" y="623835"/>
                    </a:cubicBezTo>
                    <a:cubicBezTo>
                      <a:pt x="1023589" y="661006"/>
                      <a:pt x="1016281" y="720240"/>
                      <a:pt x="1016281" y="801137"/>
                    </a:cubicBezTo>
                    <a:lnTo>
                      <a:pt x="1016281" y="1152068"/>
                    </a:lnTo>
                    <a:cubicBezTo>
                      <a:pt x="1016281" y="1235403"/>
                      <a:pt x="1022781" y="1295461"/>
                      <a:pt x="1036190" y="1331819"/>
                    </a:cubicBezTo>
                    <a:cubicBezTo>
                      <a:pt x="1049599" y="1368588"/>
                      <a:pt x="1073981" y="1386968"/>
                      <a:pt x="1109336" y="1386968"/>
                    </a:cubicBezTo>
                    <a:cubicBezTo>
                      <a:pt x="1145091" y="1386968"/>
                      <a:pt x="1169473" y="1368588"/>
                      <a:pt x="1183690" y="1331819"/>
                    </a:cubicBezTo>
                    <a:close/>
                    <a:moveTo>
                      <a:pt x="4779904" y="1062999"/>
                    </a:moveTo>
                    <a:lnTo>
                      <a:pt x="4779904" y="1119795"/>
                    </a:lnTo>
                    <a:cubicBezTo>
                      <a:pt x="4779904" y="1192099"/>
                      <a:pt x="4781941" y="1246023"/>
                      <a:pt x="4786414" y="1282381"/>
                    </a:cubicBezTo>
                    <a:cubicBezTo>
                      <a:pt x="4790467" y="1318338"/>
                      <a:pt x="4799414" y="1344888"/>
                      <a:pt x="4812823" y="1361241"/>
                    </a:cubicBezTo>
                    <a:cubicBezTo>
                      <a:pt x="4826232" y="1377572"/>
                      <a:pt x="4846950" y="1386155"/>
                      <a:pt x="4874986" y="1386155"/>
                    </a:cubicBezTo>
                    <a:cubicBezTo>
                      <a:pt x="4912788" y="1386155"/>
                      <a:pt x="4938787" y="1371449"/>
                      <a:pt x="4952606" y="1342027"/>
                    </a:cubicBezTo>
                    <a:cubicBezTo>
                      <a:pt x="4966425" y="1312616"/>
                      <a:pt x="4974132" y="1263590"/>
                      <a:pt x="4975361" y="1194960"/>
                    </a:cubicBezTo>
                    <a:lnTo>
                      <a:pt x="5192753" y="1207628"/>
                    </a:lnTo>
                    <a:cubicBezTo>
                      <a:pt x="5193981" y="1217425"/>
                      <a:pt x="5194380" y="1230906"/>
                      <a:pt x="5194380" y="1248061"/>
                    </a:cubicBezTo>
                    <a:cubicBezTo>
                      <a:pt x="5194380" y="1352246"/>
                      <a:pt x="5165934" y="1429860"/>
                      <a:pt x="5109452" y="1481335"/>
                    </a:cubicBezTo>
                    <a:cubicBezTo>
                      <a:pt x="5052970" y="1532810"/>
                      <a:pt x="4972925" y="1558548"/>
                      <a:pt x="4869305" y="1558548"/>
                    </a:cubicBezTo>
                    <a:cubicBezTo>
                      <a:pt x="4744958" y="1558548"/>
                      <a:pt x="4658004" y="1519329"/>
                      <a:pt x="4608021" y="1440892"/>
                    </a:cubicBezTo>
                    <a:cubicBezTo>
                      <a:pt x="4558039" y="1362455"/>
                      <a:pt x="4533258" y="1241526"/>
                      <a:pt x="4533258" y="1077304"/>
                    </a:cubicBezTo>
                    <a:lnTo>
                      <a:pt x="4533258" y="880799"/>
                    </a:lnTo>
                    <a:cubicBezTo>
                      <a:pt x="4533258" y="711668"/>
                      <a:pt x="4559257" y="588691"/>
                      <a:pt x="4610856" y="510676"/>
                    </a:cubicBezTo>
                    <a:cubicBezTo>
                      <a:pt x="4662466" y="433052"/>
                      <a:pt x="4751049" y="394234"/>
                      <a:pt x="4876624" y="394234"/>
                    </a:cubicBezTo>
                    <a:cubicBezTo>
                      <a:pt x="4963169" y="394234"/>
                      <a:pt x="5029406" y="410175"/>
                      <a:pt x="5075724" y="442036"/>
                    </a:cubicBezTo>
                    <a:cubicBezTo>
                      <a:pt x="5122052" y="473896"/>
                      <a:pt x="5154562" y="523323"/>
                      <a:pt x="5173663" y="590739"/>
                    </a:cubicBezTo>
                    <a:cubicBezTo>
                      <a:pt x="5192353" y="658145"/>
                      <a:pt x="5202108" y="751298"/>
                      <a:pt x="5202108" y="869767"/>
                    </a:cubicBezTo>
                    <a:lnTo>
                      <a:pt x="5202108" y="1062598"/>
                    </a:lnTo>
                    <a:lnTo>
                      <a:pt x="4779904" y="1062598"/>
                    </a:lnTo>
                    <a:close/>
                    <a:moveTo>
                      <a:pt x="4812004" y="589103"/>
                    </a:moveTo>
                    <a:cubicBezTo>
                      <a:pt x="4799403" y="605044"/>
                      <a:pt x="4790877" y="631183"/>
                      <a:pt x="4786404" y="667139"/>
                    </a:cubicBezTo>
                    <a:cubicBezTo>
                      <a:pt x="4781931" y="703085"/>
                      <a:pt x="4779904" y="758245"/>
                      <a:pt x="4779904" y="831361"/>
                    </a:cubicBezTo>
                    <a:lnTo>
                      <a:pt x="4779904" y="912258"/>
                    </a:lnTo>
                    <a:lnTo>
                      <a:pt x="4964387" y="912258"/>
                    </a:lnTo>
                    <a:lnTo>
                      <a:pt x="4964387" y="831361"/>
                    </a:lnTo>
                    <a:cubicBezTo>
                      <a:pt x="4964387" y="759047"/>
                      <a:pt x="4961951" y="704310"/>
                      <a:pt x="4957069" y="667139"/>
                    </a:cubicBezTo>
                    <a:cubicBezTo>
                      <a:pt x="4952197" y="629958"/>
                      <a:pt x="4943260" y="603408"/>
                      <a:pt x="4930660" y="588290"/>
                    </a:cubicBezTo>
                    <a:cubicBezTo>
                      <a:pt x="4918059" y="573173"/>
                      <a:pt x="4898150" y="565414"/>
                      <a:pt x="4871332" y="565414"/>
                    </a:cubicBezTo>
                    <a:cubicBezTo>
                      <a:pt x="4844514" y="565002"/>
                      <a:pt x="4824605" y="573173"/>
                      <a:pt x="4812004" y="589103"/>
                    </a:cubicBezTo>
                    <a:close/>
                    <a:moveTo>
                      <a:pt x="286874" y="1041759"/>
                    </a:moveTo>
                    <a:lnTo>
                      <a:pt x="0" y="412"/>
                    </a:lnTo>
                    <a:lnTo>
                      <a:pt x="250301" y="412"/>
                    </a:lnTo>
                    <a:lnTo>
                      <a:pt x="350675" y="472271"/>
                    </a:lnTo>
                    <a:cubicBezTo>
                      <a:pt x="376275" y="588702"/>
                      <a:pt x="394966" y="687567"/>
                      <a:pt x="407157" y="769678"/>
                    </a:cubicBezTo>
                    <a:lnTo>
                      <a:pt x="414466" y="769678"/>
                    </a:lnTo>
                    <a:cubicBezTo>
                      <a:pt x="423002" y="710845"/>
                      <a:pt x="441693" y="612391"/>
                      <a:pt x="470958" y="473896"/>
                    </a:cubicBezTo>
                    <a:lnTo>
                      <a:pt x="574976" y="0"/>
                    </a:lnTo>
                    <a:lnTo>
                      <a:pt x="825287" y="0"/>
                    </a:lnTo>
                    <a:lnTo>
                      <a:pt x="535158" y="1041759"/>
                    </a:lnTo>
                    <a:lnTo>
                      <a:pt x="535158" y="1541393"/>
                    </a:lnTo>
                    <a:lnTo>
                      <a:pt x="286874" y="1541393"/>
                    </a:lnTo>
                    <a:close/>
                    <a:moveTo>
                      <a:pt x="2272310" y="415485"/>
                    </a:moveTo>
                    <a:lnTo>
                      <a:pt x="2272310" y="1540981"/>
                    </a:lnTo>
                    <a:lnTo>
                      <a:pt x="2075226" y="1540981"/>
                    </a:lnTo>
                    <a:lnTo>
                      <a:pt x="2053279" y="1403310"/>
                    </a:lnTo>
                    <a:lnTo>
                      <a:pt x="2047998" y="1403310"/>
                    </a:lnTo>
                    <a:cubicBezTo>
                      <a:pt x="1994361" y="1507484"/>
                      <a:pt x="1913906" y="1559371"/>
                      <a:pt x="1807032" y="1559371"/>
                    </a:cubicBezTo>
                    <a:cubicBezTo>
                      <a:pt x="1732678" y="1559371"/>
                      <a:pt x="1677813" y="1534858"/>
                      <a:pt x="1642468" y="1485832"/>
                    </a:cubicBezTo>
                    <a:cubicBezTo>
                      <a:pt x="1607113" y="1436806"/>
                      <a:pt x="1589640" y="1360417"/>
                      <a:pt x="1589640" y="1256242"/>
                    </a:cubicBezTo>
                    <a:lnTo>
                      <a:pt x="1589640" y="415485"/>
                    </a:lnTo>
                    <a:lnTo>
                      <a:pt x="1841579" y="415485"/>
                    </a:lnTo>
                    <a:lnTo>
                      <a:pt x="1841579" y="1241938"/>
                    </a:lnTo>
                    <a:cubicBezTo>
                      <a:pt x="1841579" y="1292188"/>
                      <a:pt x="1846860" y="1328145"/>
                      <a:pt x="1857834" y="1349385"/>
                    </a:cubicBezTo>
                    <a:cubicBezTo>
                      <a:pt x="1868807" y="1370626"/>
                      <a:pt x="1887088" y="1381657"/>
                      <a:pt x="1912688" y="1381657"/>
                    </a:cubicBezTo>
                    <a:cubicBezTo>
                      <a:pt x="1934634" y="1381657"/>
                      <a:pt x="1955761" y="1375112"/>
                      <a:pt x="1975670" y="1361642"/>
                    </a:cubicBezTo>
                    <a:cubicBezTo>
                      <a:pt x="1995579" y="1348161"/>
                      <a:pt x="2010616" y="1330995"/>
                      <a:pt x="2020371" y="1310167"/>
                    </a:cubicBezTo>
                    <a:lnTo>
                      <a:pt x="2020371" y="415475"/>
                    </a:lnTo>
                    <a:close/>
                    <a:moveTo>
                      <a:pt x="3565321" y="415485"/>
                    </a:moveTo>
                    <a:lnTo>
                      <a:pt x="3565321" y="1540981"/>
                    </a:lnTo>
                    <a:lnTo>
                      <a:pt x="3368237" y="1540981"/>
                    </a:lnTo>
                    <a:lnTo>
                      <a:pt x="3346291" y="1403310"/>
                    </a:lnTo>
                    <a:lnTo>
                      <a:pt x="3341009" y="1403310"/>
                    </a:lnTo>
                    <a:cubicBezTo>
                      <a:pt x="3287373" y="1507484"/>
                      <a:pt x="3206917" y="1559371"/>
                      <a:pt x="3100043" y="1559371"/>
                    </a:cubicBezTo>
                    <a:cubicBezTo>
                      <a:pt x="3025689" y="1559371"/>
                      <a:pt x="2970825" y="1534858"/>
                      <a:pt x="2935480" y="1485832"/>
                    </a:cubicBezTo>
                    <a:cubicBezTo>
                      <a:pt x="2900124" y="1436806"/>
                      <a:pt x="2882651" y="1360417"/>
                      <a:pt x="2882651" y="1256242"/>
                    </a:cubicBezTo>
                    <a:lnTo>
                      <a:pt x="2882651" y="415485"/>
                    </a:lnTo>
                    <a:lnTo>
                      <a:pt x="3134590" y="415485"/>
                    </a:lnTo>
                    <a:lnTo>
                      <a:pt x="3134590" y="1241938"/>
                    </a:lnTo>
                    <a:cubicBezTo>
                      <a:pt x="3134590" y="1292188"/>
                      <a:pt x="3139872" y="1328145"/>
                      <a:pt x="3150845" y="1349385"/>
                    </a:cubicBezTo>
                    <a:cubicBezTo>
                      <a:pt x="3161808" y="1370626"/>
                      <a:pt x="3180100" y="1381657"/>
                      <a:pt x="3205700" y="1381657"/>
                    </a:cubicBezTo>
                    <a:cubicBezTo>
                      <a:pt x="3227645" y="1381657"/>
                      <a:pt x="3248773" y="1375112"/>
                      <a:pt x="3268682" y="1361642"/>
                    </a:cubicBezTo>
                    <a:cubicBezTo>
                      <a:pt x="3288590" y="1348161"/>
                      <a:pt x="3303627" y="1330995"/>
                      <a:pt x="3313382" y="1310167"/>
                    </a:cubicBezTo>
                    <a:lnTo>
                      <a:pt x="3313382" y="41547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 name="Google Shape;138;p25"/>
              <p:cNvSpPr/>
              <p:nvPr/>
            </p:nvSpPr>
            <p:spPr>
              <a:xfrm>
                <a:off x="9203934" y="2141067"/>
                <a:ext cx="2211789" cy="1614108"/>
              </a:xfrm>
              <a:custGeom>
                <a:rect b="b" l="l" r="r" t="t"/>
                <a:pathLst>
                  <a:path extrusionOk="0" h="1614108" w="2211789">
                    <a:moveTo>
                      <a:pt x="747279" y="260648"/>
                    </a:moveTo>
                    <a:lnTo>
                      <a:pt x="496968" y="260648"/>
                    </a:lnTo>
                    <a:lnTo>
                      <a:pt x="496968" y="1597355"/>
                    </a:lnTo>
                    <a:lnTo>
                      <a:pt x="250311" y="1597355"/>
                    </a:lnTo>
                    <a:lnTo>
                      <a:pt x="250311" y="260648"/>
                    </a:lnTo>
                    <a:lnTo>
                      <a:pt x="0" y="260648"/>
                    </a:lnTo>
                    <a:lnTo>
                      <a:pt x="0" y="56796"/>
                    </a:lnTo>
                    <a:lnTo>
                      <a:pt x="746869" y="56796"/>
                    </a:lnTo>
                    <a:lnTo>
                      <a:pt x="746869" y="260648"/>
                    </a:lnTo>
                    <a:close/>
                    <a:moveTo>
                      <a:pt x="2189419" y="652011"/>
                    </a:moveTo>
                    <a:cubicBezTo>
                      <a:pt x="2173983" y="580932"/>
                      <a:pt x="2149601" y="529457"/>
                      <a:pt x="2115463" y="497596"/>
                    </a:cubicBezTo>
                    <a:cubicBezTo>
                      <a:pt x="2081337" y="465725"/>
                      <a:pt x="2034609" y="449795"/>
                      <a:pt x="1974861" y="449795"/>
                    </a:cubicBezTo>
                    <a:cubicBezTo>
                      <a:pt x="1928554" y="449795"/>
                      <a:pt x="1885471" y="462864"/>
                      <a:pt x="1845243" y="489425"/>
                    </a:cubicBezTo>
                    <a:cubicBezTo>
                      <a:pt x="1805016" y="515564"/>
                      <a:pt x="1774134" y="550296"/>
                      <a:pt x="1752188" y="593189"/>
                    </a:cubicBezTo>
                    <a:lnTo>
                      <a:pt x="1750161" y="593189"/>
                    </a:lnTo>
                    <a:lnTo>
                      <a:pt x="1750161" y="0"/>
                    </a:lnTo>
                    <a:lnTo>
                      <a:pt x="1507159" y="0"/>
                    </a:lnTo>
                    <a:lnTo>
                      <a:pt x="1507159" y="1597767"/>
                    </a:lnTo>
                    <a:lnTo>
                      <a:pt x="1715205" y="1597767"/>
                    </a:lnTo>
                    <a:lnTo>
                      <a:pt x="1740805" y="1491142"/>
                    </a:lnTo>
                    <a:lnTo>
                      <a:pt x="1746098" y="1491142"/>
                    </a:lnTo>
                    <a:cubicBezTo>
                      <a:pt x="1765597" y="1529137"/>
                      <a:pt x="1794852" y="1558960"/>
                      <a:pt x="1833861" y="1581013"/>
                    </a:cubicBezTo>
                    <a:cubicBezTo>
                      <a:pt x="1872870" y="1603077"/>
                      <a:pt x="1915954" y="1614108"/>
                      <a:pt x="1963490" y="1614108"/>
                    </a:cubicBezTo>
                    <a:cubicBezTo>
                      <a:pt x="2048827" y="1614108"/>
                      <a:pt x="2111400" y="1574478"/>
                      <a:pt x="2151638" y="1495629"/>
                    </a:cubicBezTo>
                    <a:cubicBezTo>
                      <a:pt x="2191855" y="1416791"/>
                      <a:pt x="2211774" y="1293413"/>
                      <a:pt x="2211774" y="1125506"/>
                    </a:cubicBezTo>
                    <a:lnTo>
                      <a:pt x="2211774" y="947381"/>
                    </a:lnTo>
                    <a:cubicBezTo>
                      <a:pt x="2212184" y="821554"/>
                      <a:pt x="2204456" y="723101"/>
                      <a:pt x="2189419" y="652022"/>
                    </a:cubicBezTo>
                    <a:close/>
                    <a:moveTo>
                      <a:pt x="1958208" y="1111202"/>
                    </a:moveTo>
                    <a:cubicBezTo>
                      <a:pt x="1958208" y="1193324"/>
                      <a:pt x="1954952" y="1257456"/>
                      <a:pt x="1948054" y="1304033"/>
                    </a:cubicBezTo>
                    <a:cubicBezTo>
                      <a:pt x="1941544" y="1350610"/>
                      <a:pt x="1930171" y="1383695"/>
                      <a:pt x="1914326" y="1403310"/>
                    </a:cubicBezTo>
                    <a:cubicBezTo>
                      <a:pt x="1898471" y="1422914"/>
                      <a:pt x="1877343" y="1432721"/>
                      <a:pt x="1850525" y="1432721"/>
                    </a:cubicBezTo>
                    <a:cubicBezTo>
                      <a:pt x="1829797" y="1432721"/>
                      <a:pt x="1810707" y="1427823"/>
                      <a:pt x="1792825" y="1418015"/>
                    </a:cubicBezTo>
                    <a:cubicBezTo>
                      <a:pt x="1775352" y="1408208"/>
                      <a:pt x="1760725" y="1393502"/>
                      <a:pt x="1749752" y="1373888"/>
                    </a:cubicBezTo>
                    <a:lnTo>
                      <a:pt x="1749752" y="734545"/>
                    </a:lnTo>
                    <a:cubicBezTo>
                      <a:pt x="1758288" y="703898"/>
                      <a:pt x="1772916" y="678984"/>
                      <a:pt x="1793644" y="659380"/>
                    </a:cubicBezTo>
                    <a:cubicBezTo>
                      <a:pt x="1814361" y="639765"/>
                      <a:pt x="1836706" y="629958"/>
                      <a:pt x="1861089" y="629958"/>
                    </a:cubicBezTo>
                    <a:cubicBezTo>
                      <a:pt x="1886689" y="629958"/>
                      <a:pt x="1906598" y="640167"/>
                      <a:pt x="1920416" y="660182"/>
                    </a:cubicBezTo>
                    <a:cubicBezTo>
                      <a:pt x="1934235" y="680209"/>
                      <a:pt x="1943990" y="714518"/>
                      <a:pt x="1949671" y="761908"/>
                    </a:cubicBezTo>
                    <a:cubicBezTo>
                      <a:pt x="1954963" y="809709"/>
                      <a:pt x="1957798" y="877526"/>
                      <a:pt x="1957798" y="965760"/>
                    </a:cubicBezTo>
                    <a:lnTo>
                      <a:pt x="1957798" y="111120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139" name="Google Shape;139;p25"/>
          <p:cNvSpPr txBox="1"/>
          <p:nvPr/>
        </p:nvSpPr>
        <p:spPr>
          <a:xfrm>
            <a:off x="-631800" y="4302700"/>
            <a:ext cx="5812800" cy="35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endParaRPr>
          </a:p>
        </p:txBody>
      </p:sp>
      <p:pic>
        <p:nvPicPr>
          <p:cNvPr id="140" name="Google Shape;140;p25"/>
          <p:cNvPicPr preferRelativeResize="0"/>
          <p:nvPr/>
        </p:nvPicPr>
        <p:blipFill>
          <a:blip r:embed="rId3">
            <a:alphaModFix/>
          </a:blip>
          <a:stretch>
            <a:fillRect/>
          </a:stretch>
        </p:blipFill>
        <p:spPr>
          <a:xfrm>
            <a:off x="3417450" y="956400"/>
            <a:ext cx="1681425" cy="2925775"/>
          </a:xfrm>
          <a:prstGeom prst="rect">
            <a:avLst/>
          </a:prstGeom>
          <a:noFill/>
          <a:ln>
            <a:noFill/>
          </a:ln>
        </p:spPr>
      </p:pic>
      <p:sp>
        <p:nvSpPr>
          <p:cNvPr id="141" name="Google Shape;141;p25"/>
          <p:cNvSpPr txBox="1"/>
          <p:nvPr/>
        </p:nvSpPr>
        <p:spPr>
          <a:xfrm>
            <a:off x="227100" y="4057375"/>
            <a:ext cx="8689800" cy="103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500">
                <a:solidFill>
                  <a:schemeClr val="lt1"/>
                </a:solidFill>
              </a:rPr>
              <a:t>Goal: How do you make a successful Youtube Video?</a:t>
            </a:r>
            <a:endParaRPr b="1" sz="2500">
              <a:solidFill>
                <a:schemeClr val="lt1"/>
              </a:solidFill>
            </a:endParaRPr>
          </a:p>
        </p:txBody>
      </p:sp>
      <p:sp>
        <p:nvSpPr>
          <p:cNvPr id="142" name="Google Shape;142;p25"/>
          <p:cNvSpPr txBox="1"/>
          <p:nvPr/>
        </p:nvSpPr>
        <p:spPr>
          <a:xfrm>
            <a:off x="1838100" y="305025"/>
            <a:ext cx="5703300" cy="515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900">
                <a:solidFill>
                  <a:schemeClr val="lt1"/>
                </a:solidFill>
                <a:latin typeface="Inter"/>
                <a:ea typeface="Inter"/>
                <a:cs typeface="Inter"/>
                <a:sym typeface="Inter"/>
              </a:rPr>
              <a:t>Why?</a:t>
            </a:r>
            <a:endParaRPr b="1" sz="2900">
              <a:solidFill>
                <a:schemeClr val="lt1"/>
              </a:solidFill>
              <a:latin typeface="Inter"/>
              <a:ea typeface="Inter"/>
              <a:cs typeface="Inter"/>
              <a:sym typeface="In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p:nvPr/>
        </p:nvSpPr>
        <p:spPr>
          <a:xfrm>
            <a:off x="10" y="90352"/>
            <a:ext cx="207264" cy="165811"/>
          </a:xfrm>
          <a:custGeom>
            <a:rect b="b" l="l" r="r" t="t"/>
            <a:pathLst>
              <a:path extrusionOk="0" h="3901440" w="4876800">
                <a:moveTo>
                  <a:pt x="4632960" y="2194560"/>
                </a:moveTo>
                <a:lnTo>
                  <a:pt x="243840" y="2194560"/>
                </a:lnTo>
                <a:cubicBezTo>
                  <a:pt x="179170" y="2194560"/>
                  <a:pt x="117148" y="2168859"/>
                  <a:pt x="71419" y="2123139"/>
                </a:cubicBezTo>
                <a:cubicBezTo>
                  <a:pt x="25690" y="2077419"/>
                  <a:pt x="0" y="2015386"/>
                  <a:pt x="0" y="1950720"/>
                </a:cubicBezTo>
                <a:cubicBezTo>
                  <a:pt x="0" y="1886049"/>
                  <a:pt x="25690" y="1824028"/>
                  <a:pt x="71419" y="1778298"/>
                </a:cubicBezTo>
                <a:cubicBezTo>
                  <a:pt x="117148" y="1732571"/>
                  <a:pt x="179170" y="1706880"/>
                  <a:pt x="243840" y="1706880"/>
                </a:cubicBezTo>
                <a:lnTo>
                  <a:pt x="4632960" y="1706880"/>
                </a:lnTo>
                <a:cubicBezTo>
                  <a:pt x="4697627" y="1706880"/>
                  <a:pt x="4759659" y="1732571"/>
                  <a:pt x="4805379" y="1778298"/>
                </a:cubicBezTo>
                <a:cubicBezTo>
                  <a:pt x="4851099" y="1824028"/>
                  <a:pt x="4876800" y="1886049"/>
                  <a:pt x="4876800" y="1950720"/>
                </a:cubicBezTo>
                <a:cubicBezTo>
                  <a:pt x="4876800" y="2015386"/>
                  <a:pt x="4851099" y="2077419"/>
                  <a:pt x="4805379" y="2123139"/>
                </a:cubicBezTo>
                <a:cubicBezTo>
                  <a:pt x="4759659" y="2168859"/>
                  <a:pt x="4697627" y="2194560"/>
                  <a:pt x="4632960" y="2194560"/>
                </a:cubicBezTo>
                <a:close/>
                <a:moveTo>
                  <a:pt x="4632960" y="487680"/>
                </a:moveTo>
                <a:lnTo>
                  <a:pt x="243840" y="487680"/>
                </a:lnTo>
                <a:cubicBezTo>
                  <a:pt x="179170" y="487680"/>
                  <a:pt x="117148" y="461989"/>
                  <a:pt x="71419" y="416262"/>
                </a:cubicBezTo>
                <a:cubicBezTo>
                  <a:pt x="25690" y="370532"/>
                  <a:pt x="0" y="308511"/>
                  <a:pt x="0" y="243840"/>
                </a:cubicBezTo>
                <a:cubicBezTo>
                  <a:pt x="0" y="179169"/>
                  <a:pt x="25690" y="117148"/>
                  <a:pt x="71419" y="71418"/>
                </a:cubicBezTo>
                <a:cubicBezTo>
                  <a:pt x="117148" y="25691"/>
                  <a:pt x="179170" y="0"/>
                  <a:pt x="243840" y="0"/>
                </a:cubicBezTo>
                <a:lnTo>
                  <a:pt x="4632960" y="0"/>
                </a:lnTo>
                <a:cubicBezTo>
                  <a:pt x="4697627" y="0"/>
                  <a:pt x="4759659" y="25691"/>
                  <a:pt x="4805379" y="71418"/>
                </a:cubicBezTo>
                <a:cubicBezTo>
                  <a:pt x="4851099" y="117148"/>
                  <a:pt x="4876800" y="179169"/>
                  <a:pt x="4876800" y="243840"/>
                </a:cubicBezTo>
                <a:cubicBezTo>
                  <a:pt x="4876800" y="308511"/>
                  <a:pt x="4851099" y="370532"/>
                  <a:pt x="4805379" y="416262"/>
                </a:cubicBezTo>
                <a:cubicBezTo>
                  <a:pt x="4759659" y="461989"/>
                  <a:pt x="4697627" y="487680"/>
                  <a:pt x="4632960" y="487680"/>
                </a:cubicBezTo>
                <a:close/>
                <a:moveTo>
                  <a:pt x="4632960" y="3901440"/>
                </a:moveTo>
                <a:lnTo>
                  <a:pt x="243840" y="3901440"/>
                </a:lnTo>
                <a:cubicBezTo>
                  <a:pt x="179170" y="3901440"/>
                  <a:pt x="117148" y="3875739"/>
                  <a:pt x="71419" y="3830019"/>
                </a:cubicBezTo>
                <a:cubicBezTo>
                  <a:pt x="25690" y="3784299"/>
                  <a:pt x="0" y="3722266"/>
                  <a:pt x="0" y="3657600"/>
                </a:cubicBezTo>
                <a:cubicBezTo>
                  <a:pt x="0" y="3592934"/>
                  <a:pt x="25690" y="3530901"/>
                  <a:pt x="71419" y="3485181"/>
                </a:cubicBezTo>
                <a:cubicBezTo>
                  <a:pt x="117148" y="3439461"/>
                  <a:pt x="179170" y="3413760"/>
                  <a:pt x="243840" y="3413760"/>
                </a:cubicBezTo>
                <a:lnTo>
                  <a:pt x="4632960" y="3413760"/>
                </a:lnTo>
                <a:cubicBezTo>
                  <a:pt x="4697627" y="3413760"/>
                  <a:pt x="4759659" y="3439461"/>
                  <a:pt x="4805379" y="3485181"/>
                </a:cubicBezTo>
                <a:cubicBezTo>
                  <a:pt x="4851099" y="3530901"/>
                  <a:pt x="4876800" y="3592934"/>
                  <a:pt x="4876800" y="3657600"/>
                </a:cubicBezTo>
                <a:cubicBezTo>
                  <a:pt x="4876800" y="3722266"/>
                  <a:pt x="4851099" y="3784299"/>
                  <a:pt x="4805379" y="3830019"/>
                </a:cubicBezTo>
                <a:cubicBezTo>
                  <a:pt x="4759659" y="3875739"/>
                  <a:pt x="4697627" y="3901440"/>
                  <a:pt x="4632960" y="390144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48" name="Google Shape;148;p26"/>
          <p:cNvGrpSpPr/>
          <p:nvPr/>
        </p:nvGrpSpPr>
        <p:grpSpPr>
          <a:xfrm>
            <a:off x="335532" y="85056"/>
            <a:ext cx="766480" cy="172025"/>
            <a:chOff x="4186708" y="2070389"/>
            <a:chExt cx="8009198" cy="1797543"/>
          </a:xfrm>
        </p:grpSpPr>
        <p:sp>
          <p:nvSpPr>
            <p:cNvPr id="149" name="Google Shape;149;p26"/>
            <p:cNvSpPr/>
            <p:nvPr/>
          </p:nvSpPr>
          <p:spPr>
            <a:xfrm>
              <a:off x="4186708" y="2070389"/>
              <a:ext cx="2554332" cy="1797543"/>
            </a:xfrm>
            <a:custGeom>
              <a:rect b="b" l="l" r="r" t="t"/>
              <a:pathLst>
                <a:path extrusionOk="0" h="1797543" w="2554332">
                  <a:moveTo>
                    <a:pt x="2501095" y="280664"/>
                  </a:moveTo>
                  <a:cubicBezTo>
                    <a:pt x="2471840" y="170356"/>
                    <a:pt x="2385285" y="83346"/>
                    <a:pt x="2275166" y="53523"/>
                  </a:cubicBezTo>
                  <a:cubicBezTo>
                    <a:pt x="2076055" y="0"/>
                    <a:pt x="1277166" y="0"/>
                    <a:pt x="1277166" y="0"/>
                  </a:cubicBezTo>
                  <a:cubicBezTo>
                    <a:pt x="1277166" y="0"/>
                    <a:pt x="478687" y="0"/>
                    <a:pt x="279166" y="53523"/>
                  </a:cubicBezTo>
                  <a:cubicBezTo>
                    <a:pt x="169457" y="82935"/>
                    <a:pt x="82901" y="169955"/>
                    <a:pt x="53238" y="280664"/>
                  </a:cubicBezTo>
                  <a:cubicBezTo>
                    <a:pt x="0" y="480843"/>
                    <a:pt x="0" y="898767"/>
                    <a:pt x="0" y="898767"/>
                  </a:cubicBezTo>
                  <a:cubicBezTo>
                    <a:pt x="0" y="898767"/>
                    <a:pt x="0" y="1316701"/>
                    <a:pt x="53238" y="1516880"/>
                  </a:cubicBezTo>
                  <a:cubicBezTo>
                    <a:pt x="82492" y="1627188"/>
                    <a:pt x="169048" y="1714198"/>
                    <a:pt x="279166" y="1744021"/>
                  </a:cubicBezTo>
                  <a:cubicBezTo>
                    <a:pt x="478687" y="1797544"/>
                    <a:pt x="1277166" y="1797544"/>
                    <a:pt x="1277166" y="1797544"/>
                  </a:cubicBezTo>
                  <a:cubicBezTo>
                    <a:pt x="1277166" y="1797544"/>
                    <a:pt x="2076055" y="1797544"/>
                    <a:pt x="2275166" y="1744021"/>
                  </a:cubicBezTo>
                  <a:cubicBezTo>
                    <a:pt x="2384885" y="1714610"/>
                    <a:pt x="2471431" y="1627590"/>
                    <a:pt x="2501095" y="1516880"/>
                  </a:cubicBezTo>
                  <a:cubicBezTo>
                    <a:pt x="2554332" y="1316701"/>
                    <a:pt x="2554332" y="898777"/>
                    <a:pt x="2554332" y="898777"/>
                  </a:cubicBezTo>
                  <a:cubicBezTo>
                    <a:pt x="2554332" y="898777"/>
                    <a:pt x="2554332" y="480843"/>
                    <a:pt x="2501095" y="280664"/>
                  </a:cubicBezTo>
                  <a:close/>
                </a:path>
              </a:pathLst>
            </a:custGeom>
            <a:solidFill>
              <a:srgbClr val="FF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 name="Google Shape;150;p26"/>
            <p:cNvSpPr/>
            <p:nvPr/>
          </p:nvSpPr>
          <p:spPr>
            <a:xfrm>
              <a:off x="5208691" y="2583916"/>
              <a:ext cx="663568" cy="770490"/>
            </a:xfrm>
            <a:custGeom>
              <a:rect b="b" l="l" r="r" t="t"/>
              <a:pathLst>
                <a:path extrusionOk="0" h="770490" w="663568">
                  <a:moveTo>
                    <a:pt x="0" y="770491"/>
                  </a:moveTo>
                  <a:lnTo>
                    <a:pt x="663569" y="385240"/>
                  </a:lnTo>
                  <a:lnTo>
                    <a:pt x="0"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51" name="Google Shape;151;p26"/>
            <p:cNvGrpSpPr/>
            <p:nvPr/>
          </p:nvGrpSpPr>
          <p:grpSpPr>
            <a:xfrm>
              <a:off x="6993798" y="2141067"/>
              <a:ext cx="5202108" cy="1615762"/>
              <a:chOff x="6993798" y="2141067"/>
              <a:chExt cx="5202108" cy="1615762"/>
            </a:xfrm>
          </p:grpSpPr>
          <p:sp>
            <p:nvSpPr>
              <p:cNvPr id="152" name="Google Shape;152;p26"/>
              <p:cNvSpPr/>
              <p:nvPr/>
            </p:nvSpPr>
            <p:spPr>
              <a:xfrm>
                <a:off x="6993798" y="2197441"/>
                <a:ext cx="5202108" cy="1559388"/>
              </a:xfrm>
              <a:custGeom>
                <a:rect b="b" l="l" r="r" t="t"/>
                <a:pathLst>
                  <a:path extrusionOk="0" h="1559388" w="5202108">
                    <a:moveTo>
                      <a:pt x="900471" y="1508297"/>
                    </a:moveTo>
                    <a:cubicBezTo>
                      <a:pt x="850079" y="1473988"/>
                      <a:pt x="813915" y="1420876"/>
                      <a:pt x="792788" y="1348573"/>
                    </a:cubicBezTo>
                    <a:cubicBezTo>
                      <a:pt x="771651" y="1276258"/>
                      <a:pt x="760678" y="1180254"/>
                      <a:pt x="760678" y="1060139"/>
                    </a:cubicBezTo>
                    <a:lnTo>
                      <a:pt x="760678" y="896729"/>
                    </a:lnTo>
                    <a:cubicBezTo>
                      <a:pt x="760678" y="775400"/>
                      <a:pt x="772869" y="678171"/>
                      <a:pt x="797251" y="604622"/>
                    </a:cubicBezTo>
                    <a:cubicBezTo>
                      <a:pt x="821633" y="531093"/>
                      <a:pt x="859834" y="477581"/>
                      <a:pt x="911434" y="444073"/>
                    </a:cubicBezTo>
                    <a:cubicBezTo>
                      <a:pt x="963043" y="410576"/>
                      <a:pt x="1030908" y="393422"/>
                      <a:pt x="1115017" y="393422"/>
                    </a:cubicBezTo>
                    <a:cubicBezTo>
                      <a:pt x="1197919" y="393422"/>
                      <a:pt x="1264156" y="410576"/>
                      <a:pt x="1314128" y="444897"/>
                    </a:cubicBezTo>
                    <a:cubicBezTo>
                      <a:pt x="1364110" y="479206"/>
                      <a:pt x="1400684" y="532730"/>
                      <a:pt x="1423848" y="605445"/>
                    </a:cubicBezTo>
                    <a:cubicBezTo>
                      <a:pt x="1447012" y="678171"/>
                      <a:pt x="1458394" y="775400"/>
                      <a:pt x="1458394" y="896318"/>
                    </a:cubicBezTo>
                    <a:lnTo>
                      <a:pt x="1458394" y="1059737"/>
                    </a:lnTo>
                    <a:cubicBezTo>
                      <a:pt x="1458394" y="1179843"/>
                      <a:pt x="1447012" y="1276258"/>
                      <a:pt x="1424656" y="1348974"/>
                    </a:cubicBezTo>
                    <a:cubicBezTo>
                      <a:pt x="1402311" y="1421689"/>
                      <a:pt x="1365748" y="1475212"/>
                      <a:pt x="1314947" y="1508709"/>
                    </a:cubicBezTo>
                    <a:cubicBezTo>
                      <a:pt x="1264555" y="1542206"/>
                      <a:pt x="1195882" y="1559382"/>
                      <a:pt x="1109326" y="1559382"/>
                    </a:cubicBezTo>
                    <a:cubicBezTo>
                      <a:pt x="1020744" y="1559773"/>
                      <a:pt x="950852" y="1542618"/>
                      <a:pt x="900471" y="1508297"/>
                    </a:cubicBezTo>
                    <a:close/>
                    <a:moveTo>
                      <a:pt x="1183690" y="1331819"/>
                    </a:moveTo>
                    <a:cubicBezTo>
                      <a:pt x="1197509" y="1295049"/>
                      <a:pt x="1204828" y="1234991"/>
                      <a:pt x="1204828" y="1152068"/>
                    </a:cubicBezTo>
                    <a:lnTo>
                      <a:pt x="1204828" y="801137"/>
                    </a:lnTo>
                    <a:cubicBezTo>
                      <a:pt x="1204828" y="720240"/>
                      <a:pt x="1197919" y="661417"/>
                      <a:pt x="1183690" y="623835"/>
                    </a:cubicBezTo>
                    <a:cubicBezTo>
                      <a:pt x="1169882" y="586654"/>
                      <a:pt x="1145091" y="567863"/>
                      <a:pt x="1109735" y="567863"/>
                    </a:cubicBezTo>
                    <a:cubicBezTo>
                      <a:pt x="1075609" y="567863"/>
                      <a:pt x="1051626" y="586654"/>
                      <a:pt x="1037408" y="623835"/>
                    </a:cubicBezTo>
                    <a:cubicBezTo>
                      <a:pt x="1023589" y="661006"/>
                      <a:pt x="1016281" y="720240"/>
                      <a:pt x="1016281" y="801137"/>
                    </a:cubicBezTo>
                    <a:lnTo>
                      <a:pt x="1016281" y="1152068"/>
                    </a:lnTo>
                    <a:cubicBezTo>
                      <a:pt x="1016281" y="1235403"/>
                      <a:pt x="1022781" y="1295461"/>
                      <a:pt x="1036190" y="1331819"/>
                    </a:cubicBezTo>
                    <a:cubicBezTo>
                      <a:pt x="1049599" y="1368588"/>
                      <a:pt x="1073981" y="1386968"/>
                      <a:pt x="1109336" y="1386968"/>
                    </a:cubicBezTo>
                    <a:cubicBezTo>
                      <a:pt x="1145091" y="1386968"/>
                      <a:pt x="1169473" y="1368588"/>
                      <a:pt x="1183690" y="1331819"/>
                    </a:cubicBezTo>
                    <a:close/>
                    <a:moveTo>
                      <a:pt x="4779904" y="1062999"/>
                    </a:moveTo>
                    <a:lnTo>
                      <a:pt x="4779904" y="1119795"/>
                    </a:lnTo>
                    <a:cubicBezTo>
                      <a:pt x="4779904" y="1192099"/>
                      <a:pt x="4781941" y="1246023"/>
                      <a:pt x="4786414" y="1282381"/>
                    </a:cubicBezTo>
                    <a:cubicBezTo>
                      <a:pt x="4790467" y="1318338"/>
                      <a:pt x="4799414" y="1344888"/>
                      <a:pt x="4812823" y="1361241"/>
                    </a:cubicBezTo>
                    <a:cubicBezTo>
                      <a:pt x="4826232" y="1377572"/>
                      <a:pt x="4846950" y="1386155"/>
                      <a:pt x="4874986" y="1386155"/>
                    </a:cubicBezTo>
                    <a:cubicBezTo>
                      <a:pt x="4912788" y="1386155"/>
                      <a:pt x="4938787" y="1371449"/>
                      <a:pt x="4952606" y="1342027"/>
                    </a:cubicBezTo>
                    <a:cubicBezTo>
                      <a:pt x="4966425" y="1312616"/>
                      <a:pt x="4974132" y="1263590"/>
                      <a:pt x="4975361" y="1194960"/>
                    </a:cubicBezTo>
                    <a:lnTo>
                      <a:pt x="5192753" y="1207628"/>
                    </a:lnTo>
                    <a:cubicBezTo>
                      <a:pt x="5193981" y="1217425"/>
                      <a:pt x="5194380" y="1230906"/>
                      <a:pt x="5194380" y="1248061"/>
                    </a:cubicBezTo>
                    <a:cubicBezTo>
                      <a:pt x="5194380" y="1352246"/>
                      <a:pt x="5165934" y="1429860"/>
                      <a:pt x="5109452" y="1481335"/>
                    </a:cubicBezTo>
                    <a:cubicBezTo>
                      <a:pt x="5052970" y="1532810"/>
                      <a:pt x="4972925" y="1558548"/>
                      <a:pt x="4869305" y="1558548"/>
                    </a:cubicBezTo>
                    <a:cubicBezTo>
                      <a:pt x="4744958" y="1558548"/>
                      <a:pt x="4658004" y="1519329"/>
                      <a:pt x="4608021" y="1440892"/>
                    </a:cubicBezTo>
                    <a:cubicBezTo>
                      <a:pt x="4558039" y="1362455"/>
                      <a:pt x="4533258" y="1241526"/>
                      <a:pt x="4533258" y="1077304"/>
                    </a:cubicBezTo>
                    <a:lnTo>
                      <a:pt x="4533258" y="880799"/>
                    </a:lnTo>
                    <a:cubicBezTo>
                      <a:pt x="4533258" y="711668"/>
                      <a:pt x="4559257" y="588691"/>
                      <a:pt x="4610856" y="510676"/>
                    </a:cubicBezTo>
                    <a:cubicBezTo>
                      <a:pt x="4662466" y="433052"/>
                      <a:pt x="4751049" y="394234"/>
                      <a:pt x="4876624" y="394234"/>
                    </a:cubicBezTo>
                    <a:cubicBezTo>
                      <a:pt x="4963169" y="394234"/>
                      <a:pt x="5029406" y="410175"/>
                      <a:pt x="5075724" y="442036"/>
                    </a:cubicBezTo>
                    <a:cubicBezTo>
                      <a:pt x="5122052" y="473896"/>
                      <a:pt x="5154562" y="523323"/>
                      <a:pt x="5173663" y="590739"/>
                    </a:cubicBezTo>
                    <a:cubicBezTo>
                      <a:pt x="5192353" y="658145"/>
                      <a:pt x="5202108" y="751298"/>
                      <a:pt x="5202108" y="869767"/>
                    </a:cubicBezTo>
                    <a:lnTo>
                      <a:pt x="5202108" y="1062598"/>
                    </a:lnTo>
                    <a:lnTo>
                      <a:pt x="4779904" y="1062598"/>
                    </a:lnTo>
                    <a:close/>
                    <a:moveTo>
                      <a:pt x="4812004" y="589103"/>
                    </a:moveTo>
                    <a:cubicBezTo>
                      <a:pt x="4799403" y="605044"/>
                      <a:pt x="4790877" y="631183"/>
                      <a:pt x="4786404" y="667139"/>
                    </a:cubicBezTo>
                    <a:cubicBezTo>
                      <a:pt x="4781931" y="703085"/>
                      <a:pt x="4779904" y="758245"/>
                      <a:pt x="4779904" y="831361"/>
                    </a:cubicBezTo>
                    <a:lnTo>
                      <a:pt x="4779904" y="912258"/>
                    </a:lnTo>
                    <a:lnTo>
                      <a:pt x="4964387" y="912258"/>
                    </a:lnTo>
                    <a:lnTo>
                      <a:pt x="4964387" y="831361"/>
                    </a:lnTo>
                    <a:cubicBezTo>
                      <a:pt x="4964387" y="759047"/>
                      <a:pt x="4961951" y="704310"/>
                      <a:pt x="4957069" y="667139"/>
                    </a:cubicBezTo>
                    <a:cubicBezTo>
                      <a:pt x="4952197" y="629958"/>
                      <a:pt x="4943260" y="603408"/>
                      <a:pt x="4930660" y="588290"/>
                    </a:cubicBezTo>
                    <a:cubicBezTo>
                      <a:pt x="4918059" y="573173"/>
                      <a:pt x="4898150" y="565414"/>
                      <a:pt x="4871332" y="565414"/>
                    </a:cubicBezTo>
                    <a:cubicBezTo>
                      <a:pt x="4844514" y="565002"/>
                      <a:pt x="4824605" y="573173"/>
                      <a:pt x="4812004" y="589103"/>
                    </a:cubicBezTo>
                    <a:close/>
                    <a:moveTo>
                      <a:pt x="286874" y="1041759"/>
                    </a:moveTo>
                    <a:lnTo>
                      <a:pt x="0" y="412"/>
                    </a:lnTo>
                    <a:lnTo>
                      <a:pt x="250301" y="412"/>
                    </a:lnTo>
                    <a:lnTo>
                      <a:pt x="350675" y="472271"/>
                    </a:lnTo>
                    <a:cubicBezTo>
                      <a:pt x="376275" y="588702"/>
                      <a:pt x="394966" y="687567"/>
                      <a:pt x="407157" y="769678"/>
                    </a:cubicBezTo>
                    <a:lnTo>
                      <a:pt x="414466" y="769678"/>
                    </a:lnTo>
                    <a:cubicBezTo>
                      <a:pt x="423002" y="710845"/>
                      <a:pt x="441693" y="612391"/>
                      <a:pt x="470958" y="473896"/>
                    </a:cubicBezTo>
                    <a:lnTo>
                      <a:pt x="574976" y="0"/>
                    </a:lnTo>
                    <a:lnTo>
                      <a:pt x="825287" y="0"/>
                    </a:lnTo>
                    <a:lnTo>
                      <a:pt x="535158" y="1041759"/>
                    </a:lnTo>
                    <a:lnTo>
                      <a:pt x="535158" y="1541393"/>
                    </a:lnTo>
                    <a:lnTo>
                      <a:pt x="286874" y="1541393"/>
                    </a:lnTo>
                    <a:close/>
                    <a:moveTo>
                      <a:pt x="2272310" y="415485"/>
                    </a:moveTo>
                    <a:lnTo>
                      <a:pt x="2272310" y="1540981"/>
                    </a:lnTo>
                    <a:lnTo>
                      <a:pt x="2075226" y="1540981"/>
                    </a:lnTo>
                    <a:lnTo>
                      <a:pt x="2053279" y="1403310"/>
                    </a:lnTo>
                    <a:lnTo>
                      <a:pt x="2047998" y="1403310"/>
                    </a:lnTo>
                    <a:cubicBezTo>
                      <a:pt x="1994361" y="1507484"/>
                      <a:pt x="1913906" y="1559371"/>
                      <a:pt x="1807032" y="1559371"/>
                    </a:cubicBezTo>
                    <a:cubicBezTo>
                      <a:pt x="1732678" y="1559371"/>
                      <a:pt x="1677813" y="1534858"/>
                      <a:pt x="1642468" y="1485832"/>
                    </a:cubicBezTo>
                    <a:cubicBezTo>
                      <a:pt x="1607113" y="1436806"/>
                      <a:pt x="1589640" y="1360417"/>
                      <a:pt x="1589640" y="1256242"/>
                    </a:cubicBezTo>
                    <a:lnTo>
                      <a:pt x="1589640" y="415485"/>
                    </a:lnTo>
                    <a:lnTo>
                      <a:pt x="1841579" y="415485"/>
                    </a:lnTo>
                    <a:lnTo>
                      <a:pt x="1841579" y="1241938"/>
                    </a:lnTo>
                    <a:cubicBezTo>
                      <a:pt x="1841579" y="1292188"/>
                      <a:pt x="1846860" y="1328145"/>
                      <a:pt x="1857834" y="1349385"/>
                    </a:cubicBezTo>
                    <a:cubicBezTo>
                      <a:pt x="1868807" y="1370626"/>
                      <a:pt x="1887088" y="1381657"/>
                      <a:pt x="1912688" y="1381657"/>
                    </a:cubicBezTo>
                    <a:cubicBezTo>
                      <a:pt x="1934634" y="1381657"/>
                      <a:pt x="1955761" y="1375112"/>
                      <a:pt x="1975670" y="1361642"/>
                    </a:cubicBezTo>
                    <a:cubicBezTo>
                      <a:pt x="1995579" y="1348161"/>
                      <a:pt x="2010616" y="1330995"/>
                      <a:pt x="2020371" y="1310167"/>
                    </a:cubicBezTo>
                    <a:lnTo>
                      <a:pt x="2020371" y="415475"/>
                    </a:lnTo>
                    <a:close/>
                    <a:moveTo>
                      <a:pt x="3565321" y="415485"/>
                    </a:moveTo>
                    <a:lnTo>
                      <a:pt x="3565321" y="1540981"/>
                    </a:lnTo>
                    <a:lnTo>
                      <a:pt x="3368237" y="1540981"/>
                    </a:lnTo>
                    <a:lnTo>
                      <a:pt x="3346291" y="1403310"/>
                    </a:lnTo>
                    <a:lnTo>
                      <a:pt x="3341009" y="1403310"/>
                    </a:lnTo>
                    <a:cubicBezTo>
                      <a:pt x="3287373" y="1507484"/>
                      <a:pt x="3206917" y="1559371"/>
                      <a:pt x="3100043" y="1559371"/>
                    </a:cubicBezTo>
                    <a:cubicBezTo>
                      <a:pt x="3025689" y="1559371"/>
                      <a:pt x="2970825" y="1534858"/>
                      <a:pt x="2935480" y="1485832"/>
                    </a:cubicBezTo>
                    <a:cubicBezTo>
                      <a:pt x="2900124" y="1436806"/>
                      <a:pt x="2882651" y="1360417"/>
                      <a:pt x="2882651" y="1256242"/>
                    </a:cubicBezTo>
                    <a:lnTo>
                      <a:pt x="2882651" y="415485"/>
                    </a:lnTo>
                    <a:lnTo>
                      <a:pt x="3134590" y="415485"/>
                    </a:lnTo>
                    <a:lnTo>
                      <a:pt x="3134590" y="1241938"/>
                    </a:lnTo>
                    <a:cubicBezTo>
                      <a:pt x="3134590" y="1292188"/>
                      <a:pt x="3139872" y="1328145"/>
                      <a:pt x="3150845" y="1349385"/>
                    </a:cubicBezTo>
                    <a:cubicBezTo>
                      <a:pt x="3161808" y="1370626"/>
                      <a:pt x="3180100" y="1381657"/>
                      <a:pt x="3205700" y="1381657"/>
                    </a:cubicBezTo>
                    <a:cubicBezTo>
                      <a:pt x="3227645" y="1381657"/>
                      <a:pt x="3248773" y="1375112"/>
                      <a:pt x="3268682" y="1361642"/>
                    </a:cubicBezTo>
                    <a:cubicBezTo>
                      <a:pt x="3288590" y="1348161"/>
                      <a:pt x="3303627" y="1330995"/>
                      <a:pt x="3313382" y="1310167"/>
                    </a:cubicBezTo>
                    <a:lnTo>
                      <a:pt x="3313382" y="41547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 name="Google Shape;153;p26"/>
              <p:cNvSpPr/>
              <p:nvPr/>
            </p:nvSpPr>
            <p:spPr>
              <a:xfrm>
                <a:off x="9203934" y="2141067"/>
                <a:ext cx="2211789" cy="1614108"/>
              </a:xfrm>
              <a:custGeom>
                <a:rect b="b" l="l" r="r" t="t"/>
                <a:pathLst>
                  <a:path extrusionOk="0" h="1614108" w="2211789">
                    <a:moveTo>
                      <a:pt x="747279" y="260648"/>
                    </a:moveTo>
                    <a:lnTo>
                      <a:pt x="496968" y="260648"/>
                    </a:lnTo>
                    <a:lnTo>
                      <a:pt x="496968" y="1597355"/>
                    </a:lnTo>
                    <a:lnTo>
                      <a:pt x="250311" y="1597355"/>
                    </a:lnTo>
                    <a:lnTo>
                      <a:pt x="250311" y="260648"/>
                    </a:lnTo>
                    <a:lnTo>
                      <a:pt x="0" y="260648"/>
                    </a:lnTo>
                    <a:lnTo>
                      <a:pt x="0" y="56796"/>
                    </a:lnTo>
                    <a:lnTo>
                      <a:pt x="746869" y="56796"/>
                    </a:lnTo>
                    <a:lnTo>
                      <a:pt x="746869" y="260648"/>
                    </a:lnTo>
                    <a:close/>
                    <a:moveTo>
                      <a:pt x="2189419" y="652011"/>
                    </a:moveTo>
                    <a:cubicBezTo>
                      <a:pt x="2173983" y="580932"/>
                      <a:pt x="2149601" y="529457"/>
                      <a:pt x="2115463" y="497596"/>
                    </a:cubicBezTo>
                    <a:cubicBezTo>
                      <a:pt x="2081337" y="465725"/>
                      <a:pt x="2034609" y="449795"/>
                      <a:pt x="1974861" y="449795"/>
                    </a:cubicBezTo>
                    <a:cubicBezTo>
                      <a:pt x="1928554" y="449795"/>
                      <a:pt x="1885471" y="462864"/>
                      <a:pt x="1845243" y="489425"/>
                    </a:cubicBezTo>
                    <a:cubicBezTo>
                      <a:pt x="1805016" y="515564"/>
                      <a:pt x="1774134" y="550296"/>
                      <a:pt x="1752188" y="593189"/>
                    </a:cubicBezTo>
                    <a:lnTo>
                      <a:pt x="1750161" y="593189"/>
                    </a:lnTo>
                    <a:lnTo>
                      <a:pt x="1750161" y="0"/>
                    </a:lnTo>
                    <a:lnTo>
                      <a:pt x="1507159" y="0"/>
                    </a:lnTo>
                    <a:lnTo>
                      <a:pt x="1507159" y="1597767"/>
                    </a:lnTo>
                    <a:lnTo>
                      <a:pt x="1715205" y="1597767"/>
                    </a:lnTo>
                    <a:lnTo>
                      <a:pt x="1740805" y="1491142"/>
                    </a:lnTo>
                    <a:lnTo>
                      <a:pt x="1746098" y="1491142"/>
                    </a:lnTo>
                    <a:cubicBezTo>
                      <a:pt x="1765597" y="1529137"/>
                      <a:pt x="1794852" y="1558960"/>
                      <a:pt x="1833861" y="1581013"/>
                    </a:cubicBezTo>
                    <a:cubicBezTo>
                      <a:pt x="1872870" y="1603077"/>
                      <a:pt x="1915954" y="1614108"/>
                      <a:pt x="1963490" y="1614108"/>
                    </a:cubicBezTo>
                    <a:cubicBezTo>
                      <a:pt x="2048827" y="1614108"/>
                      <a:pt x="2111400" y="1574478"/>
                      <a:pt x="2151638" y="1495629"/>
                    </a:cubicBezTo>
                    <a:cubicBezTo>
                      <a:pt x="2191855" y="1416791"/>
                      <a:pt x="2211774" y="1293413"/>
                      <a:pt x="2211774" y="1125506"/>
                    </a:cubicBezTo>
                    <a:lnTo>
                      <a:pt x="2211774" y="947381"/>
                    </a:lnTo>
                    <a:cubicBezTo>
                      <a:pt x="2212184" y="821554"/>
                      <a:pt x="2204456" y="723101"/>
                      <a:pt x="2189419" y="652022"/>
                    </a:cubicBezTo>
                    <a:close/>
                    <a:moveTo>
                      <a:pt x="1958208" y="1111202"/>
                    </a:moveTo>
                    <a:cubicBezTo>
                      <a:pt x="1958208" y="1193324"/>
                      <a:pt x="1954952" y="1257456"/>
                      <a:pt x="1948054" y="1304033"/>
                    </a:cubicBezTo>
                    <a:cubicBezTo>
                      <a:pt x="1941544" y="1350610"/>
                      <a:pt x="1930171" y="1383695"/>
                      <a:pt x="1914326" y="1403310"/>
                    </a:cubicBezTo>
                    <a:cubicBezTo>
                      <a:pt x="1898471" y="1422914"/>
                      <a:pt x="1877343" y="1432721"/>
                      <a:pt x="1850525" y="1432721"/>
                    </a:cubicBezTo>
                    <a:cubicBezTo>
                      <a:pt x="1829797" y="1432721"/>
                      <a:pt x="1810707" y="1427823"/>
                      <a:pt x="1792825" y="1418015"/>
                    </a:cubicBezTo>
                    <a:cubicBezTo>
                      <a:pt x="1775352" y="1408208"/>
                      <a:pt x="1760725" y="1393502"/>
                      <a:pt x="1749752" y="1373888"/>
                    </a:cubicBezTo>
                    <a:lnTo>
                      <a:pt x="1749752" y="734545"/>
                    </a:lnTo>
                    <a:cubicBezTo>
                      <a:pt x="1758288" y="703898"/>
                      <a:pt x="1772916" y="678984"/>
                      <a:pt x="1793644" y="659380"/>
                    </a:cubicBezTo>
                    <a:cubicBezTo>
                      <a:pt x="1814361" y="639765"/>
                      <a:pt x="1836706" y="629958"/>
                      <a:pt x="1861089" y="629958"/>
                    </a:cubicBezTo>
                    <a:cubicBezTo>
                      <a:pt x="1886689" y="629958"/>
                      <a:pt x="1906598" y="640167"/>
                      <a:pt x="1920416" y="660182"/>
                    </a:cubicBezTo>
                    <a:cubicBezTo>
                      <a:pt x="1934235" y="680209"/>
                      <a:pt x="1943990" y="714518"/>
                      <a:pt x="1949671" y="761908"/>
                    </a:cubicBezTo>
                    <a:cubicBezTo>
                      <a:pt x="1954963" y="809709"/>
                      <a:pt x="1957798" y="877526"/>
                      <a:pt x="1957798" y="965760"/>
                    </a:cubicBezTo>
                    <a:lnTo>
                      <a:pt x="1957798" y="111120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154" name="Google Shape;154;p26"/>
          <p:cNvSpPr txBox="1"/>
          <p:nvPr/>
        </p:nvSpPr>
        <p:spPr>
          <a:xfrm>
            <a:off x="718675" y="380475"/>
            <a:ext cx="76800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txBox="1"/>
          <p:nvPr/>
        </p:nvSpPr>
        <p:spPr>
          <a:xfrm>
            <a:off x="1838100" y="305025"/>
            <a:ext cx="5703300" cy="515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900">
                <a:solidFill>
                  <a:schemeClr val="lt1"/>
                </a:solidFill>
                <a:latin typeface="Inter"/>
                <a:ea typeface="Inter"/>
                <a:cs typeface="Inter"/>
                <a:sym typeface="Inter"/>
              </a:rPr>
              <a:t>Measuring Video Success</a:t>
            </a:r>
            <a:endParaRPr b="1" sz="2900">
              <a:solidFill>
                <a:schemeClr val="lt1"/>
              </a:solidFill>
              <a:latin typeface="Inter"/>
              <a:ea typeface="Inter"/>
              <a:cs typeface="Inter"/>
              <a:sym typeface="Inter"/>
            </a:endParaRPr>
          </a:p>
        </p:txBody>
      </p:sp>
      <p:sp>
        <p:nvSpPr>
          <p:cNvPr id="156" name="Google Shape;156;p26"/>
          <p:cNvSpPr txBox="1"/>
          <p:nvPr/>
        </p:nvSpPr>
        <p:spPr>
          <a:xfrm>
            <a:off x="890850" y="3703775"/>
            <a:ext cx="7597800" cy="18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900">
                <a:solidFill>
                  <a:schemeClr val="lt1"/>
                </a:solidFill>
                <a:latin typeface="Inter"/>
                <a:ea typeface="Inter"/>
                <a:cs typeface="Inter"/>
                <a:sym typeface="Inter"/>
              </a:rPr>
              <a:t>Success: Video over 100k views</a:t>
            </a:r>
            <a:endParaRPr b="1" sz="2900">
              <a:solidFill>
                <a:schemeClr val="lt1"/>
              </a:solidFill>
              <a:latin typeface="Inter"/>
              <a:ea typeface="Inter"/>
              <a:cs typeface="Inter"/>
              <a:sym typeface="Inter"/>
            </a:endParaRPr>
          </a:p>
          <a:p>
            <a:pPr indent="0" lvl="0" marL="0" rtl="0" algn="l">
              <a:spcBef>
                <a:spcPts val="0"/>
              </a:spcBef>
              <a:spcAft>
                <a:spcPts val="0"/>
              </a:spcAft>
              <a:buNone/>
            </a:pPr>
            <a:r>
              <a:t/>
            </a:r>
            <a:endParaRPr b="1" sz="2900">
              <a:solidFill>
                <a:schemeClr val="lt1"/>
              </a:solidFill>
              <a:latin typeface="Inter"/>
              <a:ea typeface="Inter"/>
              <a:cs typeface="Inter"/>
              <a:sym typeface="Inter"/>
            </a:endParaRPr>
          </a:p>
          <a:p>
            <a:pPr indent="0" lvl="0" marL="0" rtl="0" algn="l">
              <a:spcBef>
                <a:spcPts val="0"/>
              </a:spcBef>
              <a:spcAft>
                <a:spcPts val="0"/>
              </a:spcAft>
              <a:buNone/>
            </a:pPr>
            <a:r>
              <a:t/>
            </a:r>
            <a:endParaRPr b="1" sz="2900">
              <a:solidFill>
                <a:schemeClr val="lt1"/>
              </a:solidFill>
              <a:latin typeface="Inter"/>
              <a:ea typeface="Inter"/>
              <a:cs typeface="Inter"/>
              <a:sym typeface="Inter"/>
            </a:endParaRPr>
          </a:p>
        </p:txBody>
      </p:sp>
      <p:pic>
        <p:nvPicPr>
          <p:cNvPr id="157" name="Google Shape;157;p26"/>
          <p:cNvPicPr preferRelativeResize="0"/>
          <p:nvPr/>
        </p:nvPicPr>
        <p:blipFill>
          <a:blip r:embed="rId3">
            <a:alphaModFix/>
          </a:blip>
          <a:stretch>
            <a:fillRect/>
          </a:stretch>
        </p:blipFill>
        <p:spPr>
          <a:xfrm>
            <a:off x="2219200" y="820713"/>
            <a:ext cx="4147950" cy="271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p:nvPr/>
        </p:nvSpPr>
        <p:spPr>
          <a:xfrm>
            <a:off x="10" y="90352"/>
            <a:ext cx="207264" cy="165811"/>
          </a:xfrm>
          <a:custGeom>
            <a:rect b="b" l="l" r="r" t="t"/>
            <a:pathLst>
              <a:path extrusionOk="0" h="3901440" w="4876800">
                <a:moveTo>
                  <a:pt x="4632960" y="2194560"/>
                </a:moveTo>
                <a:lnTo>
                  <a:pt x="243840" y="2194560"/>
                </a:lnTo>
                <a:cubicBezTo>
                  <a:pt x="179170" y="2194560"/>
                  <a:pt x="117148" y="2168859"/>
                  <a:pt x="71419" y="2123139"/>
                </a:cubicBezTo>
                <a:cubicBezTo>
                  <a:pt x="25690" y="2077419"/>
                  <a:pt x="0" y="2015386"/>
                  <a:pt x="0" y="1950720"/>
                </a:cubicBezTo>
                <a:cubicBezTo>
                  <a:pt x="0" y="1886049"/>
                  <a:pt x="25690" y="1824028"/>
                  <a:pt x="71419" y="1778298"/>
                </a:cubicBezTo>
                <a:cubicBezTo>
                  <a:pt x="117148" y="1732571"/>
                  <a:pt x="179170" y="1706880"/>
                  <a:pt x="243840" y="1706880"/>
                </a:cubicBezTo>
                <a:lnTo>
                  <a:pt x="4632960" y="1706880"/>
                </a:lnTo>
                <a:cubicBezTo>
                  <a:pt x="4697627" y="1706880"/>
                  <a:pt x="4759659" y="1732571"/>
                  <a:pt x="4805379" y="1778298"/>
                </a:cubicBezTo>
                <a:cubicBezTo>
                  <a:pt x="4851099" y="1824028"/>
                  <a:pt x="4876800" y="1886049"/>
                  <a:pt x="4876800" y="1950720"/>
                </a:cubicBezTo>
                <a:cubicBezTo>
                  <a:pt x="4876800" y="2015386"/>
                  <a:pt x="4851099" y="2077419"/>
                  <a:pt x="4805379" y="2123139"/>
                </a:cubicBezTo>
                <a:cubicBezTo>
                  <a:pt x="4759659" y="2168859"/>
                  <a:pt x="4697627" y="2194560"/>
                  <a:pt x="4632960" y="2194560"/>
                </a:cubicBezTo>
                <a:close/>
                <a:moveTo>
                  <a:pt x="4632960" y="487680"/>
                </a:moveTo>
                <a:lnTo>
                  <a:pt x="243840" y="487680"/>
                </a:lnTo>
                <a:cubicBezTo>
                  <a:pt x="179170" y="487680"/>
                  <a:pt x="117148" y="461989"/>
                  <a:pt x="71419" y="416262"/>
                </a:cubicBezTo>
                <a:cubicBezTo>
                  <a:pt x="25690" y="370532"/>
                  <a:pt x="0" y="308511"/>
                  <a:pt x="0" y="243840"/>
                </a:cubicBezTo>
                <a:cubicBezTo>
                  <a:pt x="0" y="179169"/>
                  <a:pt x="25690" y="117148"/>
                  <a:pt x="71419" y="71418"/>
                </a:cubicBezTo>
                <a:cubicBezTo>
                  <a:pt x="117148" y="25691"/>
                  <a:pt x="179170" y="0"/>
                  <a:pt x="243840" y="0"/>
                </a:cubicBezTo>
                <a:lnTo>
                  <a:pt x="4632960" y="0"/>
                </a:lnTo>
                <a:cubicBezTo>
                  <a:pt x="4697627" y="0"/>
                  <a:pt x="4759659" y="25691"/>
                  <a:pt x="4805379" y="71418"/>
                </a:cubicBezTo>
                <a:cubicBezTo>
                  <a:pt x="4851099" y="117148"/>
                  <a:pt x="4876800" y="179169"/>
                  <a:pt x="4876800" y="243840"/>
                </a:cubicBezTo>
                <a:cubicBezTo>
                  <a:pt x="4876800" y="308511"/>
                  <a:pt x="4851099" y="370532"/>
                  <a:pt x="4805379" y="416262"/>
                </a:cubicBezTo>
                <a:cubicBezTo>
                  <a:pt x="4759659" y="461989"/>
                  <a:pt x="4697627" y="487680"/>
                  <a:pt x="4632960" y="487680"/>
                </a:cubicBezTo>
                <a:close/>
                <a:moveTo>
                  <a:pt x="4632960" y="3901440"/>
                </a:moveTo>
                <a:lnTo>
                  <a:pt x="243840" y="3901440"/>
                </a:lnTo>
                <a:cubicBezTo>
                  <a:pt x="179170" y="3901440"/>
                  <a:pt x="117148" y="3875739"/>
                  <a:pt x="71419" y="3830019"/>
                </a:cubicBezTo>
                <a:cubicBezTo>
                  <a:pt x="25690" y="3784299"/>
                  <a:pt x="0" y="3722266"/>
                  <a:pt x="0" y="3657600"/>
                </a:cubicBezTo>
                <a:cubicBezTo>
                  <a:pt x="0" y="3592934"/>
                  <a:pt x="25690" y="3530901"/>
                  <a:pt x="71419" y="3485181"/>
                </a:cubicBezTo>
                <a:cubicBezTo>
                  <a:pt x="117148" y="3439461"/>
                  <a:pt x="179170" y="3413760"/>
                  <a:pt x="243840" y="3413760"/>
                </a:cubicBezTo>
                <a:lnTo>
                  <a:pt x="4632960" y="3413760"/>
                </a:lnTo>
                <a:cubicBezTo>
                  <a:pt x="4697627" y="3413760"/>
                  <a:pt x="4759659" y="3439461"/>
                  <a:pt x="4805379" y="3485181"/>
                </a:cubicBezTo>
                <a:cubicBezTo>
                  <a:pt x="4851099" y="3530901"/>
                  <a:pt x="4876800" y="3592934"/>
                  <a:pt x="4876800" y="3657600"/>
                </a:cubicBezTo>
                <a:cubicBezTo>
                  <a:pt x="4876800" y="3722266"/>
                  <a:pt x="4851099" y="3784299"/>
                  <a:pt x="4805379" y="3830019"/>
                </a:cubicBezTo>
                <a:cubicBezTo>
                  <a:pt x="4759659" y="3875739"/>
                  <a:pt x="4697627" y="3901440"/>
                  <a:pt x="4632960" y="390144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63" name="Google Shape;163;p27"/>
          <p:cNvGrpSpPr/>
          <p:nvPr/>
        </p:nvGrpSpPr>
        <p:grpSpPr>
          <a:xfrm>
            <a:off x="335532" y="85056"/>
            <a:ext cx="766480" cy="172025"/>
            <a:chOff x="4186708" y="2070389"/>
            <a:chExt cx="8009198" cy="1797543"/>
          </a:xfrm>
        </p:grpSpPr>
        <p:sp>
          <p:nvSpPr>
            <p:cNvPr id="164" name="Google Shape;164;p27"/>
            <p:cNvSpPr/>
            <p:nvPr/>
          </p:nvSpPr>
          <p:spPr>
            <a:xfrm>
              <a:off x="4186708" y="2070389"/>
              <a:ext cx="2554332" cy="1797543"/>
            </a:xfrm>
            <a:custGeom>
              <a:rect b="b" l="l" r="r" t="t"/>
              <a:pathLst>
                <a:path extrusionOk="0" h="1797543" w="2554332">
                  <a:moveTo>
                    <a:pt x="2501095" y="280664"/>
                  </a:moveTo>
                  <a:cubicBezTo>
                    <a:pt x="2471840" y="170356"/>
                    <a:pt x="2385285" y="83346"/>
                    <a:pt x="2275166" y="53523"/>
                  </a:cubicBezTo>
                  <a:cubicBezTo>
                    <a:pt x="2076055" y="0"/>
                    <a:pt x="1277166" y="0"/>
                    <a:pt x="1277166" y="0"/>
                  </a:cubicBezTo>
                  <a:cubicBezTo>
                    <a:pt x="1277166" y="0"/>
                    <a:pt x="478687" y="0"/>
                    <a:pt x="279166" y="53523"/>
                  </a:cubicBezTo>
                  <a:cubicBezTo>
                    <a:pt x="169457" y="82935"/>
                    <a:pt x="82901" y="169955"/>
                    <a:pt x="53238" y="280664"/>
                  </a:cubicBezTo>
                  <a:cubicBezTo>
                    <a:pt x="0" y="480843"/>
                    <a:pt x="0" y="898767"/>
                    <a:pt x="0" y="898767"/>
                  </a:cubicBezTo>
                  <a:cubicBezTo>
                    <a:pt x="0" y="898767"/>
                    <a:pt x="0" y="1316701"/>
                    <a:pt x="53238" y="1516880"/>
                  </a:cubicBezTo>
                  <a:cubicBezTo>
                    <a:pt x="82492" y="1627188"/>
                    <a:pt x="169048" y="1714198"/>
                    <a:pt x="279166" y="1744021"/>
                  </a:cubicBezTo>
                  <a:cubicBezTo>
                    <a:pt x="478687" y="1797544"/>
                    <a:pt x="1277166" y="1797544"/>
                    <a:pt x="1277166" y="1797544"/>
                  </a:cubicBezTo>
                  <a:cubicBezTo>
                    <a:pt x="1277166" y="1797544"/>
                    <a:pt x="2076055" y="1797544"/>
                    <a:pt x="2275166" y="1744021"/>
                  </a:cubicBezTo>
                  <a:cubicBezTo>
                    <a:pt x="2384885" y="1714610"/>
                    <a:pt x="2471431" y="1627590"/>
                    <a:pt x="2501095" y="1516880"/>
                  </a:cubicBezTo>
                  <a:cubicBezTo>
                    <a:pt x="2554332" y="1316701"/>
                    <a:pt x="2554332" y="898777"/>
                    <a:pt x="2554332" y="898777"/>
                  </a:cubicBezTo>
                  <a:cubicBezTo>
                    <a:pt x="2554332" y="898777"/>
                    <a:pt x="2554332" y="480843"/>
                    <a:pt x="2501095" y="280664"/>
                  </a:cubicBezTo>
                  <a:close/>
                </a:path>
              </a:pathLst>
            </a:custGeom>
            <a:solidFill>
              <a:srgbClr val="FF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 name="Google Shape;165;p27"/>
            <p:cNvSpPr/>
            <p:nvPr/>
          </p:nvSpPr>
          <p:spPr>
            <a:xfrm>
              <a:off x="5208691" y="2583916"/>
              <a:ext cx="663568" cy="770490"/>
            </a:xfrm>
            <a:custGeom>
              <a:rect b="b" l="l" r="r" t="t"/>
              <a:pathLst>
                <a:path extrusionOk="0" h="770490" w="663568">
                  <a:moveTo>
                    <a:pt x="0" y="770491"/>
                  </a:moveTo>
                  <a:lnTo>
                    <a:pt x="663569" y="385240"/>
                  </a:lnTo>
                  <a:lnTo>
                    <a:pt x="0"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66" name="Google Shape;166;p27"/>
            <p:cNvGrpSpPr/>
            <p:nvPr/>
          </p:nvGrpSpPr>
          <p:grpSpPr>
            <a:xfrm>
              <a:off x="6993798" y="2141067"/>
              <a:ext cx="5202108" cy="1615762"/>
              <a:chOff x="6993798" y="2141067"/>
              <a:chExt cx="5202108" cy="1615762"/>
            </a:xfrm>
          </p:grpSpPr>
          <p:sp>
            <p:nvSpPr>
              <p:cNvPr id="167" name="Google Shape;167;p27"/>
              <p:cNvSpPr/>
              <p:nvPr/>
            </p:nvSpPr>
            <p:spPr>
              <a:xfrm>
                <a:off x="6993798" y="2197441"/>
                <a:ext cx="5202108" cy="1559388"/>
              </a:xfrm>
              <a:custGeom>
                <a:rect b="b" l="l" r="r" t="t"/>
                <a:pathLst>
                  <a:path extrusionOk="0" h="1559388" w="5202108">
                    <a:moveTo>
                      <a:pt x="900471" y="1508297"/>
                    </a:moveTo>
                    <a:cubicBezTo>
                      <a:pt x="850079" y="1473988"/>
                      <a:pt x="813915" y="1420876"/>
                      <a:pt x="792788" y="1348573"/>
                    </a:cubicBezTo>
                    <a:cubicBezTo>
                      <a:pt x="771651" y="1276258"/>
                      <a:pt x="760678" y="1180254"/>
                      <a:pt x="760678" y="1060139"/>
                    </a:cubicBezTo>
                    <a:lnTo>
                      <a:pt x="760678" y="896729"/>
                    </a:lnTo>
                    <a:cubicBezTo>
                      <a:pt x="760678" y="775400"/>
                      <a:pt x="772869" y="678171"/>
                      <a:pt x="797251" y="604622"/>
                    </a:cubicBezTo>
                    <a:cubicBezTo>
                      <a:pt x="821633" y="531093"/>
                      <a:pt x="859834" y="477581"/>
                      <a:pt x="911434" y="444073"/>
                    </a:cubicBezTo>
                    <a:cubicBezTo>
                      <a:pt x="963043" y="410576"/>
                      <a:pt x="1030908" y="393422"/>
                      <a:pt x="1115017" y="393422"/>
                    </a:cubicBezTo>
                    <a:cubicBezTo>
                      <a:pt x="1197919" y="393422"/>
                      <a:pt x="1264156" y="410576"/>
                      <a:pt x="1314128" y="444897"/>
                    </a:cubicBezTo>
                    <a:cubicBezTo>
                      <a:pt x="1364110" y="479206"/>
                      <a:pt x="1400684" y="532730"/>
                      <a:pt x="1423848" y="605445"/>
                    </a:cubicBezTo>
                    <a:cubicBezTo>
                      <a:pt x="1447012" y="678171"/>
                      <a:pt x="1458394" y="775400"/>
                      <a:pt x="1458394" y="896318"/>
                    </a:cubicBezTo>
                    <a:lnTo>
                      <a:pt x="1458394" y="1059737"/>
                    </a:lnTo>
                    <a:cubicBezTo>
                      <a:pt x="1458394" y="1179843"/>
                      <a:pt x="1447012" y="1276258"/>
                      <a:pt x="1424656" y="1348974"/>
                    </a:cubicBezTo>
                    <a:cubicBezTo>
                      <a:pt x="1402311" y="1421689"/>
                      <a:pt x="1365748" y="1475212"/>
                      <a:pt x="1314947" y="1508709"/>
                    </a:cubicBezTo>
                    <a:cubicBezTo>
                      <a:pt x="1264555" y="1542206"/>
                      <a:pt x="1195882" y="1559382"/>
                      <a:pt x="1109326" y="1559382"/>
                    </a:cubicBezTo>
                    <a:cubicBezTo>
                      <a:pt x="1020744" y="1559773"/>
                      <a:pt x="950852" y="1542618"/>
                      <a:pt x="900471" y="1508297"/>
                    </a:cubicBezTo>
                    <a:close/>
                    <a:moveTo>
                      <a:pt x="1183690" y="1331819"/>
                    </a:moveTo>
                    <a:cubicBezTo>
                      <a:pt x="1197509" y="1295049"/>
                      <a:pt x="1204828" y="1234991"/>
                      <a:pt x="1204828" y="1152068"/>
                    </a:cubicBezTo>
                    <a:lnTo>
                      <a:pt x="1204828" y="801137"/>
                    </a:lnTo>
                    <a:cubicBezTo>
                      <a:pt x="1204828" y="720240"/>
                      <a:pt x="1197919" y="661417"/>
                      <a:pt x="1183690" y="623835"/>
                    </a:cubicBezTo>
                    <a:cubicBezTo>
                      <a:pt x="1169882" y="586654"/>
                      <a:pt x="1145091" y="567863"/>
                      <a:pt x="1109735" y="567863"/>
                    </a:cubicBezTo>
                    <a:cubicBezTo>
                      <a:pt x="1075609" y="567863"/>
                      <a:pt x="1051626" y="586654"/>
                      <a:pt x="1037408" y="623835"/>
                    </a:cubicBezTo>
                    <a:cubicBezTo>
                      <a:pt x="1023589" y="661006"/>
                      <a:pt x="1016281" y="720240"/>
                      <a:pt x="1016281" y="801137"/>
                    </a:cubicBezTo>
                    <a:lnTo>
                      <a:pt x="1016281" y="1152068"/>
                    </a:lnTo>
                    <a:cubicBezTo>
                      <a:pt x="1016281" y="1235403"/>
                      <a:pt x="1022781" y="1295461"/>
                      <a:pt x="1036190" y="1331819"/>
                    </a:cubicBezTo>
                    <a:cubicBezTo>
                      <a:pt x="1049599" y="1368588"/>
                      <a:pt x="1073981" y="1386968"/>
                      <a:pt x="1109336" y="1386968"/>
                    </a:cubicBezTo>
                    <a:cubicBezTo>
                      <a:pt x="1145091" y="1386968"/>
                      <a:pt x="1169473" y="1368588"/>
                      <a:pt x="1183690" y="1331819"/>
                    </a:cubicBezTo>
                    <a:close/>
                    <a:moveTo>
                      <a:pt x="4779904" y="1062999"/>
                    </a:moveTo>
                    <a:lnTo>
                      <a:pt x="4779904" y="1119795"/>
                    </a:lnTo>
                    <a:cubicBezTo>
                      <a:pt x="4779904" y="1192099"/>
                      <a:pt x="4781941" y="1246023"/>
                      <a:pt x="4786414" y="1282381"/>
                    </a:cubicBezTo>
                    <a:cubicBezTo>
                      <a:pt x="4790467" y="1318338"/>
                      <a:pt x="4799414" y="1344888"/>
                      <a:pt x="4812823" y="1361241"/>
                    </a:cubicBezTo>
                    <a:cubicBezTo>
                      <a:pt x="4826232" y="1377572"/>
                      <a:pt x="4846950" y="1386155"/>
                      <a:pt x="4874986" y="1386155"/>
                    </a:cubicBezTo>
                    <a:cubicBezTo>
                      <a:pt x="4912788" y="1386155"/>
                      <a:pt x="4938787" y="1371449"/>
                      <a:pt x="4952606" y="1342027"/>
                    </a:cubicBezTo>
                    <a:cubicBezTo>
                      <a:pt x="4966425" y="1312616"/>
                      <a:pt x="4974132" y="1263590"/>
                      <a:pt x="4975361" y="1194960"/>
                    </a:cubicBezTo>
                    <a:lnTo>
                      <a:pt x="5192753" y="1207628"/>
                    </a:lnTo>
                    <a:cubicBezTo>
                      <a:pt x="5193981" y="1217425"/>
                      <a:pt x="5194380" y="1230906"/>
                      <a:pt x="5194380" y="1248061"/>
                    </a:cubicBezTo>
                    <a:cubicBezTo>
                      <a:pt x="5194380" y="1352246"/>
                      <a:pt x="5165934" y="1429860"/>
                      <a:pt x="5109452" y="1481335"/>
                    </a:cubicBezTo>
                    <a:cubicBezTo>
                      <a:pt x="5052970" y="1532810"/>
                      <a:pt x="4972925" y="1558548"/>
                      <a:pt x="4869305" y="1558548"/>
                    </a:cubicBezTo>
                    <a:cubicBezTo>
                      <a:pt x="4744958" y="1558548"/>
                      <a:pt x="4658004" y="1519329"/>
                      <a:pt x="4608021" y="1440892"/>
                    </a:cubicBezTo>
                    <a:cubicBezTo>
                      <a:pt x="4558039" y="1362455"/>
                      <a:pt x="4533258" y="1241526"/>
                      <a:pt x="4533258" y="1077304"/>
                    </a:cubicBezTo>
                    <a:lnTo>
                      <a:pt x="4533258" y="880799"/>
                    </a:lnTo>
                    <a:cubicBezTo>
                      <a:pt x="4533258" y="711668"/>
                      <a:pt x="4559257" y="588691"/>
                      <a:pt x="4610856" y="510676"/>
                    </a:cubicBezTo>
                    <a:cubicBezTo>
                      <a:pt x="4662466" y="433052"/>
                      <a:pt x="4751049" y="394234"/>
                      <a:pt x="4876624" y="394234"/>
                    </a:cubicBezTo>
                    <a:cubicBezTo>
                      <a:pt x="4963169" y="394234"/>
                      <a:pt x="5029406" y="410175"/>
                      <a:pt x="5075724" y="442036"/>
                    </a:cubicBezTo>
                    <a:cubicBezTo>
                      <a:pt x="5122052" y="473896"/>
                      <a:pt x="5154562" y="523323"/>
                      <a:pt x="5173663" y="590739"/>
                    </a:cubicBezTo>
                    <a:cubicBezTo>
                      <a:pt x="5192353" y="658145"/>
                      <a:pt x="5202108" y="751298"/>
                      <a:pt x="5202108" y="869767"/>
                    </a:cubicBezTo>
                    <a:lnTo>
                      <a:pt x="5202108" y="1062598"/>
                    </a:lnTo>
                    <a:lnTo>
                      <a:pt x="4779904" y="1062598"/>
                    </a:lnTo>
                    <a:close/>
                    <a:moveTo>
                      <a:pt x="4812004" y="589103"/>
                    </a:moveTo>
                    <a:cubicBezTo>
                      <a:pt x="4799403" y="605044"/>
                      <a:pt x="4790877" y="631183"/>
                      <a:pt x="4786404" y="667139"/>
                    </a:cubicBezTo>
                    <a:cubicBezTo>
                      <a:pt x="4781931" y="703085"/>
                      <a:pt x="4779904" y="758245"/>
                      <a:pt x="4779904" y="831361"/>
                    </a:cubicBezTo>
                    <a:lnTo>
                      <a:pt x="4779904" y="912258"/>
                    </a:lnTo>
                    <a:lnTo>
                      <a:pt x="4964387" y="912258"/>
                    </a:lnTo>
                    <a:lnTo>
                      <a:pt x="4964387" y="831361"/>
                    </a:lnTo>
                    <a:cubicBezTo>
                      <a:pt x="4964387" y="759047"/>
                      <a:pt x="4961951" y="704310"/>
                      <a:pt x="4957069" y="667139"/>
                    </a:cubicBezTo>
                    <a:cubicBezTo>
                      <a:pt x="4952197" y="629958"/>
                      <a:pt x="4943260" y="603408"/>
                      <a:pt x="4930660" y="588290"/>
                    </a:cubicBezTo>
                    <a:cubicBezTo>
                      <a:pt x="4918059" y="573173"/>
                      <a:pt x="4898150" y="565414"/>
                      <a:pt x="4871332" y="565414"/>
                    </a:cubicBezTo>
                    <a:cubicBezTo>
                      <a:pt x="4844514" y="565002"/>
                      <a:pt x="4824605" y="573173"/>
                      <a:pt x="4812004" y="589103"/>
                    </a:cubicBezTo>
                    <a:close/>
                    <a:moveTo>
                      <a:pt x="286874" y="1041759"/>
                    </a:moveTo>
                    <a:lnTo>
                      <a:pt x="0" y="412"/>
                    </a:lnTo>
                    <a:lnTo>
                      <a:pt x="250301" y="412"/>
                    </a:lnTo>
                    <a:lnTo>
                      <a:pt x="350675" y="472271"/>
                    </a:lnTo>
                    <a:cubicBezTo>
                      <a:pt x="376275" y="588702"/>
                      <a:pt x="394966" y="687567"/>
                      <a:pt x="407157" y="769678"/>
                    </a:cubicBezTo>
                    <a:lnTo>
                      <a:pt x="414466" y="769678"/>
                    </a:lnTo>
                    <a:cubicBezTo>
                      <a:pt x="423002" y="710845"/>
                      <a:pt x="441693" y="612391"/>
                      <a:pt x="470958" y="473896"/>
                    </a:cubicBezTo>
                    <a:lnTo>
                      <a:pt x="574976" y="0"/>
                    </a:lnTo>
                    <a:lnTo>
                      <a:pt x="825287" y="0"/>
                    </a:lnTo>
                    <a:lnTo>
                      <a:pt x="535158" y="1041759"/>
                    </a:lnTo>
                    <a:lnTo>
                      <a:pt x="535158" y="1541393"/>
                    </a:lnTo>
                    <a:lnTo>
                      <a:pt x="286874" y="1541393"/>
                    </a:lnTo>
                    <a:close/>
                    <a:moveTo>
                      <a:pt x="2272310" y="415485"/>
                    </a:moveTo>
                    <a:lnTo>
                      <a:pt x="2272310" y="1540981"/>
                    </a:lnTo>
                    <a:lnTo>
                      <a:pt x="2075226" y="1540981"/>
                    </a:lnTo>
                    <a:lnTo>
                      <a:pt x="2053279" y="1403310"/>
                    </a:lnTo>
                    <a:lnTo>
                      <a:pt x="2047998" y="1403310"/>
                    </a:lnTo>
                    <a:cubicBezTo>
                      <a:pt x="1994361" y="1507484"/>
                      <a:pt x="1913906" y="1559371"/>
                      <a:pt x="1807032" y="1559371"/>
                    </a:cubicBezTo>
                    <a:cubicBezTo>
                      <a:pt x="1732678" y="1559371"/>
                      <a:pt x="1677813" y="1534858"/>
                      <a:pt x="1642468" y="1485832"/>
                    </a:cubicBezTo>
                    <a:cubicBezTo>
                      <a:pt x="1607113" y="1436806"/>
                      <a:pt x="1589640" y="1360417"/>
                      <a:pt x="1589640" y="1256242"/>
                    </a:cubicBezTo>
                    <a:lnTo>
                      <a:pt x="1589640" y="415485"/>
                    </a:lnTo>
                    <a:lnTo>
                      <a:pt x="1841579" y="415485"/>
                    </a:lnTo>
                    <a:lnTo>
                      <a:pt x="1841579" y="1241938"/>
                    </a:lnTo>
                    <a:cubicBezTo>
                      <a:pt x="1841579" y="1292188"/>
                      <a:pt x="1846860" y="1328145"/>
                      <a:pt x="1857834" y="1349385"/>
                    </a:cubicBezTo>
                    <a:cubicBezTo>
                      <a:pt x="1868807" y="1370626"/>
                      <a:pt x="1887088" y="1381657"/>
                      <a:pt x="1912688" y="1381657"/>
                    </a:cubicBezTo>
                    <a:cubicBezTo>
                      <a:pt x="1934634" y="1381657"/>
                      <a:pt x="1955761" y="1375112"/>
                      <a:pt x="1975670" y="1361642"/>
                    </a:cubicBezTo>
                    <a:cubicBezTo>
                      <a:pt x="1995579" y="1348161"/>
                      <a:pt x="2010616" y="1330995"/>
                      <a:pt x="2020371" y="1310167"/>
                    </a:cubicBezTo>
                    <a:lnTo>
                      <a:pt x="2020371" y="415475"/>
                    </a:lnTo>
                    <a:close/>
                    <a:moveTo>
                      <a:pt x="3565321" y="415485"/>
                    </a:moveTo>
                    <a:lnTo>
                      <a:pt x="3565321" y="1540981"/>
                    </a:lnTo>
                    <a:lnTo>
                      <a:pt x="3368237" y="1540981"/>
                    </a:lnTo>
                    <a:lnTo>
                      <a:pt x="3346291" y="1403310"/>
                    </a:lnTo>
                    <a:lnTo>
                      <a:pt x="3341009" y="1403310"/>
                    </a:lnTo>
                    <a:cubicBezTo>
                      <a:pt x="3287373" y="1507484"/>
                      <a:pt x="3206917" y="1559371"/>
                      <a:pt x="3100043" y="1559371"/>
                    </a:cubicBezTo>
                    <a:cubicBezTo>
                      <a:pt x="3025689" y="1559371"/>
                      <a:pt x="2970825" y="1534858"/>
                      <a:pt x="2935480" y="1485832"/>
                    </a:cubicBezTo>
                    <a:cubicBezTo>
                      <a:pt x="2900124" y="1436806"/>
                      <a:pt x="2882651" y="1360417"/>
                      <a:pt x="2882651" y="1256242"/>
                    </a:cubicBezTo>
                    <a:lnTo>
                      <a:pt x="2882651" y="415485"/>
                    </a:lnTo>
                    <a:lnTo>
                      <a:pt x="3134590" y="415485"/>
                    </a:lnTo>
                    <a:lnTo>
                      <a:pt x="3134590" y="1241938"/>
                    </a:lnTo>
                    <a:cubicBezTo>
                      <a:pt x="3134590" y="1292188"/>
                      <a:pt x="3139872" y="1328145"/>
                      <a:pt x="3150845" y="1349385"/>
                    </a:cubicBezTo>
                    <a:cubicBezTo>
                      <a:pt x="3161808" y="1370626"/>
                      <a:pt x="3180100" y="1381657"/>
                      <a:pt x="3205700" y="1381657"/>
                    </a:cubicBezTo>
                    <a:cubicBezTo>
                      <a:pt x="3227645" y="1381657"/>
                      <a:pt x="3248773" y="1375112"/>
                      <a:pt x="3268682" y="1361642"/>
                    </a:cubicBezTo>
                    <a:cubicBezTo>
                      <a:pt x="3288590" y="1348161"/>
                      <a:pt x="3303627" y="1330995"/>
                      <a:pt x="3313382" y="1310167"/>
                    </a:cubicBezTo>
                    <a:lnTo>
                      <a:pt x="3313382" y="41547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8" name="Google Shape;168;p27"/>
              <p:cNvSpPr/>
              <p:nvPr/>
            </p:nvSpPr>
            <p:spPr>
              <a:xfrm>
                <a:off x="9203934" y="2141067"/>
                <a:ext cx="2211789" cy="1614108"/>
              </a:xfrm>
              <a:custGeom>
                <a:rect b="b" l="l" r="r" t="t"/>
                <a:pathLst>
                  <a:path extrusionOk="0" h="1614108" w="2211789">
                    <a:moveTo>
                      <a:pt x="747279" y="260648"/>
                    </a:moveTo>
                    <a:lnTo>
                      <a:pt x="496968" y="260648"/>
                    </a:lnTo>
                    <a:lnTo>
                      <a:pt x="496968" y="1597355"/>
                    </a:lnTo>
                    <a:lnTo>
                      <a:pt x="250311" y="1597355"/>
                    </a:lnTo>
                    <a:lnTo>
                      <a:pt x="250311" y="260648"/>
                    </a:lnTo>
                    <a:lnTo>
                      <a:pt x="0" y="260648"/>
                    </a:lnTo>
                    <a:lnTo>
                      <a:pt x="0" y="56796"/>
                    </a:lnTo>
                    <a:lnTo>
                      <a:pt x="746869" y="56796"/>
                    </a:lnTo>
                    <a:lnTo>
                      <a:pt x="746869" y="260648"/>
                    </a:lnTo>
                    <a:close/>
                    <a:moveTo>
                      <a:pt x="2189419" y="652011"/>
                    </a:moveTo>
                    <a:cubicBezTo>
                      <a:pt x="2173983" y="580932"/>
                      <a:pt x="2149601" y="529457"/>
                      <a:pt x="2115463" y="497596"/>
                    </a:cubicBezTo>
                    <a:cubicBezTo>
                      <a:pt x="2081337" y="465725"/>
                      <a:pt x="2034609" y="449795"/>
                      <a:pt x="1974861" y="449795"/>
                    </a:cubicBezTo>
                    <a:cubicBezTo>
                      <a:pt x="1928554" y="449795"/>
                      <a:pt x="1885471" y="462864"/>
                      <a:pt x="1845243" y="489425"/>
                    </a:cubicBezTo>
                    <a:cubicBezTo>
                      <a:pt x="1805016" y="515564"/>
                      <a:pt x="1774134" y="550296"/>
                      <a:pt x="1752188" y="593189"/>
                    </a:cubicBezTo>
                    <a:lnTo>
                      <a:pt x="1750161" y="593189"/>
                    </a:lnTo>
                    <a:lnTo>
                      <a:pt x="1750161" y="0"/>
                    </a:lnTo>
                    <a:lnTo>
                      <a:pt x="1507159" y="0"/>
                    </a:lnTo>
                    <a:lnTo>
                      <a:pt x="1507159" y="1597767"/>
                    </a:lnTo>
                    <a:lnTo>
                      <a:pt x="1715205" y="1597767"/>
                    </a:lnTo>
                    <a:lnTo>
                      <a:pt x="1740805" y="1491142"/>
                    </a:lnTo>
                    <a:lnTo>
                      <a:pt x="1746098" y="1491142"/>
                    </a:lnTo>
                    <a:cubicBezTo>
                      <a:pt x="1765597" y="1529137"/>
                      <a:pt x="1794852" y="1558960"/>
                      <a:pt x="1833861" y="1581013"/>
                    </a:cubicBezTo>
                    <a:cubicBezTo>
                      <a:pt x="1872870" y="1603077"/>
                      <a:pt x="1915954" y="1614108"/>
                      <a:pt x="1963490" y="1614108"/>
                    </a:cubicBezTo>
                    <a:cubicBezTo>
                      <a:pt x="2048827" y="1614108"/>
                      <a:pt x="2111400" y="1574478"/>
                      <a:pt x="2151638" y="1495629"/>
                    </a:cubicBezTo>
                    <a:cubicBezTo>
                      <a:pt x="2191855" y="1416791"/>
                      <a:pt x="2211774" y="1293413"/>
                      <a:pt x="2211774" y="1125506"/>
                    </a:cubicBezTo>
                    <a:lnTo>
                      <a:pt x="2211774" y="947381"/>
                    </a:lnTo>
                    <a:cubicBezTo>
                      <a:pt x="2212184" y="821554"/>
                      <a:pt x="2204456" y="723101"/>
                      <a:pt x="2189419" y="652022"/>
                    </a:cubicBezTo>
                    <a:close/>
                    <a:moveTo>
                      <a:pt x="1958208" y="1111202"/>
                    </a:moveTo>
                    <a:cubicBezTo>
                      <a:pt x="1958208" y="1193324"/>
                      <a:pt x="1954952" y="1257456"/>
                      <a:pt x="1948054" y="1304033"/>
                    </a:cubicBezTo>
                    <a:cubicBezTo>
                      <a:pt x="1941544" y="1350610"/>
                      <a:pt x="1930171" y="1383695"/>
                      <a:pt x="1914326" y="1403310"/>
                    </a:cubicBezTo>
                    <a:cubicBezTo>
                      <a:pt x="1898471" y="1422914"/>
                      <a:pt x="1877343" y="1432721"/>
                      <a:pt x="1850525" y="1432721"/>
                    </a:cubicBezTo>
                    <a:cubicBezTo>
                      <a:pt x="1829797" y="1432721"/>
                      <a:pt x="1810707" y="1427823"/>
                      <a:pt x="1792825" y="1418015"/>
                    </a:cubicBezTo>
                    <a:cubicBezTo>
                      <a:pt x="1775352" y="1408208"/>
                      <a:pt x="1760725" y="1393502"/>
                      <a:pt x="1749752" y="1373888"/>
                    </a:cubicBezTo>
                    <a:lnTo>
                      <a:pt x="1749752" y="734545"/>
                    </a:lnTo>
                    <a:cubicBezTo>
                      <a:pt x="1758288" y="703898"/>
                      <a:pt x="1772916" y="678984"/>
                      <a:pt x="1793644" y="659380"/>
                    </a:cubicBezTo>
                    <a:cubicBezTo>
                      <a:pt x="1814361" y="639765"/>
                      <a:pt x="1836706" y="629958"/>
                      <a:pt x="1861089" y="629958"/>
                    </a:cubicBezTo>
                    <a:cubicBezTo>
                      <a:pt x="1886689" y="629958"/>
                      <a:pt x="1906598" y="640167"/>
                      <a:pt x="1920416" y="660182"/>
                    </a:cubicBezTo>
                    <a:cubicBezTo>
                      <a:pt x="1934235" y="680209"/>
                      <a:pt x="1943990" y="714518"/>
                      <a:pt x="1949671" y="761908"/>
                    </a:cubicBezTo>
                    <a:cubicBezTo>
                      <a:pt x="1954963" y="809709"/>
                      <a:pt x="1957798" y="877526"/>
                      <a:pt x="1957798" y="965760"/>
                    </a:cubicBezTo>
                    <a:lnTo>
                      <a:pt x="1957798" y="111120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169" name="Google Shape;169;p27"/>
          <p:cNvSpPr txBox="1"/>
          <p:nvPr/>
        </p:nvSpPr>
        <p:spPr>
          <a:xfrm>
            <a:off x="718675" y="380475"/>
            <a:ext cx="76800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nvSpPr>
        <p:spPr>
          <a:xfrm>
            <a:off x="1838100" y="305025"/>
            <a:ext cx="5703300" cy="515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900">
                <a:solidFill>
                  <a:schemeClr val="lt1"/>
                </a:solidFill>
                <a:latin typeface="Inter"/>
                <a:ea typeface="Inter"/>
                <a:cs typeface="Inter"/>
                <a:sym typeface="Inter"/>
              </a:rPr>
              <a:t>Data Set Used</a:t>
            </a:r>
            <a:endParaRPr b="1" sz="2900">
              <a:solidFill>
                <a:schemeClr val="lt1"/>
              </a:solidFill>
              <a:latin typeface="Inter"/>
              <a:ea typeface="Inter"/>
              <a:cs typeface="Inter"/>
              <a:sym typeface="Inter"/>
            </a:endParaRPr>
          </a:p>
        </p:txBody>
      </p:sp>
      <p:pic>
        <p:nvPicPr>
          <p:cNvPr id="171" name="Google Shape;171;p27"/>
          <p:cNvPicPr preferRelativeResize="0"/>
          <p:nvPr/>
        </p:nvPicPr>
        <p:blipFill>
          <a:blip r:embed="rId3">
            <a:alphaModFix/>
          </a:blip>
          <a:stretch>
            <a:fillRect/>
          </a:stretch>
        </p:blipFill>
        <p:spPr>
          <a:xfrm>
            <a:off x="335525" y="979549"/>
            <a:ext cx="3490326" cy="3490326"/>
          </a:xfrm>
          <a:prstGeom prst="rect">
            <a:avLst/>
          </a:prstGeom>
          <a:noFill/>
          <a:ln>
            <a:noFill/>
          </a:ln>
        </p:spPr>
      </p:pic>
      <p:sp>
        <p:nvSpPr>
          <p:cNvPr id="172" name="Google Shape;172;p27"/>
          <p:cNvSpPr txBox="1"/>
          <p:nvPr/>
        </p:nvSpPr>
        <p:spPr>
          <a:xfrm>
            <a:off x="4276850" y="1040875"/>
            <a:ext cx="4462500" cy="123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a:solidFill>
                  <a:schemeClr val="lt1"/>
                </a:solidFill>
              </a:rPr>
              <a:t>Gaming Related Videos</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January 29th-Feb 5th 2024</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Videos Targeted to the US</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Collected Videos of Varying Lengths on varying days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p:txBody>
      </p:sp>
      <p:pic>
        <p:nvPicPr>
          <p:cNvPr id="173" name="Google Shape;173;p27"/>
          <p:cNvPicPr preferRelativeResize="0"/>
          <p:nvPr/>
        </p:nvPicPr>
        <p:blipFill>
          <a:blip r:embed="rId4">
            <a:alphaModFix/>
          </a:blip>
          <a:stretch>
            <a:fillRect/>
          </a:stretch>
        </p:blipFill>
        <p:spPr>
          <a:xfrm>
            <a:off x="335525" y="979550"/>
            <a:ext cx="3600775" cy="3490325"/>
          </a:xfrm>
          <a:prstGeom prst="rect">
            <a:avLst/>
          </a:prstGeom>
          <a:noFill/>
          <a:ln>
            <a:noFill/>
          </a:ln>
        </p:spPr>
      </p:pic>
      <p:sp>
        <p:nvSpPr>
          <p:cNvPr id="174" name="Google Shape;174;p27"/>
          <p:cNvSpPr txBox="1"/>
          <p:nvPr/>
        </p:nvSpPr>
        <p:spPr>
          <a:xfrm>
            <a:off x="4276850" y="2147355"/>
            <a:ext cx="4462500" cy="424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a:solidFill>
                  <a:schemeClr val="lt1"/>
                </a:solidFill>
              </a:rPr>
              <a:t>No Shorts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p:txBody>
      </p:sp>
      <p:sp>
        <p:nvSpPr>
          <p:cNvPr id="175" name="Google Shape;175;p27"/>
          <p:cNvSpPr txBox="1"/>
          <p:nvPr/>
        </p:nvSpPr>
        <p:spPr>
          <a:xfrm>
            <a:off x="4276850" y="2402976"/>
            <a:ext cx="4462500" cy="51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a:solidFill>
                  <a:schemeClr val="lt1"/>
                </a:solidFill>
              </a:rPr>
              <a:t>Searched for Videos based on trending terms in YouTube</a:t>
            </a:r>
            <a:endParaRPr b="1">
              <a:solidFill>
                <a:schemeClr val="lt1"/>
              </a:solidFill>
            </a:endParaRPr>
          </a:p>
          <a:p>
            <a:pPr indent="0" lvl="0" marL="0" rtl="0" algn="l">
              <a:spcBef>
                <a:spcPts val="0"/>
              </a:spcBef>
              <a:spcAft>
                <a:spcPts val="0"/>
              </a:spcAft>
              <a:buNone/>
            </a:pPr>
            <a:r>
              <a:t/>
            </a:r>
            <a:endParaRPr b="1">
              <a:solidFill>
                <a:schemeClr val="lt1"/>
              </a:solidFill>
            </a:endParaRPr>
          </a:p>
        </p:txBody>
      </p:sp>
      <p:pic>
        <p:nvPicPr>
          <p:cNvPr id="176" name="Google Shape;176;p27"/>
          <p:cNvPicPr preferRelativeResize="0"/>
          <p:nvPr/>
        </p:nvPicPr>
        <p:blipFill>
          <a:blip r:embed="rId5">
            <a:alphaModFix/>
          </a:blip>
          <a:stretch>
            <a:fillRect/>
          </a:stretch>
        </p:blipFill>
        <p:spPr>
          <a:xfrm>
            <a:off x="335525" y="979550"/>
            <a:ext cx="3859126" cy="3490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1"/>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3"/>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p:nvPr/>
        </p:nvSpPr>
        <p:spPr>
          <a:xfrm>
            <a:off x="10" y="90352"/>
            <a:ext cx="207264" cy="165811"/>
          </a:xfrm>
          <a:custGeom>
            <a:rect b="b" l="l" r="r" t="t"/>
            <a:pathLst>
              <a:path extrusionOk="0" h="3901440" w="4876800">
                <a:moveTo>
                  <a:pt x="4632960" y="2194560"/>
                </a:moveTo>
                <a:lnTo>
                  <a:pt x="243840" y="2194560"/>
                </a:lnTo>
                <a:cubicBezTo>
                  <a:pt x="179170" y="2194560"/>
                  <a:pt x="117148" y="2168859"/>
                  <a:pt x="71419" y="2123139"/>
                </a:cubicBezTo>
                <a:cubicBezTo>
                  <a:pt x="25690" y="2077419"/>
                  <a:pt x="0" y="2015386"/>
                  <a:pt x="0" y="1950720"/>
                </a:cubicBezTo>
                <a:cubicBezTo>
                  <a:pt x="0" y="1886049"/>
                  <a:pt x="25690" y="1824028"/>
                  <a:pt x="71419" y="1778298"/>
                </a:cubicBezTo>
                <a:cubicBezTo>
                  <a:pt x="117148" y="1732571"/>
                  <a:pt x="179170" y="1706880"/>
                  <a:pt x="243840" y="1706880"/>
                </a:cubicBezTo>
                <a:lnTo>
                  <a:pt x="4632960" y="1706880"/>
                </a:lnTo>
                <a:cubicBezTo>
                  <a:pt x="4697627" y="1706880"/>
                  <a:pt x="4759659" y="1732571"/>
                  <a:pt x="4805379" y="1778298"/>
                </a:cubicBezTo>
                <a:cubicBezTo>
                  <a:pt x="4851099" y="1824028"/>
                  <a:pt x="4876800" y="1886049"/>
                  <a:pt x="4876800" y="1950720"/>
                </a:cubicBezTo>
                <a:cubicBezTo>
                  <a:pt x="4876800" y="2015386"/>
                  <a:pt x="4851099" y="2077419"/>
                  <a:pt x="4805379" y="2123139"/>
                </a:cubicBezTo>
                <a:cubicBezTo>
                  <a:pt x="4759659" y="2168859"/>
                  <a:pt x="4697627" y="2194560"/>
                  <a:pt x="4632960" y="2194560"/>
                </a:cubicBezTo>
                <a:close/>
                <a:moveTo>
                  <a:pt x="4632960" y="487680"/>
                </a:moveTo>
                <a:lnTo>
                  <a:pt x="243840" y="487680"/>
                </a:lnTo>
                <a:cubicBezTo>
                  <a:pt x="179170" y="487680"/>
                  <a:pt x="117148" y="461989"/>
                  <a:pt x="71419" y="416262"/>
                </a:cubicBezTo>
                <a:cubicBezTo>
                  <a:pt x="25690" y="370532"/>
                  <a:pt x="0" y="308511"/>
                  <a:pt x="0" y="243840"/>
                </a:cubicBezTo>
                <a:cubicBezTo>
                  <a:pt x="0" y="179169"/>
                  <a:pt x="25690" y="117148"/>
                  <a:pt x="71419" y="71418"/>
                </a:cubicBezTo>
                <a:cubicBezTo>
                  <a:pt x="117148" y="25691"/>
                  <a:pt x="179170" y="0"/>
                  <a:pt x="243840" y="0"/>
                </a:cubicBezTo>
                <a:lnTo>
                  <a:pt x="4632960" y="0"/>
                </a:lnTo>
                <a:cubicBezTo>
                  <a:pt x="4697627" y="0"/>
                  <a:pt x="4759659" y="25691"/>
                  <a:pt x="4805379" y="71418"/>
                </a:cubicBezTo>
                <a:cubicBezTo>
                  <a:pt x="4851099" y="117148"/>
                  <a:pt x="4876800" y="179169"/>
                  <a:pt x="4876800" y="243840"/>
                </a:cubicBezTo>
                <a:cubicBezTo>
                  <a:pt x="4876800" y="308511"/>
                  <a:pt x="4851099" y="370532"/>
                  <a:pt x="4805379" y="416262"/>
                </a:cubicBezTo>
                <a:cubicBezTo>
                  <a:pt x="4759659" y="461989"/>
                  <a:pt x="4697627" y="487680"/>
                  <a:pt x="4632960" y="487680"/>
                </a:cubicBezTo>
                <a:close/>
                <a:moveTo>
                  <a:pt x="4632960" y="3901440"/>
                </a:moveTo>
                <a:lnTo>
                  <a:pt x="243840" y="3901440"/>
                </a:lnTo>
                <a:cubicBezTo>
                  <a:pt x="179170" y="3901440"/>
                  <a:pt x="117148" y="3875739"/>
                  <a:pt x="71419" y="3830019"/>
                </a:cubicBezTo>
                <a:cubicBezTo>
                  <a:pt x="25690" y="3784299"/>
                  <a:pt x="0" y="3722266"/>
                  <a:pt x="0" y="3657600"/>
                </a:cubicBezTo>
                <a:cubicBezTo>
                  <a:pt x="0" y="3592934"/>
                  <a:pt x="25690" y="3530901"/>
                  <a:pt x="71419" y="3485181"/>
                </a:cubicBezTo>
                <a:cubicBezTo>
                  <a:pt x="117148" y="3439461"/>
                  <a:pt x="179170" y="3413760"/>
                  <a:pt x="243840" y="3413760"/>
                </a:cubicBezTo>
                <a:lnTo>
                  <a:pt x="4632960" y="3413760"/>
                </a:lnTo>
                <a:cubicBezTo>
                  <a:pt x="4697627" y="3413760"/>
                  <a:pt x="4759659" y="3439461"/>
                  <a:pt x="4805379" y="3485181"/>
                </a:cubicBezTo>
                <a:cubicBezTo>
                  <a:pt x="4851099" y="3530901"/>
                  <a:pt x="4876800" y="3592934"/>
                  <a:pt x="4876800" y="3657600"/>
                </a:cubicBezTo>
                <a:cubicBezTo>
                  <a:pt x="4876800" y="3722266"/>
                  <a:pt x="4851099" y="3784299"/>
                  <a:pt x="4805379" y="3830019"/>
                </a:cubicBezTo>
                <a:cubicBezTo>
                  <a:pt x="4759659" y="3875739"/>
                  <a:pt x="4697627" y="3901440"/>
                  <a:pt x="4632960" y="390144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82" name="Google Shape;182;p28"/>
          <p:cNvGrpSpPr/>
          <p:nvPr/>
        </p:nvGrpSpPr>
        <p:grpSpPr>
          <a:xfrm>
            <a:off x="335532" y="85056"/>
            <a:ext cx="766480" cy="172025"/>
            <a:chOff x="4186708" y="2070389"/>
            <a:chExt cx="8009198" cy="1797543"/>
          </a:xfrm>
        </p:grpSpPr>
        <p:sp>
          <p:nvSpPr>
            <p:cNvPr id="183" name="Google Shape;183;p28"/>
            <p:cNvSpPr/>
            <p:nvPr/>
          </p:nvSpPr>
          <p:spPr>
            <a:xfrm>
              <a:off x="4186708" y="2070389"/>
              <a:ext cx="2554332" cy="1797543"/>
            </a:xfrm>
            <a:custGeom>
              <a:rect b="b" l="l" r="r" t="t"/>
              <a:pathLst>
                <a:path extrusionOk="0" h="1797543" w="2554332">
                  <a:moveTo>
                    <a:pt x="2501095" y="280664"/>
                  </a:moveTo>
                  <a:cubicBezTo>
                    <a:pt x="2471840" y="170356"/>
                    <a:pt x="2385285" y="83346"/>
                    <a:pt x="2275166" y="53523"/>
                  </a:cubicBezTo>
                  <a:cubicBezTo>
                    <a:pt x="2076055" y="0"/>
                    <a:pt x="1277166" y="0"/>
                    <a:pt x="1277166" y="0"/>
                  </a:cubicBezTo>
                  <a:cubicBezTo>
                    <a:pt x="1277166" y="0"/>
                    <a:pt x="478687" y="0"/>
                    <a:pt x="279166" y="53523"/>
                  </a:cubicBezTo>
                  <a:cubicBezTo>
                    <a:pt x="169457" y="82935"/>
                    <a:pt x="82901" y="169955"/>
                    <a:pt x="53238" y="280664"/>
                  </a:cubicBezTo>
                  <a:cubicBezTo>
                    <a:pt x="0" y="480843"/>
                    <a:pt x="0" y="898767"/>
                    <a:pt x="0" y="898767"/>
                  </a:cubicBezTo>
                  <a:cubicBezTo>
                    <a:pt x="0" y="898767"/>
                    <a:pt x="0" y="1316701"/>
                    <a:pt x="53238" y="1516880"/>
                  </a:cubicBezTo>
                  <a:cubicBezTo>
                    <a:pt x="82492" y="1627188"/>
                    <a:pt x="169048" y="1714198"/>
                    <a:pt x="279166" y="1744021"/>
                  </a:cubicBezTo>
                  <a:cubicBezTo>
                    <a:pt x="478687" y="1797544"/>
                    <a:pt x="1277166" y="1797544"/>
                    <a:pt x="1277166" y="1797544"/>
                  </a:cubicBezTo>
                  <a:cubicBezTo>
                    <a:pt x="1277166" y="1797544"/>
                    <a:pt x="2076055" y="1797544"/>
                    <a:pt x="2275166" y="1744021"/>
                  </a:cubicBezTo>
                  <a:cubicBezTo>
                    <a:pt x="2384885" y="1714610"/>
                    <a:pt x="2471431" y="1627590"/>
                    <a:pt x="2501095" y="1516880"/>
                  </a:cubicBezTo>
                  <a:cubicBezTo>
                    <a:pt x="2554332" y="1316701"/>
                    <a:pt x="2554332" y="898777"/>
                    <a:pt x="2554332" y="898777"/>
                  </a:cubicBezTo>
                  <a:cubicBezTo>
                    <a:pt x="2554332" y="898777"/>
                    <a:pt x="2554332" y="480843"/>
                    <a:pt x="2501095" y="280664"/>
                  </a:cubicBezTo>
                  <a:close/>
                </a:path>
              </a:pathLst>
            </a:custGeom>
            <a:solidFill>
              <a:srgbClr val="FF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 name="Google Shape;184;p28"/>
            <p:cNvSpPr/>
            <p:nvPr/>
          </p:nvSpPr>
          <p:spPr>
            <a:xfrm>
              <a:off x="5208691" y="2583916"/>
              <a:ext cx="663568" cy="770490"/>
            </a:xfrm>
            <a:custGeom>
              <a:rect b="b" l="l" r="r" t="t"/>
              <a:pathLst>
                <a:path extrusionOk="0" h="770490" w="663568">
                  <a:moveTo>
                    <a:pt x="0" y="770491"/>
                  </a:moveTo>
                  <a:lnTo>
                    <a:pt x="663569" y="385240"/>
                  </a:lnTo>
                  <a:lnTo>
                    <a:pt x="0"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85" name="Google Shape;185;p28"/>
            <p:cNvGrpSpPr/>
            <p:nvPr/>
          </p:nvGrpSpPr>
          <p:grpSpPr>
            <a:xfrm>
              <a:off x="6993798" y="2141067"/>
              <a:ext cx="5202108" cy="1615762"/>
              <a:chOff x="6993798" y="2141067"/>
              <a:chExt cx="5202108" cy="1615762"/>
            </a:xfrm>
          </p:grpSpPr>
          <p:sp>
            <p:nvSpPr>
              <p:cNvPr id="186" name="Google Shape;186;p28"/>
              <p:cNvSpPr/>
              <p:nvPr/>
            </p:nvSpPr>
            <p:spPr>
              <a:xfrm>
                <a:off x="6993798" y="2197441"/>
                <a:ext cx="5202108" cy="1559388"/>
              </a:xfrm>
              <a:custGeom>
                <a:rect b="b" l="l" r="r" t="t"/>
                <a:pathLst>
                  <a:path extrusionOk="0" h="1559388" w="5202108">
                    <a:moveTo>
                      <a:pt x="900471" y="1508297"/>
                    </a:moveTo>
                    <a:cubicBezTo>
                      <a:pt x="850079" y="1473988"/>
                      <a:pt x="813915" y="1420876"/>
                      <a:pt x="792788" y="1348573"/>
                    </a:cubicBezTo>
                    <a:cubicBezTo>
                      <a:pt x="771651" y="1276258"/>
                      <a:pt x="760678" y="1180254"/>
                      <a:pt x="760678" y="1060139"/>
                    </a:cubicBezTo>
                    <a:lnTo>
                      <a:pt x="760678" y="896729"/>
                    </a:lnTo>
                    <a:cubicBezTo>
                      <a:pt x="760678" y="775400"/>
                      <a:pt x="772869" y="678171"/>
                      <a:pt x="797251" y="604622"/>
                    </a:cubicBezTo>
                    <a:cubicBezTo>
                      <a:pt x="821633" y="531093"/>
                      <a:pt x="859834" y="477581"/>
                      <a:pt x="911434" y="444073"/>
                    </a:cubicBezTo>
                    <a:cubicBezTo>
                      <a:pt x="963043" y="410576"/>
                      <a:pt x="1030908" y="393422"/>
                      <a:pt x="1115017" y="393422"/>
                    </a:cubicBezTo>
                    <a:cubicBezTo>
                      <a:pt x="1197919" y="393422"/>
                      <a:pt x="1264156" y="410576"/>
                      <a:pt x="1314128" y="444897"/>
                    </a:cubicBezTo>
                    <a:cubicBezTo>
                      <a:pt x="1364110" y="479206"/>
                      <a:pt x="1400684" y="532730"/>
                      <a:pt x="1423848" y="605445"/>
                    </a:cubicBezTo>
                    <a:cubicBezTo>
                      <a:pt x="1447012" y="678171"/>
                      <a:pt x="1458394" y="775400"/>
                      <a:pt x="1458394" y="896318"/>
                    </a:cubicBezTo>
                    <a:lnTo>
                      <a:pt x="1458394" y="1059737"/>
                    </a:lnTo>
                    <a:cubicBezTo>
                      <a:pt x="1458394" y="1179843"/>
                      <a:pt x="1447012" y="1276258"/>
                      <a:pt x="1424656" y="1348974"/>
                    </a:cubicBezTo>
                    <a:cubicBezTo>
                      <a:pt x="1402311" y="1421689"/>
                      <a:pt x="1365748" y="1475212"/>
                      <a:pt x="1314947" y="1508709"/>
                    </a:cubicBezTo>
                    <a:cubicBezTo>
                      <a:pt x="1264555" y="1542206"/>
                      <a:pt x="1195882" y="1559382"/>
                      <a:pt x="1109326" y="1559382"/>
                    </a:cubicBezTo>
                    <a:cubicBezTo>
                      <a:pt x="1020744" y="1559773"/>
                      <a:pt x="950852" y="1542618"/>
                      <a:pt x="900471" y="1508297"/>
                    </a:cubicBezTo>
                    <a:close/>
                    <a:moveTo>
                      <a:pt x="1183690" y="1331819"/>
                    </a:moveTo>
                    <a:cubicBezTo>
                      <a:pt x="1197509" y="1295049"/>
                      <a:pt x="1204828" y="1234991"/>
                      <a:pt x="1204828" y="1152068"/>
                    </a:cubicBezTo>
                    <a:lnTo>
                      <a:pt x="1204828" y="801137"/>
                    </a:lnTo>
                    <a:cubicBezTo>
                      <a:pt x="1204828" y="720240"/>
                      <a:pt x="1197919" y="661417"/>
                      <a:pt x="1183690" y="623835"/>
                    </a:cubicBezTo>
                    <a:cubicBezTo>
                      <a:pt x="1169882" y="586654"/>
                      <a:pt x="1145091" y="567863"/>
                      <a:pt x="1109735" y="567863"/>
                    </a:cubicBezTo>
                    <a:cubicBezTo>
                      <a:pt x="1075609" y="567863"/>
                      <a:pt x="1051626" y="586654"/>
                      <a:pt x="1037408" y="623835"/>
                    </a:cubicBezTo>
                    <a:cubicBezTo>
                      <a:pt x="1023589" y="661006"/>
                      <a:pt x="1016281" y="720240"/>
                      <a:pt x="1016281" y="801137"/>
                    </a:cubicBezTo>
                    <a:lnTo>
                      <a:pt x="1016281" y="1152068"/>
                    </a:lnTo>
                    <a:cubicBezTo>
                      <a:pt x="1016281" y="1235403"/>
                      <a:pt x="1022781" y="1295461"/>
                      <a:pt x="1036190" y="1331819"/>
                    </a:cubicBezTo>
                    <a:cubicBezTo>
                      <a:pt x="1049599" y="1368588"/>
                      <a:pt x="1073981" y="1386968"/>
                      <a:pt x="1109336" y="1386968"/>
                    </a:cubicBezTo>
                    <a:cubicBezTo>
                      <a:pt x="1145091" y="1386968"/>
                      <a:pt x="1169473" y="1368588"/>
                      <a:pt x="1183690" y="1331819"/>
                    </a:cubicBezTo>
                    <a:close/>
                    <a:moveTo>
                      <a:pt x="4779904" y="1062999"/>
                    </a:moveTo>
                    <a:lnTo>
                      <a:pt x="4779904" y="1119795"/>
                    </a:lnTo>
                    <a:cubicBezTo>
                      <a:pt x="4779904" y="1192099"/>
                      <a:pt x="4781941" y="1246023"/>
                      <a:pt x="4786414" y="1282381"/>
                    </a:cubicBezTo>
                    <a:cubicBezTo>
                      <a:pt x="4790467" y="1318338"/>
                      <a:pt x="4799414" y="1344888"/>
                      <a:pt x="4812823" y="1361241"/>
                    </a:cubicBezTo>
                    <a:cubicBezTo>
                      <a:pt x="4826232" y="1377572"/>
                      <a:pt x="4846950" y="1386155"/>
                      <a:pt x="4874986" y="1386155"/>
                    </a:cubicBezTo>
                    <a:cubicBezTo>
                      <a:pt x="4912788" y="1386155"/>
                      <a:pt x="4938787" y="1371449"/>
                      <a:pt x="4952606" y="1342027"/>
                    </a:cubicBezTo>
                    <a:cubicBezTo>
                      <a:pt x="4966425" y="1312616"/>
                      <a:pt x="4974132" y="1263590"/>
                      <a:pt x="4975361" y="1194960"/>
                    </a:cubicBezTo>
                    <a:lnTo>
                      <a:pt x="5192753" y="1207628"/>
                    </a:lnTo>
                    <a:cubicBezTo>
                      <a:pt x="5193981" y="1217425"/>
                      <a:pt x="5194380" y="1230906"/>
                      <a:pt x="5194380" y="1248061"/>
                    </a:cubicBezTo>
                    <a:cubicBezTo>
                      <a:pt x="5194380" y="1352246"/>
                      <a:pt x="5165934" y="1429860"/>
                      <a:pt x="5109452" y="1481335"/>
                    </a:cubicBezTo>
                    <a:cubicBezTo>
                      <a:pt x="5052970" y="1532810"/>
                      <a:pt x="4972925" y="1558548"/>
                      <a:pt x="4869305" y="1558548"/>
                    </a:cubicBezTo>
                    <a:cubicBezTo>
                      <a:pt x="4744958" y="1558548"/>
                      <a:pt x="4658004" y="1519329"/>
                      <a:pt x="4608021" y="1440892"/>
                    </a:cubicBezTo>
                    <a:cubicBezTo>
                      <a:pt x="4558039" y="1362455"/>
                      <a:pt x="4533258" y="1241526"/>
                      <a:pt x="4533258" y="1077304"/>
                    </a:cubicBezTo>
                    <a:lnTo>
                      <a:pt x="4533258" y="880799"/>
                    </a:lnTo>
                    <a:cubicBezTo>
                      <a:pt x="4533258" y="711668"/>
                      <a:pt x="4559257" y="588691"/>
                      <a:pt x="4610856" y="510676"/>
                    </a:cubicBezTo>
                    <a:cubicBezTo>
                      <a:pt x="4662466" y="433052"/>
                      <a:pt x="4751049" y="394234"/>
                      <a:pt x="4876624" y="394234"/>
                    </a:cubicBezTo>
                    <a:cubicBezTo>
                      <a:pt x="4963169" y="394234"/>
                      <a:pt x="5029406" y="410175"/>
                      <a:pt x="5075724" y="442036"/>
                    </a:cubicBezTo>
                    <a:cubicBezTo>
                      <a:pt x="5122052" y="473896"/>
                      <a:pt x="5154562" y="523323"/>
                      <a:pt x="5173663" y="590739"/>
                    </a:cubicBezTo>
                    <a:cubicBezTo>
                      <a:pt x="5192353" y="658145"/>
                      <a:pt x="5202108" y="751298"/>
                      <a:pt x="5202108" y="869767"/>
                    </a:cubicBezTo>
                    <a:lnTo>
                      <a:pt x="5202108" y="1062598"/>
                    </a:lnTo>
                    <a:lnTo>
                      <a:pt x="4779904" y="1062598"/>
                    </a:lnTo>
                    <a:close/>
                    <a:moveTo>
                      <a:pt x="4812004" y="589103"/>
                    </a:moveTo>
                    <a:cubicBezTo>
                      <a:pt x="4799403" y="605044"/>
                      <a:pt x="4790877" y="631183"/>
                      <a:pt x="4786404" y="667139"/>
                    </a:cubicBezTo>
                    <a:cubicBezTo>
                      <a:pt x="4781931" y="703085"/>
                      <a:pt x="4779904" y="758245"/>
                      <a:pt x="4779904" y="831361"/>
                    </a:cubicBezTo>
                    <a:lnTo>
                      <a:pt x="4779904" y="912258"/>
                    </a:lnTo>
                    <a:lnTo>
                      <a:pt x="4964387" y="912258"/>
                    </a:lnTo>
                    <a:lnTo>
                      <a:pt x="4964387" y="831361"/>
                    </a:lnTo>
                    <a:cubicBezTo>
                      <a:pt x="4964387" y="759047"/>
                      <a:pt x="4961951" y="704310"/>
                      <a:pt x="4957069" y="667139"/>
                    </a:cubicBezTo>
                    <a:cubicBezTo>
                      <a:pt x="4952197" y="629958"/>
                      <a:pt x="4943260" y="603408"/>
                      <a:pt x="4930660" y="588290"/>
                    </a:cubicBezTo>
                    <a:cubicBezTo>
                      <a:pt x="4918059" y="573173"/>
                      <a:pt x="4898150" y="565414"/>
                      <a:pt x="4871332" y="565414"/>
                    </a:cubicBezTo>
                    <a:cubicBezTo>
                      <a:pt x="4844514" y="565002"/>
                      <a:pt x="4824605" y="573173"/>
                      <a:pt x="4812004" y="589103"/>
                    </a:cubicBezTo>
                    <a:close/>
                    <a:moveTo>
                      <a:pt x="286874" y="1041759"/>
                    </a:moveTo>
                    <a:lnTo>
                      <a:pt x="0" y="412"/>
                    </a:lnTo>
                    <a:lnTo>
                      <a:pt x="250301" y="412"/>
                    </a:lnTo>
                    <a:lnTo>
                      <a:pt x="350675" y="472271"/>
                    </a:lnTo>
                    <a:cubicBezTo>
                      <a:pt x="376275" y="588702"/>
                      <a:pt x="394966" y="687567"/>
                      <a:pt x="407157" y="769678"/>
                    </a:cubicBezTo>
                    <a:lnTo>
                      <a:pt x="414466" y="769678"/>
                    </a:lnTo>
                    <a:cubicBezTo>
                      <a:pt x="423002" y="710845"/>
                      <a:pt x="441693" y="612391"/>
                      <a:pt x="470958" y="473896"/>
                    </a:cubicBezTo>
                    <a:lnTo>
                      <a:pt x="574976" y="0"/>
                    </a:lnTo>
                    <a:lnTo>
                      <a:pt x="825287" y="0"/>
                    </a:lnTo>
                    <a:lnTo>
                      <a:pt x="535158" y="1041759"/>
                    </a:lnTo>
                    <a:lnTo>
                      <a:pt x="535158" y="1541393"/>
                    </a:lnTo>
                    <a:lnTo>
                      <a:pt x="286874" y="1541393"/>
                    </a:lnTo>
                    <a:close/>
                    <a:moveTo>
                      <a:pt x="2272310" y="415485"/>
                    </a:moveTo>
                    <a:lnTo>
                      <a:pt x="2272310" y="1540981"/>
                    </a:lnTo>
                    <a:lnTo>
                      <a:pt x="2075226" y="1540981"/>
                    </a:lnTo>
                    <a:lnTo>
                      <a:pt x="2053279" y="1403310"/>
                    </a:lnTo>
                    <a:lnTo>
                      <a:pt x="2047998" y="1403310"/>
                    </a:lnTo>
                    <a:cubicBezTo>
                      <a:pt x="1994361" y="1507484"/>
                      <a:pt x="1913906" y="1559371"/>
                      <a:pt x="1807032" y="1559371"/>
                    </a:cubicBezTo>
                    <a:cubicBezTo>
                      <a:pt x="1732678" y="1559371"/>
                      <a:pt x="1677813" y="1534858"/>
                      <a:pt x="1642468" y="1485832"/>
                    </a:cubicBezTo>
                    <a:cubicBezTo>
                      <a:pt x="1607113" y="1436806"/>
                      <a:pt x="1589640" y="1360417"/>
                      <a:pt x="1589640" y="1256242"/>
                    </a:cubicBezTo>
                    <a:lnTo>
                      <a:pt x="1589640" y="415485"/>
                    </a:lnTo>
                    <a:lnTo>
                      <a:pt x="1841579" y="415485"/>
                    </a:lnTo>
                    <a:lnTo>
                      <a:pt x="1841579" y="1241938"/>
                    </a:lnTo>
                    <a:cubicBezTo>
                      <a:pt x="1841579" y="1292188"/>
                      <a:pt x="1846860" y="1328145"/>
                      <a:pt x="1857834" y="1349385"/>
                    </a:cubicBezTo>
                    <a:cubicBezTo>
                      <a:pt x="1868807" y="1370626"/>
                      <a:pt x="1887088" y="1381657"/>
                      <a:pt x="1912688" y="1381657"/>
                    </a:cubicBezTo>
                    <a:cubicBezTo>
                      <a:pt x="1934634" y="1381657"/>
                      <a:pt x="1955761" y="1375112"/>
                      <a:pt x="1975670" y="1361642"/>
                    </a:cubicBezTo>
                    <a:cubicBezTo>
                      <a:pt x="1995579" y="1348161"/>
                      <a:pt x="2010616" y="1330995"/>
                      <a:pt x="2020371" y="1310167"/>
                    </a:cubicBezTo>
                    <a:lnTo>
                      <a:pt x="2020371" y="415475"/>
                    </a:lnTo>
                    <a:close/>
                    <a:moveTo>
                      <a:pt x="3565321" y="415485"/>
                    </a:moveTo>
                    <a:lnTo>
                      <a:pt x="3565321" y="1540981"/>
                    </a:lnTo>
                    <a:lnTo>
                      <a:pt x="3368237" y="1540981"/>
                    </a:lnTo>
                    <a:lnTo>
                      <a:pt x="3346291" y="1403310"/>
                    </a:lnTo>
                    <a:lnTo>
                      <a:pt x="3341009" y="1403310"/>
                    </a:lnTo>
                    <a:cubicBezTo>
                      <a:pt x="3287373" y="1507484"/>
                      <a:pt x="3206917" y="1559371"/>
                      <a:pt x="3100043" y="1559371"/>
                    </a:cubicBezTo>
                    <a:cubicBezTo>
                      <a:pt x="3025689" y="1559371"/>
                      <a:pt x="2970825" y="1534858"/>
                      <a:pt x="2935480" y="1485832"/>
                    </a:cubicBezTo>
                    <a:cubicBezTo>
                      <a:pt x="2900124" y="1436806"/>
                      <a:pt x="2882651" y="1360417"/>
                      <a:pt x="2882651" y="1256242"/>
                    </a:cubicBezTo>
                    <a:lnTo>
                      <a:pt x="2882651" y="415485"/>
                    </a:lnTo>
                    <a:lnTo>
                      <a:pt x="3134590" y="415485"/>
                    </a:lnTo>
                    <a:lnTo>
                      <a:pt x="3134590" y="1241938"/>
                    </a:lnTo>
                    <a:cubicBezTo>
                      <a:pt x="3134590" y="1292188"/>
                      <a:pt x="3139872" y="1328145"/>
                      <a:pt x="3150845" y="1349385"/>
                    </a:cubicBezTo>
                    <a:cubicBezTo>
                      <a:pt x="3161808" y="1370626"/>
                      <a:pt x="3180100" y="1381657"/>
                      <a:pt x="3205700" y="1381657"/>
                    </a:cubicBezTo>
                    <a:cubicBezTo>
                      <a:pt x="3227645" y="1381657"/>
                      <a:pt x="3248773" y="1375112"/>
                      <a:pt x="3268682" y="1361642"/>
                    </a:cubicBezTo>
                    <a:cubicBezTo>
                      <a:pt x="3288590" y="1348161"/>
                      <a:pt x="3303627" y="1330995"/>
                      <a:pt x="3313382" y="1310167"/>
                    </a:cubicBezTo>
                    <a:lnTo>
                      <a:pt x="3313382" y="41547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 name="Google Shape;187;p28"/>
              <p:cNvSpPr/>
              <p:nvPr/>
            </p:nvSpPr>
            <p:spPr>
              <a:xfrm>
                <a:off x="9203934" y="2141067"/>
                <a:ext cx="2211789" cy="1614108"/>
              </a:xfrm>
              <a:custGeom>
                <a:rect b="b" l="l" r="r" t="t"/>
                <a:pathLst>
                  <a:path extrusionOk="0" h="1614108" w="2211789">
                    <a:moveTo>
                      <a:pt x="747279" y="260648"/>
                    </a:moveTo>
                    <a:lnTo>
                      <a:pt x="496968" y="260648"/>
                    </a:lnTo>
                    <a:lnTo>
                      <a:pt x="496968" y="1597355"/>
                    </a:lnTo>
                    <a:lnTo>
                      <a:pt x="250311" y="1597355"/>
                    </a:lnTo>
                    <a:lnTo>
                      <a:pt x="250311" y="260648"/>
                    </a:lnTo>
                    <a:lnTo>
                      <a:pt x="0" y="260648"/>
                    </a:lnTo>
                    <a:lnTo>
                      <a:pt x="0" y="56796"/>
                    </a:lnTo>
                    <a:lnTo>
                      <a:pt x="746869" y="56796"/>
                    </a:lnTo>
                    <a:lnTo>
                      <a:pt x="746869" y="260648"/>
                    </a:lnTo>
                    <a:close/>
                    <a:moveTo>
                      <a:pt x="2189419" y="652011"/>
                    </a:moveTo>
                    <a:cubicBezTo>
                      <a:pt x="2173983" y="580932"/>
                      <a:pt x="2149601" y="529457"/>
                      <a:pt x="2115463" y="497596"/>
                    </a:cubicBezTo>
                    <a:cubicBezTo>
                      <a:pt x="2081337" y="465725"/>
                      <a:pt x="2034609" y="449795"/>
                      <a:pt x="1974861" y="449795"/>
                    </a:cubicBezTo>
                    <a:cubicBezTo>
                      <a:pt x="1928554" y="449795"/>
                      <a:pt x="1885471" y="462864"/>
                      <a:pt x="1845243" y="489425"/>
                    </a:cubicBezTo>
                    <a:cubicBezTo>
                      <a:pt x="1805016" y="515564"/>
                      <a:pt x="1774134" y="550296"/>
                      <a:pt x="1752188" y="593189"/>
                    </a:cubicBezTo>
                    <a:lnTo>
                      <a:pt x="1750161" y="593189"/>
                    </a:lnTo>
                    <a:lnTo>
                      <a:pt x="1750161" y="0"/>
                    </a:lnTo>
                    <a:lnTo>
                      <a:pt x="1507159" y="0"/>
                    </a:lnTo>
                    <a:lnTo>
                      <a:pt x="1507159" y="1597767"/>
                    </a:lnTo>
                    <a:lnTo>
                      <a:pt x="1715205" y="1597767"/>
                    </a:lnTo>
                    <a:lnTo>
                      <a:pt x="1740805" y="1491142"/>
                    </a:lnTo>
                    <a:lnTo>
                      <a:pt x="1746098" y="1491142"/>
                    </a:lnTo>
                    <a:cubicBezTo>
                      <a:pt x="1765597" y="1529137"/>
                      <a:pt x="1794852" y="1558960"/>
                      <a:pt x="1833861" y="1581013"/>
                    </a:cubicBezTo>
                    <a:cubicBezTo>
                      <a:pt x="1872870" y="1603077"/>
                      <a:pt x="1915954" y="1614108"/>
                      <a:pt x="1963490" y="1614108"/>
                    </a:cubicBezTo>
                    <a:cubicBezTo>
                      <a:pt x="2048827" y="1614108"/>
                      <a:pt x="2111400" y="1574478"/>
                      <a:pt x="2151638" y="1495629"/>
                    </a:cubicBezTo>
                    <a:cubicBezTo>
                      <a:pt x="2191855" y="1416791"/>
                      <a:pt x="2211774" y="1293413"/>
                      <a:pt x="2211774" y="1125506"/>
                    </a:cubicBezTo>
                    <a:lnTo>
                      <a:pt x="2211774" y="947381"/>
                    </a:lnTo>
                    <a:cubicBezTo>
                      <a:pt x="2212184" y="821554"/>
                      <a:pt x="2204456" y="723101"/>
                      <a:pt x="2189419" y="652022"/>
                    </a:cubicBezTo>
                    <a:close/>
                    <a:moveTo>
                      <a:pt x="1958208" y="1111202"/>
                    </a:moveTo>
                    <a:cubicBezTo>
                      <a:pt x="1958208" y="1193324"/>
                      <a:pt x="1954952" y="1257456"/>
                      <a:pt x="1948054" y="1304033"/>
                    </a:cubicBezTo>
                    <a:cubicBezTo>
                      <a:pt x="1941544" y="1350610"/>
                      <a:pt x="1930171" y="1383695"/>
                      <a:pt x="1914326" y="1403310"/>
                    </a:cubicBezTo>
                    <a:cubicBezTo>
                      <a:pt x="1898471" y="1422914"/>
                      <a:pt x="1877343" y="1432721"/>
                      <a:pt x="1850525" y="1432721"/>
                    </a:cubicBezTo>
                    <a:cubicBezTo>
                      <a:pt x="1829797" y="1432721"/>
                      <a:pt x="1810707" y="1427823"/>
                      <a:pt x="1792825" y="1418015"/>
                    </a:cubicBezTo>
                    <a:cubicBezTo>
                      <a:pt x="1775352" y="1408208"/>
                      <a:pt x="1760725" y="1393502"/>
                      <a:pt x="1749752" y="1373888"/>
                    </a:cubicBezTo>
                    <a:lnTo>
                      <a:pt x="1749752" y="734545"/>
                    </a:lnTo>
                    <a:cubicBezTo>
                      <a:pt x="1758288" y="703898"/>
                      <a:pt x="1772916" y="678984"/>
                      <a:pt x="1793644" y="659380"/>
                    </a:cubicBezTo>
                    <a:cubicBezTo>
                      <a:pt x="1814361" y="639765"/>
                      <a:pt x="1836706" y="629958"/>
                      <a:pt x="1861089" y="629958"/>
                    </a:cubicBezTo>
                    <a:cubicBezTo>
                      <a:pt x="1886689" y="629958"/>
                      <a:pt x="1906598" y="640167"/>
                      <a:pt x="1920416" y="660182"/>
                    </a:cubicBezTo>
                    <a:cubicBezTo>
                      <a:pt x="1934235" y="680209"/>
                      <a:pt x="1943990" y="714518"/>
                      <a:pt x="1949671" y="761908"/>
                    </a:cubicBezTo>
                    <a:cubicBezTo>
                      <a:pt x="1954963" y="809709"/>
                      <a:pt x="1957798" y="877526"/>
                      <a:pt x="1957798" y="965760"/>
                    </a:cubicBezTo>
                    <a:lnTo>
                      <a:pt x="1957798" y="111120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188" name="Google Shape;188;p28"/>
          <p:cNvSpPr txBox="1"/>
          <p:nvPr/>
        </p:nvSpPr>
        <p:spPr>
          <a:xfrm>
            <a:off x="718675" y="380475"/>
            <a:ext cx="76800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txBox="1"/>
          <p:nvPr/>
        </p:nvSpPr>
        <p:spPr>
          <a:xfrm>
            <a:off x="1838100" y="305025"/>
            <a:ext cx="5703300" cy="515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900">
                <a:solidFill>
                  <a:schemeClr val="lt1"/>
                </a:solidFill>
                <a:latin typeface="Inter"/>
                <a:ea typeface="Inter"/>
                <a:cs typeface="Inter"/>
                <a:sym typeface="Inter"/>
              </a:rPr>
              <a:t>Video Features Explored</a:t>
            </a:r>
            <a:endParaRPr b="1" sz="2900">
              <a:solidFill>
                <a:schemeClr val="lt1"/>
              </a:solidFill>
              <a:latin typeface="Inter"/>
              <a:ea typeface="Inter"/>
              <a:cs typeface="Inter"/>
              <a:sym typeface="Inter"/>
            </a:endParaRPr>
          </a:p>
        </p:txBody>
      </p:sp>
      <p:sp>
        <p:nvSpPr>
          <p:cNvPr id="190" name="Google Shape;190;p28"/>
          <p:cNvSpPr txBox="1"/>
          <p:nvPr/>
        </p:nvSpPr>
        <p:spPr>
          <a:xfrm>
            <a:off x="4276850" y="1040875"/>
            <a:ext cx="4462500" cy="123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a:solidFill>
                  <a:schemeClr val="lt1"/>
                </a:solidFill>
              </a:rPr>
              <a:t>Audience Engagement</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Did people like this video and past videos?</a:t>
            </a:r>
            <a:endParaRPr>
              <a:solidFill>
                <a:schemeClr val="lt1"/>
              </a:solidFill>
            </a:endParaRPr>
          </a:p>
          <a:p>
            <a:pPr indent="-317500" lvl="0" marL="457200" rtl="0" algn="l">
              <a:spcBef>
                <a:spcPts val="0"/>
              </a:spcBef>
              <a:spcAft>
                <a:spcPts val="0"/>
              </a:spcAft>
              <a:buClr>
                <a:schemeClr val="lt1"/>
              </a:buClr>
              <a:buSzPts val="1400"/>
              <a:buChar char="●"/>
            </a:pPr>
            <a:r>
              <a:t/>
            </a:r>
            <a:endParaRPr>
              <a:solidFill>
                <a:schemeClr val="lt1"/>
              </a:solidFill>
            </a:endParaRPr>
          </a:p>
          <a:p>
            <a:pPr indent="0" lvl="0" marL="457200" rtl="0" algn="l">
              <a:spcBef>
                <a:spcPts val="0"/>
              </a:spcBef>
              <a:spcAft>
                <a:spcPts val="0"/>
              </a:spcAft>
              <a:buNone/>
            </a:pPr>
            <a:r>
              <a:rPr lang="en-GB" sz="1000">
                <a:solidFill>
                  <a:schemeClr val="dk1"/>
                </a:solidFill>
              </a:rPr>
              <a:t>Video Characteri</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p:txBody>
      </p:sp>
      <p:pic>
        <p:nvPicPr>
          <p:cNvPr id="191" name="Google Shape;191;p28"/>
          <p:cNvPicPr preferRelativeResize="0"/>
          <p:nvPr/>
        </p:nvPicPr>
        <p:blipFill>
          <a:blip r:embed="rId3">
            <a:alphaModFix/>
          </a:blip>
          <a:stretch>
            <a:fillRect/>
          </a:stretch>
        </p:blipFill>
        <p:spPr>
          <a:xfrm>
            <a:off x="152400" y="1061475"/>
            <a:ext cx="3881908" cy="3472970"/>
          </a:xfrm>
          <a:prstGeom prst="rect">
            <a:avLst/>
          </a:prstGeom>
          <a:noFill/>
          <a:ln>
            <a:noFill/>
          </a:ln>
        </p:spPr>
      </p:pic>
      <p:sp>
        <p:nvSpPr>
          <p:cNvPr id="192" name="Google Shape;192;p28"/>
          <p:cNvSpPr/>
          <p:nvPr/>
        </p:nvSpPr>
        <p:spPr>
          <a:xfrm>
            <a:off x="2079725" y="2997850"/>
            <a:ext cx="527400" cy="243600"/>
          </a:xfrm>
          <a:prstGeom prst="rect">
            <a:avLst/>
          </a:prstGeom>
          <a:noFill/>
          <a:ln cap="flat" cmpd="sng" w="28575">
            <a:solidFill>
              <a:schemeClr val="accent1"/>
            </a:solidFill>
            <a:prstDash val="solid"/>
            <a:round/>
            <a:headEnd len="sm" w="sm" type="none"/>
            <a:tailEnd len="sm" w="sm" type="none"/>
          </a:ln>
          <a:effectLst>
            <a:outerShdw blurRad="57150" rotWithShape="0" algn="bl" dist="19050">
              <a:schemeClr val="lt1">
                <a:alpha val="0"/>
              </a:schemeClr>
            </a:outerShdw>
            <a:reflection blurRad="0" dir="5400000" dist="38100" endA="0" endPos="1000" fadeDir="5400012" kx="0" rotWithShape="0" algn="bl" stA="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28"/>
          <p:cNvSpPr/>
          <p:nvPr/>
        </p:nvSpPr>
        <p:spPr>
          <a:xfrm>
            <a:off x="106775" y="3297350"/>
            <a:ext cx="3134700" cy="405600"/>
          </a:xfrm>
          <a:prstGeom prst="rect">
            <a:avLst/>
          </a:prstGeom>
          <a:noFill/>
          <a:ln cap="flat" cmpd="sng" w="28575">
            <a:solidFill>
              <a:srgbClr val="E06666"/>
            </a:solidFill>
            <a:prstDash val="solid"/>
            <a:round/>
            <a:headEnd len="sm" w="sm" type="none"/>
            <a:tailEnd len="sm" w="sm" type="none"/>
          </a:ln>
          <a:effectLst>
            <a:outerShdw blurRad="57150" rotWithShape="0" algn="bl" dist="19050">
              <a:schemeClr val="lt1">
                <a:alpha val="0"/>
              </a:schemeClr>
            </a:outerShdw>
            <a:reflection blurRad="0" dir="5400000" dist="38100" endA="0" endPos="1000" fadeDir="5400012" kx="0" rotWithShape="0" algn="bl" stA="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28"/>
          <p:cNvSpPr/>
          <p:nvPr/>
        </p:nvSpPr>
        <p:spPr>
          <a:xfrm>
            <a:off x="527775" y="2785025"/>
            <a:ext cx="527400" cy="116400"/>
          </a:xfrm>
          <a:prstGeom prst="rect">
            <a:avLst/>
          </a:prstGeom>
          <a:noFill/>
          <a:ln cap="flat" cmpd="sng" w="28575">
            <a:solidFill>
              <a:schemeClr val="accent1"/>
            </a:solidFill>
            <a:prstDash val="solid"/>
            <a:round/>
            <a:headEnd len="sm" w="sm" type="none"/>
            <a:tailEnd len="sm" w="sm" type="none"/>
          </a:ln>
          <a:effectLst>
            <a:outerShdw blurRad="57150" rotWithShape="0" algn="bl" dist="19050">
              <a:schemeClr val="lt1">
                <a:alpha val="0"/>
              </a:schemeClr>
            </a:outerShdw>
            <a:reflection blurRad="0" dir="5400000" dist="38100" endA="0" endPos="1000" fadeDir="5400012" kx="0" rotWithShape="0" algn="bl" stA="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8"/>
          <p:cNvSpPr/>
          <p:nvPr/>
        </p:nvSpPr>
        <p:spPr>
          <a:xfrm>
            <a:off x="71500" y="2942500"/>
            <a:ext cx="912600" cy="116400"/>
          </a:xfrm>
          <a:prstGeom prst="rect">
            <a:avLst/>
          </a:prstGeom>
          <a:noFill/>
          <a:ln cap="flat" cmpd="sng" w="28575">
            <a:solidFill>
              <a:schemeClr val="accent1"/>
            </a:solidFill>
            <a:prstDash val="solid"/>
            <a:round/>
            <a:headEnd len="sm" w="sm" type="none"/>
            <a:tailEnd len="sm" w="sm" type="none"/>
          </a:ln>
          <a:effectLst>
            <a:outerShdw blurRad="57150" rotWithShape="0" algn="bl" dist="19050">
              <a:schemeClr val="lt1">
                <a:alpha val="0"/>
              </a:schemeClr>
            </a:outerShdw>
            <a:reflection blurRad="0" dir="5400000" dist="38100" endA="0" endPos="1000" fadeDir="5400012" kx="0" rotWithShape="0" algn="bl" stA="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28"/>
          <p:cNvSpPr txBox="1"/>
          <p:nvPr/>
        </p:nvSpPr>
        <p:spPr>
          <a:xfrm>
            <a:off x="4276800" y="1958200"/>
            <a:ext cx="4462500" cy="223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a:solidFill>
                  <a:schemeClr val="lt1"/>
                </a:solidFill>
              </a:rPr>
              <a:t>Video Quality</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Is your video hd? Is it 2d or 3d?</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Video Characteristic</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How long was the video? Was it licensed?</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Self Promotion</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Did you use Social Media to promote yourself?</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Searchability</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Did you use </a:t>
            </a:r>
            <a:r>
              <a:rPr lang="en-GB">
                <a:solidFill>
                  <a:schemeClr val="lt1"/>
                </a:solidFill>
              </a:rPr>
              <a:t>video tags? How many tags did you use?</a:t>
            </a:r>
            <a:r>
              <a:rPr lang="en-GB" sz="1000">
                <a:solidFill>
                  <a:schemeClr val="dk1"/>
                </a:solidFill>
              </a:rPr>
              <a:t>Video Characteri</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p:txBody>
      </p:sp>
      <p:sp>
        <p:nvSpPr>
          <p:cNvPr id="197" name="Google Shape;197;p28"/>
          <p:cNvSpPr txBox="1"/>
          <p:nvPr/>
        </p:nvSpPr>
        <p:spPr>
          <a:xfrm>
            <a:off x="4276800" y="1466575"/>
            <a:ext cx="4462500" cy="37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a:solidFill>
                  <a:schemeClr val="lt1"/>
                </a:solidFill>
              </a:rPr>
              <a:t>Trending</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Using buzzwords/playing popular games</a:t>
            </a:r>
            <a:endParaRPr b="1">
              <a:solidFill>
                <a:schemeClr val="lt1"/>
              </a:solidFill>
            </a:endParaRPr>
          </a:p>
          <a:p>
            <a:pPr indent="0" lvl="0" marL="0" rtl="0" algn="l">
              <a:spcBef>
                <a:spcPts val="0"/>
              </a:spcBef>
              <a:spcAft>
                <a:spcPts val="0"/>
              </a:spcAft>
              <a:buNone/>
            </a:pPr>
            <a:r>
              <a:t/>
            </a:r>
            <a:endParaRPr b="1">
              <a:solidFill>
                <a:schemeClr val="lt1"/>
              </a:solidFill>
            </a:endParaRPr>
          </a:p>
        </p:txBody>
      </p:sp>
      <p:sp>
        <p:nvSpPr>
          <p:cNvPr id="198" name="Google Shape;198;p28"/>
          <p:cNvSpPr txBox="1"/>
          <p:nvPr/>
        </p:nvSpPr>
        <p:spPr>
          <a:xfrm>
            <a:off x="4276800" y="4084775"/>
            <a:ext cx="4462500" cy="123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a:solidFill>
                  <a:schemeClr val="lt1"/>
                </a:solidFill>
              </a:rPr>
              <a:t>Launch Process</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When was the video published?</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How was it published?</a:t>
            </a:r>
            <a:endParaRPr>
              <a:solidFill>
                <a:schemeClr val="lt1"/>
              </a:solidFill>
            </a:endParaRPr>
          </a:p>
          <a:p>
            <a:pPr indent="0" lvl="0" marL="457200" rtl="0" algn="l">
              <a:spcBef>
                <a:spcPts val="0"/>
              </a:spcBef>
              <a:spcAft>
                <a:spcPts val="0"/>
              </a:spcAft>
              <a:buNone/>
            </a:pPr>
            <a:r>
              <a:rPr lang="en-GB" sz="1000">
                <a:solidFill>
                  <a:schemeClr val="dk1"/>
                </a:solidFill>
              </a:rPr>
              <a:t>Video Characteri</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p:txBody>
      </p:sp>
      <p:pic>
        <p:nvPicPr>
          <p:cNvPr id="199" name="Google Shape;199;p28"/>
          <p:cNvPicPr preferRelativeResize="0"/>
          <p:nvPr/>
        </p:nvPicPr>
        <p:blipFill>
          <a:blip r:embed="rId4">
            <a:alphaModFix/>
          </a:blip>
          <a:stretch>
            <a:fillRect/>
          </a:stretch>
        </p:blipFill>
        <p:spPr>
          <a:xfrm>
            <a:off x="110138" y="1776825"/>
            <a:ext cx="3966427" cy="2231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2"/>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5"/>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4"/>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p:nvPr/>
        </p:nvSpPr>
        <p:spPr>
          <a:xfrm>
            <a:off x="10" y="90352"/>
            <a:ext cx="207264" cy="165811"/>
          </a:xfrm>
          <a:custGeom>
            <a:rect b="b" l="l" r="r" t="t"/>
            <a:pathLst>
              <a:path extrusionOk="0" h="3901440" w="4876800">
                <a:moveTo>
                  <a:pt x="4632960" y="2194560"/>
                </a:moveTo>
                <a:lnTo>
                  <a:pt x="243840" y="2194560"/>
                </a:lnTo>
                <a:cubicBezTo>
                  <a:pt x="179170" y="2194560"/>
                  <a:pt x="117148" y="2168859"/>
                  <a:pt x="71419" y="2123139"/>
                </a:cubicBezTo>
                <a:cubicBezTo>
                  <a:pt x="25690" y="2077419"/>
                  <a:pt x="0" y="2015386"/>
                  <a:pt x="0" y="1950720"/>
                </a:cubicBezTo>
                <a:cubicBezTo>
                  <a:pt x="0" y="1886049"/>
                  <a:pt x="25690" y="1824028"/>
                  <a:pt x="71419" y="1778298"/>
                </a:cubicBezTo>
                <a:cubicBezTo>
                  <a:pt x="117148" y="1732571"/>
                  <a:pt x="179170" y="1706880"/>
                  <a:pt x="243840" y="1706880"/>
                </a:cubicBezTo>
                <a:lnTo>
                  <a:pt x="4632960" y="1706880"/>
                </a:lnTo>
                <a:cubicBezTo>
                  <a:pt x="4697627" y="1706880"/>
                  <a:pt x="4759659" y="1732571"/>
                  <a:pt x="4805379" y="1778298"/>
                </a:cubicBezTo>
                <a:cubicBezTo>
                  <a:pt x="4851099" y="1824028"/>
                  <a:pt x="4876800" y="1886049"/>
                  <a:pt x="4876800" y="1950720"/>
                </a:cubicBezTo>
                <a:cubicBezTo>
                  <a:pt x="4876800" y="2015386"/>
                  <a:pt x="4851099" y="2077419"/>
                  <a:pt x="4805379" y="2123139"/>
                </a:cubicBezTo>
                <a:cubicBezTo>
                  <a:pt x="4759659" y="2168859"/>
                  <a:pt x="4697627" y="2194560"/>
                  <a:pt x="4632960" y="2194560"/>
                </a:cubicBezTo>
                <a:close/>
                <a:moveTo>
                  <a:pt x="4632960" y="487680"/>
                </a:moveTo>
                <a:lnTo>
                  <a:pt x="243840" y="487680"/>
                </a:lnTo>
                <a:cubicBezTo>
                  <a:pt x="179170" y="487680"/>
                  <a:pt x="117148" y="461989"/>
                  <a:pt x="71419" y="416262"/>
                </a:cubicBezTo>
                <a:cubicBezTo>
                  <a:pt x="25690" y="370532"/>
                  <a:pt x="0" y="308511"/>
                  <a:pt x="0" y="243840"/>
                </a:cubicBezTo>
                <a:cubicBezTo>
                  <a:pt x="0" y="179169"/>
                  <a:pt x="25690" y="117148"/>
                  <a:pt x="71419" y="71418"/>
                </a:cubicBezTo>
                <a:cubicBezTo>
                  <a:pt x="117148" y="25691"/>
                  <a:pt x="179170" y="0"/>
                  <a:pt x="243840" y="0"/>
                </a:cubicBezTo>
                <a:lnTo>
                  <a:pt x="4632960" y="0"/>
                </a:lnTo>
                <a:cubicBezTo>
                  <a:pt x="4697627" y="0"/>
                  <a:pt x="4759659" y="25691"/>
                  <a:pt x="4805379" y="71418"/>
                </a:cubicBezTo>
                <a:cubicBezTo>
                  <a:pt x="4851099" y="117148"/>
                  <a:pt x="4876800" y="179169"/>
                  <a:pt x="4876800" y="243840"/>
                </a:cubicBezTo>
                <a:cubicBezTo>
                  <a:pt x="4876800" y="308511"/>
                  <a:pt x="4851099" y="370532"/>
                  <a:pt x="4805379" y="416262"/>
                </a:cubicBezTo>
                <a:cubicBezTo>
                  <a:pt x="4759659" y="461989"/>
                  <a:pt x="4697627" y="487680"/>
                  <a:pt x="4632960" y="487680"/>
                </a:cubicBezTo>
                <a:close/>
                <a:moveTo>
                  <a:pt x="4632960" y="3901440"/>
                </a:moveTo>
                <a:lnTo>
                  <a:pt x="243840" y="3901440"/>
                </a:lnTo>
                <a:cubicBezTo>
                  <a:pt x="179170" y="3901440"/>
                  <a:pt x="117148" y="3875739"/>
                  <a:pt x="71419" y="3830019"/>
                </a:cubicBezTo>
                <a:cubicBezTo>
                  <a:pt x="25690" y="3784299"/>
                  <a:pt x="0" y="3722266"/>
                  <a:pt x="0" y="3657600"/>
                </a:cubicBezTo>
                <a:cubicBezTo>
                  <a:pt x="0" y="3592934"/>
                  <a:pt x="25690" y="3530901"/>
                  <a:pt x="71419" y="3485181"/>
                </a:cubicBezTo>
                <a:cubicBezTo>
                  <a:pt x="117148" y="3439461"/>
                  <a:pt x="179170" y="3413760"/>
                  <a:pt x="243840" y="3413760"/>
                </a:cubicBezTo>
                <a:lnTo>
                  <a:pt x="4632960" y="3413760"/>
                </a:lnTo>
                <a:cubicBezTo>
                  <a:pt x="4697627" y="3413760"/>
                  <a:pt x="4759659" y="3439461"/>
                  <a:pt x="4805379" y="3485181"/>
                </a:cubicBezTo>
                <a:cubicBezTo>
                  <a:pt x="4851099" y="3530901"/>
                  <a:pt x="4876800" y="3592934"/>
                  <a:pt x="4876800" y="3657600"/>
                </a:cubicBezTo>
                <a:cubicBezTo>
                  <a:pt x="4876800" y="3722266"/>
                  <a:pt x="4851099" y="3784299"/>
                  <a:pt x="4805379" y="3830019"/>
                </a:cubicBezTo>
                <a:cubicBezTo>
                  <a:pt x="4759659" y="3875739"/>
                  <a:pt x="4697627" y="3901440"/>
                  <a:pt x="4632960" y="390144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05" name="Google Shape;205;p29"/>
          <p:cNvGrpSpPr/>
          <p:nvPr/>
        </p:nvGrpSpPr>
        <p:grpSpPr>
          <a:xfrm>
            <a:off x="335532" y="85056"/>
            <a:ext cx="766480" cy="172025"/>
            <a:chOff x="4186708" y="2070389"/>
            <a:chExt cx="8009198" cy="1797543"/>
          </a:xfrm>
        </p:grpSpPr>
        <p:sp>
          <p:nvSpPr>
            <p:cNvPr id="206" name="Google Shape;206;p29"/>
            <p:cNvSpPr/>
            <p:nvPr/>
          </p:nvSpPr>
          <p:spPr>
            <a:xfrm>
              <a:off x="4186708" y="2070389"/>
              <a:ext cx="2554332" cy="1797543"/>
            </a:xfrm>
            <a:custGeom>
              <a:rect b="b" l="l" r="r" t="t"/>
              <a:pathLst>
                <a:path extrusionOk="0" h="1797543" w="2554332">
                  <a:moveTo>
                    <a:pt x="2501095" y="280664"/>
                  </a:moveTo>
                  <a:cubicBezTo>
                    <a:pt x="2471840" y="170356"/>
                    <a:pt x="2385285" y="83346"/>
                    <a:pt x="2275166" y="53523"/>
                  </a:cubicBezTo>
                  <a:cubicBezTo>
                    <a:pt x="2076055" y="0"/>
                    <a:pt x="1277166" y="0"/>
                    <a:pt x="1277166" y="0"/>
                  </a:cubicBezTo>
                  <a:cubicBezTo>
                    <a:pt x="1277166" y="0"/>
                    <a:pt x="478687" y="0"/>
                    <a:pt x="279166" y="53523"/>
                  </a:cubicBezTo>
                  <a:cubicBezTo>
                    <a:pt x="169457" y="82935"/>
                    <a:pt x="82901" y="169955"/>
                    <a:pt x="53238" y="280664"/>
                  </a:cubicBezTo>
                  <a:cubicBezTo>
                    <a:pt x="0" y="480843"/>
                    <a:pt x="0" y="898767"/>
                    <a:pt x="0" y="898767"/>
                  </a:cubicBezTo>
                  <a:cubicBezTo>
                    <a:pt x="0" y="898767"/>
                    <a:pt x="0" y="1316701"/>
                    <a:pt x="53238" y="1516880"/>
                  </a:cubicBezTo>
                  <a:cubicBezTo>
                    <a:pt x="82492" y="1627188"/>
                    <a:pt x="169048" y="1714198"/>
                    <a:pt x="279166" y="1744021"/>
                  </a:cubicBezTo>
                  <a:cubicBezTo>
                    <a:pt x="478687" y="1797544"/>
                    <a:pt x="1277166" y="1797544"/>
                    <a:pt x="1277166" y="1797544"/>
                  </a:cubicBezTo>
                  <a:cubicBezTo>
                    <a:pt x="1277166" y="1797544"/>
                    <a:pt x="2076055" y="1797544"/>
                    <a:pt x="2275166" y="1744021"/>
                  </a:cubicBezTo>
                  <a:cubicBezTo>
                    <a:pt x="2384885" y="1714610"/>
                    <a:pt x="2471431" y="1627590"/>
                    <a:pt x="2501095" y="1516880"/>
                  </a:cubicBezTo>
                  <a:cubicBezTo>
                    <a:pt x="2554332" y="1316701"/>
                    <a:pt x="2554332" y="898777"/>
                    <a:pt x="2554332" y="898777"/>
                  </a:cubicBezTo>
                  <a:cubicBezTo>
                    <a:pt x="2554332" y="898777"/>
                    <a:pt x="2554332" y="480843"/>
                    <a:pt x="2501095" y="280664"/>
                  </a:cubicBezTo>
                  <a:close/>
                </a:path>
              </a:pathLst>
            </a:custGeom>
            <a:solidFill>
              <a:srgbClr val="FF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7" name="Google Shape;207;p29"/>
            <p:cNvSpPr/>
            <p:nvPr/>
          </p:nvSpPr>
          <p:spPr>
            <a:xfrm>
              <a:off x="5208691" y="2583916"/>
              <a:ext cx="663568" cy="770490"/>
            </a:xfrm>
            <a:custGeom>
              <a:rect b="b" l="l" r="r" t="t"/>
              <a:pathLst>
                <a:path extrusionOk="0" h="770490" w="663568">
                  <a:moveTo>
                    <a:pt x="0" y="770491"/>
                  </a:moveTo>
                  <a:lnTo>
                    <a:pt x="663569" y="385240"/>
                  </a:lnTo>
                  <a:lnTo>
                    <a:pt x="0"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08" name="Google Shape;208;p29"/>
            <p:cNvGrpSpPr/>
            <p:nvPr/>
          </p:nvGrpSpPr>
          <p:grpSpPr>
            <a:xfrm>
              <a:off x="6993798" y="2141067"/>
              <a:ext cx="5202108" cy="1615762"/>
              <a:chOff x="6993798" y="2141067"/>
              <a:chExt cx="5202108" cy="1615762"/>
            </a:xfrm>
          </p:grpSpPr>
          <p:sp>
            <p:nvSpPr>
              <p:cNvPr id="209" name="Google Shape;209;p29"/>
              <p:cNvSpPr/>
              <p:nvPr/>
            </p:nvSpPr>
            <p:spPr>
              <a:xfrm>
                <a:off x="6993798" y="2197441"/>
                <a:ext cx="5202108" cy="1559388"/>
              </a:xfrm>
              <a:custGeom>
                <a:rect b="b" l="l" r="r" t="t"/>
                <a:pathLst>
                  <a:path extrusionOk="0" h="1559388" w="5202108">
                    <a:moveTo>
                      <a:pt x="900471" y="1508297"/>
                    </a:moveTo>
                    <a:cubicBezTo>
                      <a:pt x="850079" y="1473988"/>
                      <a:pt x="813915" y="1420876"/>
                      <a:pt x="792788" y="1348573"/>
                    </a:cubicBezTo>
                    <a:cubicBezTo>
                      <a:pt x="771651" y="1276258"/>
                      <a:pt x="760678" y="1180254"/>
                      <a:pt x="760678" y="1060139"/>
                    </a:cubicBezTo>
                    <a:lnTo>
                      <a:pt x="760678" y="896729"/>
                    </a:lnTo>
                    <a:cubicBezTo>
                      <a:pt x="760678" y="775400"/>
                      <a:pt x="772869" y="678171"/>
                      <a:pt x="797251" y="604622"/>
                    </a:cubicBezTo>
                    <a:cubicBezTo>
                      <a:pt x="821633" y="531093"/>
                      <a:pt x="859834" y="477581"/>
                      <a:pt x="911434" y="444073"/>
                    </a:cubicBezTo>
                    <a:cubicBezTo>
                      <a:pt x="963043" y="410576"/>
                      <a:pt x="1030908" y="393422"/>
                      <a:pt x="1115017" y="393422"/>
                    </a:cubicBezTo>
                    <a:cubicBezTo>
                      <a:pt x="1197919" y="393422"/>
                      <a:pt x="1264156" y="410576"/>
                      <a:pt x="1314128" y="444897"/>
                    </a:cubicBezTo>
                    <a:cubicBezTo>
                      <a:pt x="1364110" y="479206"/>
                      <a:pt x="1400684" y="532730"/>
                      <a:pt x="1423848" y="605445"/>
                    </a:cubicBezTo>
                    <a:cubicBezTo>
                      <a:pt x="1447012" y="678171"/>
                      <a:pt x="1458394" y="775400"/>
                      <a:pt x="1458394" y="896318"/>
                    </a:cubicBezTo>
                    <a:lnTo>
                      <a:pt x="1458394" y="1059737"/>
                    </a:lnTo>
                    <a:cubicBezTo>
                      <a:pt x="1458394" y="1179843"/>
                      <a:pt x="1447012" y="1276258"/>
                      <a:pt x="1424656" y="1348974"/>
                    </a:cubicBezTo>
                    <a:cubicBezTo>
                      <a:pt x="1402311" y="1421689"/>
                      <a:pt x="1365748" y="1475212"/>
                      <a:pt x="1314947" y="1508709"/>
                    </a:cubicBezTo>
                    <a:cubicBezTo>
                      <a:pt x="1264555" y="1542206"/>
                      <a:pt x="1195882" y="1559382"/>
                      <a:pt x="1109326" y="1559382"/>
                    </a:cubicBezTo>
                    <a:cubicBezTo>
                      <a:pt x="1020744" y="1559773"/>
                      <a:pt x="950852" y="1542618"/>
                      <a:pt x="900471" y="1508297"/>
                    </a:cubicBezTo>
                    <a:close/>
                    <a:moveTo>
                      <a:pt x="1183690" y="1331819"/>
                    </a:moveTo>
                    <a:cubicBezTo>
                      <a:pt x="1197509" y="1295049"/>
                      <a:pt x="1204828" y="1234991"/>
                      <a:pt x="1204828" y="1152068"/>
                    </a:cubicBezTo>
                    <a:lnTo>
                      <a:pt x="1204828" y="801137"/>
                    </a:lnTo>
                    <a:cubicBezTo>
                      <a:pt x="1204828" y="720240"/>
                      <a:pt x="1197919" y="661417"/>
                      <a:pt x="1183690" y="623835"/>
                    </a:cubicBezTo>
                    <a:cubicBezTo>
                      <a:pt x="1169882" y="586654"/>
                      <a:pt x="1145091" y="567863"/>
                      <a:pt x="1109735" y="567863"/>
                    </a:cubicBezTo>
                    <a:cubicBezTo>
                      <a:pt x="1075609" y="567863"/>
                      <a:pt x="1051626" y="586654"/>
                      <a:pt x="1037408" y="623835"/>
                    </a:cubicBezTo>
                    <a:cubicBezTo>
                      <a:pt x="1023589" y="661006"/>
                      <a:pt x="1016281" y="720240"/>
                      <a:pt x="1016281" y="801137"/>
                    </a:cubicBezTo>
                    <a:lnTo>
                      <a:pt x="1016281" y="1152068"/>
                    </a:lnTo>
                    <a:cubicBezTo>
                      <a:pt x="1016281" y="1235403"/>
                      <a:pt x="1022781" y="1295461"/>
                      <a:pt x="1036190" y="1331819"/>
                    </a:cubicBezTo>
                    <a:cubicBezTo>
                      <a:pt x="1049599" y="1368588"/>
                      <a:pt x="1073981" y="1386968"/>
                      <a:pt x="1109336" y="1386968"/>
                    </a:cubicBezTo>
                    <a:cubicBezTo>
                      <a:pt x="1145091" y="1386968"/>
                      <a:pt x="1169473" y="1368588"/>
                      <a:pt x="1183690" y="1331819"/>
                    </a:cubicBezTo>
                    <a:close/>
                    <a:moveTo>
                      <a:pt x="4779904" y="1062999"/>
                    </a:moveTo>
                    <a:lnTo>
                      <a:pt x="4779904" y="1119795"/>
                    </a:lnTo>
                    <a:cubicBezTo>
                      <a:pt x="4779904" y="1192099"/>
                      <a:pt x="4781941" y="1246023"/>
                      <a:pt x="4786414" y="1282381"/>
                    </a:cubicBezTo>
                    <a:cubicBezTo>
                      <a:pt x="4790467" y="1318338"/>
                      <a:pt x="4799414" y="1344888"/>
                      <a:pt x="4812823" y="1361241"/>
                    </a:cubicBezTo>
                    <a:cubicBezTo>
                      <a:pt x="4826232" y="1377572"/>
                      <a:pt x="4846950" y="1386155"/>
                      <a:pt x="4874986" y="1386155"/>
                    </a:cubicBezTo>
                    <a:cubicBezTo>
                      <a:pt x="4912788" y="1386155"/>
                      <a:pt x="4938787" y="1371449"/>
                      <a:pt x="4952606" y="1342027"/>
                    </a:cubicBezTo>
                    <a:cubicBezTo>
                      <a:pt x="4966425" y="1312616"/>
                      <a:pt x="4974132" y="1263590"/>
                      <a:pt x="4975361" y="1194960"/>
                    </a:cubicBezTo>
                    <a:lnTo>
                      <a:pt x="5192753" y="1207628"/>
                    </a:lnTo>
                    <a:cubicBezTo>
                      <a:pt x="5193981" y="1217425"/>
                      <a:pt x="5194380" y="1230906"/>
                      <a:pt x="5194380" y="1248061"/>
                    </a:cubicBezTo>
                    <a:cubicBezTo>
                      <a:pt x="5194380" y="1352246"/>
                      <a:pt x="5165934" y="1429860"/>
                      <a:pt x="5109452" y="1481335"/>
                    </a:cubicBezTo>
                    <a:cubicBezTo>
                      <a:pt x="5052970" y="1532810"/>
                      <a:pt x="4972925" y="1558548"/>
                      <a:pt x="4869305" y="1558548"/>
                    </a:cubicBezTo>
                    <a:cubicBezTo>
                      <a:pt x="4744958" y="1558548"/>
                      <a:pt x="4658004" y="1519329"/>
                      <a:pt x="4608021" y="1440892"/>
                    </a:cubicBezTo>
                    <a:cubicBezTo>
                      <a:pt x="4558039" y="1362455"/>
                      <a:pt x="4533258" y="1241526"/>
                      <a:pt x="4533258" y="1077304"/>
                    </a:cubicBezTo>
                    <a:lnTo>
                      <a:pt x="4533258" y="880799"/>
                    </a:lnTo>
                    <a:cubicBezTo>
                      <a:pt x="4533258" y="711668"/>
                      <a:pt x="4559257" y="588691"/>
                      <a:pt x="4610856" y="510676"/>
                    </a:cubicBezTo>
                    <a:cubicBezTo>
                      <a:pt x="4662466" y="433052"/>
                      <a:pt x="4751049" y="394234"/>
                      <a:pt x="4876624" y="394234"/>
                    </a:cubicBezTo>
                    <a:cubicBezTo>
                      <a:pt x="4963169" y="394234"/>
                      <a:pt x="5029406" y="410175"/>
                      <a:pt x="5075724" y="442036"/>
                    </a:cubicBezTo>
                    <a:cubicBezTo>
                      <a:pt x="5122052" y="473896"/>
                      <a:pt x="5154562" y="523323"/>
                      <a:pt x="5173663" y="590739"/>
                    </a:cubicBezTo>
                    <a:cubicBezTo>
                      <a:pt x="5192353" y="658145"/>
                      <a:pt x="5202108" y="751298"/>
                      <a:pt x="5202108" y="869767"/>
                    </a:cubicBezTo>
                    <a:lnTo>
                      <a:pt x="5202108" y="1062598"/>
                    </a:lnTo>
                    <a:lnTo>
                      <a:pt x="4779904" y="1062598"/>
                    </a:lnTo>
                    <a:close/>
                    <a:moveTo>
                      <a:pt x="4812004" y="589103"/>
                    </a:moveTo>
                    <a:cubicBezTo>
                      <a:pt x="4799403" y="605044"/>
                      <a:pt x="4790877" y="631183"/>
                      <a:pt x="4786404" y="667139"/>
                    </a:cubicBezTo>
                    <a:cubicBezTo>
                      <a:pt x="4781931" y="703085"/>
                      <a:pt x="4779904" y="758245"/>
                      <a:pt x="4779904" y="831361"/>
                    </a:cubicBezTo>
                    <a:lnTo>
                      <a:pt x="4779904" y="912258"/>
                    </a:lnTo>
                    <a:lnTo>
                      <a:pt x="4964387" y="912258"/>
                    </a:lnTo>
                    <a:lnTo>
                      <a:pt x="4964387" y="831361"/>
                    </a:lnTo>
                    <a:cubicBezTo>
                      <a:pt x="4964387" y="759047"/>
                      <a:pt x="4961951" y="704310"/>
                      <a:pt x="4957069" y="667139"/>
                    </a:cubicBezTo>
                    <a:cubicBezTo>
                      <a:pt x="4952197" y="629958"/>
                      <a:pt x="4943260" y="603408"/>
                      <a:pt x="4930660" y="588290"/>
                    </a:cubicBezTo>
                    <a:cubicBezTo>
                      <a:pt x="4918059" y="573173"/>
                      <a:pt x="4898150" y="565414"/>
                      <a:pt x="4871332" y="565414"/>
                    </a:cubicBezTo>
                    <a:cubicBezTo>
                      <a:pt x="4844514" y="565002"/>
                      <a:pt x="4824605" y="573173"/>
                      <a:pt x="4812004" y="589103"/>
                    </a:cubicBezTo>
                    <a:close/>
                    <a:moveTo>
                      <a:pt x="286874" y="1041759"/>
                    </a:moveTo>
                    <a:lnTo>
                      <a:pt x="0" y="412"/>
                    </a:lnTo>
                    <a:lnTo>
                      <a:pt x="250301" y="412"/>
                    </a:lnTo>
                    <a:lnTo>
                      <a:pt x="350675" y="472271"/>
                    </a:lnTo>
                    <a:cubicBezTo>
                      <a:pt x="376275" y="588702"/>
                      <a:pt x="394966" y="687567"/>
                      <a:pt x="407157" y="769678"/>
                    </a:cubicBezTo>
                    <a:lnTo>
                      <a:pt x="414466" y="769678"/>
                    </a:lnTo>
                    <a:cubicBezTo>
                      <a:pt x="423002" y="710845"/>
                      <a:pt x="441693" y="612391"/>
                      <a:pt x="470958" y="473896"/>
                    </a:cubicBezTo>
                    <a:lnTo>
                      <a:pt x="574976" y="0"/>
                    </a:lnTo>
                    <a:lnTo>
                      <a:pt x="825287" y="0"/>
                    </a:lnTo>
                    <a:lnTo>
                      <a:pt x="535158" y="1041759"/>
                    </a:lnTo>
                    <a:lnTo>
                      <a:pt x="535158" y="1541393"/>
                    </a:lnTo>
                    <a:lnTo>
                      <a:pt x="286874" y="1541393"/>
                    </a:lnTo>
                    <a:close/>
                    <a:moveTo>
                      <a:pt x="2272310" y="415485"/>
                    </a:moveTo>
                    <a:lnTo>
                      <a:pt x="2272310" y="1540981"/>
                    </a:lnTo>
                    <a:lnTo>
                      <a:pt x="2075226" y="1540981"/>
                    </a:lnTo>
                    <a:lnTo>
                      <a:pt x="2053279" y="1403310"/>
                    </a:lnTo>
                    <a:lnTo>
                      <a:pt x="2047998" y="1403310"/>
                    </a:lnTo>
                    <a:cubicBezTo>
                      <a:pt x="1994361" y="1507484"/>
                      <a:pt x="1913906" y="1559371"/>
                      <a:pt x="1807032" y="1559371"/>
                    </a:cubicBezTo>
                    <a:cubicBezTo>
                      <a:pt x="1732678" y="1559371"/>
                      <a:pt x="1677813" y="1534858"/>
                      <a:pt x="1642468" y="1485832"/>
                    </a:cubicBezTo>
                    <a:cubicBezTo>
                      <a:pt x="1607113" y="1436806"/>
                      <a:pt x="1589640" y="1360417"/>
                      <a:pt x="1589640" y="1256242"/>
                    </a:cubicBezTo>
                    <a:lnTo>
                      <a:pt x="1589640" y="415485"/>
                    </a:lnTo>
                    <a:lnTo>
                      <a:pt x="1841579" y="415485"/>
                    </a:lnTo>
                    <a:lnTo>
                      <a:pt x="1841579" y="1241938"/>
                    </a:lnTo>
                    <a:cubicBezTo>
                      <a:pt x="1841579" y="1292188"/>
                      <a:pt x="1846860" y="1328145"/>
                      <a:pt x="1857834" y="1349385"/>
                    </a:cubicBezTo>
                    <a:cubicBezTo>
                      <a:pt x="1868807" y="1370626"/>
                      <a:pt x="1887088" y="1381657"/>
                      <a:pt x="1912688" y="1381657"/>
                    </a:cubicBezTo>
                    <a:cubicBezTo>
                      <a:pt x="1934634" y="1381657"/>
                      <a:pt x="1955761" y="1375112"/>
                      <a:pt x="1975670" y="1361642"/>
                    </a:cubicBezTo>
                    <a:cubicBezTo>
                      <a:pt x="1995579" y="1348161"/>
                      <a:pt x="2010616" y="1330995"/>
                      <a:pt x="2020371" y="1310167"/>
                    </a:cubicBezTo>
                    <a:lnTo>
                      <a:pt x="2020371" y="415475"/>
                    </a:lnTo>
                    <a:close/>
                    <a:moveTo>
                      <a:pt x="3565321" y="415485"/>
                    </a:moveTo>
                    <a:lnTo>
                      <a:pt x="3565321" y="1540981"/>
                    </a:lnTo>
                    <a:lnTo>
                      <a:pt x="3368237" y="1540981"/>
                    </a:lnTo>
                    <a:lnTo>
                      <a:pt x="3346291" y="1403310"/>
                    </a:lnTo>
                    <a:lnTo>
                      <a:pt x="3341009" y="1403310"/>
                    </a:lnTo>
                    <a:cubicBezTo>
                      <a:pt x="3287373" y="1507484"/>
                      <a:pt x="3206917" y="1559371"/>
                      <a:pt x="3100043" y="1559371"/>
                    </a:cubicBezTo>
                    <a:cubicBezTo>
                      <a:pt x="3025689" y="1559371"/>
                      <a:pt x="2970825" y="1534858"/>
                      <a:pt x="2935480" y="1485832"/>
                    </a:cubicBezTo>
                    <a:cubicBezTo>
                      <a:pt x="2900124" y="1436806"/>
                      <a:pt x="2882651" y="1360417"/>
                      <a:pt x="2882651" y="1256242"/>
                    </a:cubicBezTo>
                    <a:lnTo>
                      <a:pt x="2882651" y="415485"/>
                    </a:lnTo>
                    <a:lnTo>
                      <a:pt x="3134590" y="415485"/>
                    </a:lnTo>
                    <a:lnTo>
                      <a:pt x="3134590" y="1241938"/>
                    </a:lnTo>
                    <a:cubicBezTo>
                      <a:pt x="3134590" y="1292188"/>
                      <a:pt x="3139872" y="1328145"/>
                      <a:pt x="3150845" y="1349385"/>
                    </a:cubicBezTo>
                    <a:cubicBezTo>
                      <a:pt x="3161808" y="1370626"/>
                      <a:pt x="3180100" y="1381657"/>
                      <a:pt x="3205700" y="1381657"/>
                    </a:cubicBezTo>
                    <a:cubicBezTo>
                      <a:pt x="3227645" y="1381657"/>
                      <a:pt x="3248773" y="1375112"/>
                      <a:pt x="3268682" y="1361642"/>
                    </a:cubicBezTo>
                    <a:cubicBezTo>
                      <a:pt x="3288590" y="1348161"/>
                      <a:pt x="3303627" y="1330995"/>
                      <a:pt x="3313382" y="1310167"/>
                    </a:cubicBezTo>
                    <a:lnTo>
                      <a:pt x="3313382" y="41547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0" name="Google Shape;210;p29"/>
              <p:cNvSpPr/>
              <p:nvPr/>
            </p:nvSpPr>
            <p:spPr>
              <a:xfrm>
                <a:off x="9203934" y="2141067"/>
                <a:ext cx="2211789" cy="1614108"/>
              </a:xfrm>
              <a:custGeom>
                <a:rect b="b" l="l" r="r" t="t"/>
                <a:pathLst>
                  <a:path extrusionOk="0" h="1614108" w="2211789">
                    <a:moveTo>
                      <a:pt x="747279" y="260648"/>
                    </a:moveTo>
                    <a:lnTo>
                      <a:pt x="496968" y="260648"/>
                    </a:lnTo>
                    <a:lnTo>
                      <a:pt x="496968" y="1597355"/>
                    </a:lnTo>
                    <a:lnTo>
                      <a:pt x="250311" y="1597355"/>
                    </a:lnTo>
                    <a:lnTo>
                      <a:pt x="250311" y="260648"/>
                    </a:lnTo>
                    <a:lnTo>
                      <a:pt x="0" y="260648"/>
                    </a:lnTo>
                    <a:lnTo>
                      <a:pt x="0" y="56796"/>
                    </a:lnTo>
                    <a:lnTo>
                      <a:pt x="746869" y="56796"/>
                    </a:lnTo>
                    <a:lnTo>
                      <a:pt x="746869" y="260648"/>
                    </a:lnTo>
                    <a:close/>
                    <a:moveTo>
                      <a:pt x="2189419" y="652011"/>
                    </a:moveTo>
                    <a:cubicBezTo>
                      <a:pt x="2173983" y="580932"/>
                      <a:pt x="2149601" y="529457"/>
                      <a:pt x="2115463" y="497596"/>
                    </a:cubicBezTo>
                    <a:cubicBezTo>
                      <a:pt x="2081337" y="465725"/>
                      <a:pt x="2034609" y="449795"/>
                      <a:pt x="1974861" y="449795"/>
                    </a:cubicBezTo>
                    <a:cubicBezTo>
                      <a:pt x="1928554" y="449795"/>
                      <a:pt x="1885471" y="462864"/>
                      <a:pt x="1845243" y="489425"/>
                    </a:cubicBezTo>
                    <a:cubicBezTo>
                      <a:pt x="1805016" y="515564"/>
                      <a:pt x="1774134" y="550296"/>
                      <a:pt x="1752188" y="593189"/>
                    </a:cubicBezTo>
                    <a:lnTo>
                      <a:pt x="1750161" y="593189"/>
                    </a:lnTo>
                    <a:lnTo>
                      <a:pt x="1750161" y="0"/>
                    </a:lnTo>
                    <a:lnTo>
                      <a:pt x="1507159" y="0"/>
                    </a:lnTo>
                    <a:lnTo>
                      <a:pt x="1507159" y="1597767"/>
                    </a:lnTo>
                    <a:lnTo>
                      <a:pt x="1715205" y="1597767"/>
                    </a:lnTo>
                    <a:lnTo>
                      <a:pt x="1740805" y="1491142"/>
                    </a:lnTo>
                    <a:lnTo>
                      <a:pt x="1746098" y="1491142"/>
                    </a:lnTo>
                    <a:cubicBezTo>
                      <a:pt x="1765597" y="1529137"/>
                      <a:pt x="1794852" y="1558960"/>
                      <a:pt x="1833861" y="1581013"/>
                    </a:cubicBezTo>
                    <a:cubicBezTo>
                      <a:pt x="1872870" y="1603077"/>
                      <a:pt x="1915954" y="1614108"/>
                      <a:pt x="1963490" y="1614108"/>
                    </a:cubicBezTo>
                    <a:cubicBezTo>
                      <a:pt x="2048827" y="1614108"/>
                      <a:pt x="2111400" y="1574478"/>
                      <a:pt x="2151638" y="1495629"/>
                    </a:cubicBezTo>
                    <a:cubicBezTo>
                      <a:pt x="2191855" y="1416791"/>
                      <a:pt x="2211774" y="1293413"/>
                      <a:pt x="2211774" y="1125506"/>
                    </a:cubicBezTo>
                    <a:lnTo>
                      <a:pt x="2211774" y="947381"/>
                    </a:lnTo>
                    <a:cubicBezTo>
                      <a:pt x="2212184" y="821554"/>
                      <a:pt x="2204456" y="723101"/>
                      <a:pt x="2189419" y="652022"/>
                    </a:cubicBezTo>
                    <a:close/>
                    <a:moveTo>
                      <a:pt x="1958208" y="1111202"/>
                    </a:moveTo>
                    <a:cubicBezTo>
                      <a:pt x="1958208" y="1193324"/>
                      <a:pt x="1954952" y="1257456"/>
                      <a:pt x="1948054" y="1304033"/>
                    </a:cubicBezTo>
                    <a:cubicBezTo>
                      <a:pt x="1941544" y="1350610"/>
                      <a:pt x="1930171" y="1383695"/>
                      <a:pt x="1914326" y="1403310"/>
                    </a:cubicBezTo>
                    <a:cubicBezTo>
                      <a:pt x="1898471" y="1422914"/>
                      <a:pt x="1877343" y="1432721"/>
                      <a:pt x="1850525" y="1432721"/>
                    </a:cubicBezTo>
                    <a:cubicBezTo>
                      <a:pt x="1829797" y="1432721"/>
                      <a:pt x="1810707" y="1427823"/>
                      <a:pt x="1792825" y="1418015"/>
                    </a:cubicBezTo>
                    <a:cubicBezTo>
                      <a:pt x="1775352" y="1408208"/>
                      <a:pt x="1760725" y="1393502"/>
                      <a:pt x="1749752" y="1373888"/>
                    </a:cubicBezTo>
                    <a:lnTo>
                      <a:pt x="1749752" y="734545"/>
                    </a:lnTo>
                    <a:cubicBezTo>
                      <a:pt x="1758288" y="703898"/>
                      <a:pt x="1772916" y="678984"/>
                      <a:pt x="1793644" y="659380"/>
                    </a:cubicBezTo>
                    <a:cubicBezTo>
                      <a:pt x="1814361" y="639765"/>
                      <a:pt x="1836706" y="629958"/>
                      <a:pt x="1861089" y="629958"/>
                    </a:cubicBezTo>
                    <a:cubicBezTo>
                      <a:pt x="1886689" y="629958"/>
                      <a:pt x="1906598" y="640167"/>
                      <a:pt x="1920416" y="660182"/>
                    </a:cubicBezTo>
                    <a:cubicBezTo>
                      <a:pt x="1934235" y="680209"/>
                      <a:pt x="1943990" y="714518"/>
                      <a:pt x="1949671" y="761908"/>
                    </a:cubicBezTo>
                    <a:cubicBezTo>
                      <a:pt x="1954963" y="809709"/>
                      <a:pt x="1957798" y="877526"/>
                      <a:pt x="1957798" y="965760"/>
                    </a:cubicBezTo>
                    <a:lnTo>
                      <a:pt x="1957798" y="111120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211" name="Google Shape;211;p29"/>
          <p:cNvSpPr txBox="1"/>
          <p:nvPr/>
        </p:nvSpPr>
        <p:spPr>
          <a:xfrm>
            <a:off x="718675" y="380475"/>
            <a:ext cx="76800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txBox="1"/>
          <p:nvPr/>
        </p:nvSpPr>
        <p:spPr>
          <a:xfrm>
            <a:off x="1838100" y="305025"/>
            <a:ext cx="5703300" cy="515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900">
                <a:solidFill>
                  <a:schemeClr val="lt1"/>
                </a:solidFill>
                <a:latin typeface="Inter"/>
                <a:ea typeface="Inter"/>
                <a:cs typeface="Inter"/>
                <a:sym typeface="Inter"/>
              </a:rPr>
              <a:t>Channel</a:t>
            </a:r>
            <a:r>
              <a:rPr b="1" lang="en-GB" sz="2900">
                <a:solidFill>
                  <a:schemeClr val="lt1"/>
                </a:solidFill>
                <a:latin typeface="Inter"/>
                <a:ea typeface="Inter"/>
                <a:cs typeface="Inter"/>
                <a:sym typeface="Inter"/>
              </a:rPr>
              <a:t> Features Explored</a:t>
            </a:r>
            <a:endParaRPr b="1" sz="2900">
              <a:solidFill>
                <a:schemeClr val="lt1"/>
              </a:solidFill>
              <a:latin typeface="Inter"/>
              <a:ea typeface="Inter"/>
              <a:cs typeface="Inter"/>
              <a:sym typeface="Inter"/>
            </a:endParaRPr>
          </a:p>
        </p:txBody>
      </p:sp>
      <p:sp>
        <p:nvSpPr>
          <p:cNvPr id="213" name="Google Shape;213;p29"/>
          <p:cNvSpPr txBox="1"/>
          <p:nvPr/>
        </p:nvSpPr>
        <p:spPr>
          <a:xfrm>
            <a:off x="4266700" y="1051050"/>
            <a:ext cx="4462500" cy="561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a:solidFill>
                  <a:schemeClr val="lt1"/>
                </a:solidFill>
              </a:rPr>
              <a:t>Consistency</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How often do you post?</a:t>
            </a:r>
            <a:endParaRPr>
              <a:solidFill>
                <a:schemeClr val="lt1"/>
              </a:solidFill>
            </a:endParaRPr>
          </a:p>
          <a:p>
            <a:pPr indent="0" lvl="0" marL="457200" rtl="0" algn="l">
              <a:spcBef>
                <a:spcPts val="0"/>
              </a:spcBef>
              <a:spcAft>
                <a:spcPts val="0"/>
              </a:spcAft>
              <a:buNone/>
            </a:pPr>
            <a:r>
              <a:rPr lang="en-GB" sz="1000">
                <a:solidFill>
                  <a:schemeClr val="dk1"/>
                </a:solidFill>
              </a:rPr>
              <a:t>Video Characteristic</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p:txBody>
      </p:sp>
      <p:pic>
        <p:nvPicPr>
          <p:cNvPr id="214" name="Google Shape;214;p29"/>
          <p:cNvPicPr preferRelativeResize="0"/>
          <p:nvPr/>
        </p:nvPicPr>
        <p:blipFill>
          <a:blip r:embed="rId3">
            <a:alphaModFix/>
          </a:blip>
          <a:stretch>
            <a:fillRect/>
          </a:stretch>
        </p:blipFill>
        <p:spPr>
          <a:xfrm>
            <a:off x="162550" y="1158550"/>
            <a:ext cx="3869816" cy="2280575"/>
          </a:xfrm>
          <a:prstGeom prst="rect">
            <a:avLst/>
          </a:prstGeom>
          <a:noFill/>
          <a:ln>
            <a:noFill/>
          </a:ln>
        </p:spPr>
      </p:pic>
      <p:sp>
        <p:nvSpPr>
          <p:cNvPr id="215" name="Google Shape;215;p29"/>
          <p:cNvSpPr/>
          <p:nvPr/>
        </p:nvSpPr>
        <p:spPr>
          <a:xfrm>
            <a:off x="263775" y="3170300"/>
            <a:ext cx="3611700" cy="2436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p29"/>
          <p:cNvSpPr txBox="1"/>
          <p:nvPr/>
        </p:nvSpPr>
        <p:spPr>
          <a:xfrm>
            <a:off x="4266700" y="1522725"/>
            <a:ext cx="4462500" cy="185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a:solidFill>
                  <a:schemeClr val="lt1"/>
                </a:solidFill>
              </a:rPr>
              <a:t>Established Audience</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Subscriber Count</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Views Per Video in last 3 Months</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Intended Audience</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Channel is Made for Kids?</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Do they have some videos Made for Kids?</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Channel Characteristics</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Channel Age</a:t>
            </a:r>
            <a:endParaRPr>
              <a:solidFill>
                <a:schemeClr val="lt1"/>
              </a:solidFill>
            </a:endParaRPr>
          </a:p>
          <a:p>
            <a:pPr indent="-317500" lvl="1" marL="914400" rtl="0" algn="l">
              <a:spcBef>
                <a:spcPts val="0"/>
              </a:spcBef>
              <a:spcAft>
                <a:spcPts val="0"/>
              </a:spcAft>
              <a:buClr>
                <a:schemeClr val="lt1"/>
              </a:buClr>
              <a:buSzPts val="1400"/>
              <a:buChar char="○"/>
            </a:pPr>
            <a:r>
              <a:rPr lang="en-GB">
                <a:solidFill>
                  <a:schemeClr val="lt1"/>
                </a:solidFill>
              </a:rPr>
              <a:t>Channel Published Date</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p:txBody>
      </p:sp>
      <p:sp>
        <p:nvSpPr>
          <p:cNvPr id="217" name="Google Shape;217;p29"/>
          <p:cNvSpPr/>
          <p:nvPr/>
        </p:nvSpPr>
        <p:spPr>
          <a:xfrm>
            <a:off x="882600" y="1978275"/>
            <a:ext cx="955500" cy="1173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15"/>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p:nvPr/>
        </p:nvSpPr>
        <p:spPr>
          <a:xfrm>
            <a:off x="10" y="90352"/>
            <a:ext cx="207264" cy="165811"/>
          </a:xfrm>
          <a:custGeom>
            <a:rect b="b" l="l" r="r" t="t"/>
            <a:pathLst>
              <a:path extrusionOk="0" h="3901440" w="4876800">
                <a:moveTo>
                  <a:pt x="4632960" y="2194560"/>
                </a:moveTo>
                <a:lnTo>
                  <a:pt x="243840" y="2194560"/>
                </a:lnTo>
                <a:cubicBezTo>
                  <a:pt x="179170" y="2194560"/>
                  <a:pt x="117148" y="2168859"/>
                  <a:pt x="71419" y="2123139"/>
                </a:cubicBezTo>
                <a:cubicBezTo>
                  <a:pt x="25690" y="2077419"/>
                  <a:pt x="0" y="2015386"/>
                  <a:pt x="0" y="1950720"/>
                </a:cubicBezTo>
                <a:cubicBezTo>
                  <a:pt x="0" y="1886049"/>
                  <a:pt x="25690" y="1824028"/>
                  <a:pt x="71419" y="1778298"/>
                </a:cubicBezTo>
                <a:cubicBezTo>
                  <a:pt x="117148" y="1732571"/>
                  <a:pt x="179170" y="1706880"/>
                  <a:pt x="243840" y="1706880"/>
                </a:cubicBezTo>
                <a:lnTo>
                  <a:pt x="4632960" y="1706880"/>
                </a:lnTo>
                <a:cubicBezTo>
                  <a:pt x="4697627" y="1706880"/>
                  <a:pt x="4759659" y="1732571"/>
                  <a:pt x="4805379" y="1778298"/>
                </a:cubicBezTo>
                <a:cubicBezTo>
                  <a:pt x="4851099" y="1824028"/>
                  <a:pt x="4876800" y="1886049"/>
                  <a:pt x="4876800" y="1950720"/>
                </a:cubicBezTo>
                <a:cubicBezTo>
                  <a:pt x="4876800" y="2015386"/>
                  <a:pt x="4851099" y="2077419"/>
                  <a:pt x="4805379" y="2123139"/>
                </a:cubicBezTo>
                <a:cubicBezTo>
                  <a:pt x="4759659" y="2168859"/>
                  <a:pt x="4697627" y="2194560"/>
                  <a:pt x="4632960" y="2194560"/>
                </a:cubicBezTo>
                <a:close/>
                <a:moveTo>
                  <a:pt x="4632960" y="487680"/>
                </a:moveTo>
                <a:lnTo>
                  <a:pt x="243840" y="487680"/>
                </a:lnTo>
                <a:cubicBezTo>
                  <a:pt x="179170" y="487680"/>
                  <a:pt x="117148" y="461989"/>
                  <a:pt x="71419" y="416262"/>
                </a:cubicBezTo>
                <a:cubicBezTo>
                  <a:pt x="25690" y="370532"/>
                  <a:pt x="0" y="308511"/>
                  <a:pt x="0" y="243840"/>
                </a:cubicBezTo>
                <a:cubicBezTo>
                  <a:pt x="0" y="179169"/>
                  <a:pt x="25690" y="117148"/>
                  <a:pt x="71419" y="71418"/>
                </a:cubicBezTo>
                <a:cubicBezTo>
                  <a:pt x="117148" y="25691"/>
                  <a:pt x="179170" y="0"/>
                  <a:pt x="243840" y="0"/>
                </a:cubicBezTo>
                <a:lnTo>
                  <a:pt x="4632960" y="0"/>
                </a:lnTo>
                <a:cubicBezTo>
                  <a:pt x="4697627" y="0"/>
                  <a:pt x="4759659" y="25691"/>
                  <a:pt x="4805379" y="71418"/>
                </a:cubicBezTo>
                <a:cubicBezTo>
                  <a:pt x="4851099" y="117148"/>
                  <a:pt x="4876800" y="179169"/>
                  <a:pt x="4876800" y="243840"/>
                </a:cubicBezTo>
                <a:cubicBezTo>
                  <a:pt x="4876800" y="308511"/>
                  <a:pt x="4851099" y="370532"/>
                  <a:pt x="4805379" y="416262"/>
                </a:cubicBezTo>
                <a:cubicBezTo>
                  <a:pt x="4759659" y="461989"/>
                  <a:pt x="4697627" y="487680"/>
                  <a:pt x="4632960" y="487680"/>
                </a:cubicBezTo>
                <a:close/>
                <a:moveTo>
                  <a:pt x="4632960" y="3901440"/>
                </a:moveTo>
                <a:lnTo>
                  <a:pt x="243840" y="3901440"/>
                </a:lnTo>
                <a:cubicBezTo>
                  <a:pt x="179170" y="3901440"/>
                  <a:pt x="117148" y="3875739"/>
                  <a:pt x="71419" y="3830019"/>
                </a:cubicBezTo>
                <a:cubicBezTo>
                  <a:pt x="25690" y="3784299"/>
                  <a:pt x="0" y="3722266"/>
                  <a:pt x="0" y="3657600"/>
                </a:cubicBezTo>
                <a:cubicBezTo>
                  <a:pt x="0" y="3592934"/>
                  <a:pt x="25690" y="3530901"/>
                  <a:pt x="71419" y="3485181"/>
                </a:cubicBezTo>
                <a:cubicBezTo>
                  <a:pt x="117148" y="3439461"/>
                  <a:pt x="179170" y="3413760"/>
                  <a:pt x="243840" y="3413760"/>
                </a:cubicBezTo>
                <a:lnTo>
                  <a:pt x="4632960" y="3413760"/>
                </a:lnTo>
                <a:cubicBezTo>
                  <a:pt x="4697627" y="3413760"/>
                  <a:pt x="4759659" y="3439461"/>
                  <a:pt x="4805379" y="3485181"/>
                </a:cubicBezTo>
                <a:cubicBezTo>
                  <a:pt x="4851099" y="3530901"/>
                  <a:pt x="4876800" y="3592934"/>
                  <a:pt x="4876800" y="3657600"/>
                </a:cubicBezTo>
                <a:cubicBezTo>
                  <a:pt x="4876800" y="3722266"/>
                  <a:pt x="4851099" y="3784299"/>
                  <a:pt x="4805379" y="3830019"/>
                </a:cubicBezTo>
                <a:cubicBezTo>
                  <a:pt x="4759659" y="3875739"/>
                  <a:pt x="4697627" y="3901440"/>
                  <a:pt x="4632960" y="390144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23" name="Google Shape;223;p30"/>
          <p:cNvGrpSpPr/>
          <p:nvPr/>
        </p:nvGrpSpPr>
        <p:grpSpPr>
          <a:xfrm>
            <a:off x="335532" y="85056"/>
            <a:ext cx="766480" cy="172025"/>
            <a:chOff x="4186708" y="2070389"/>
            <a:chExt cx="8009198" cy="1797543"/>
          </a:xfrm>
        </p:grpSpPr>
        <p:sp>
          <p:nvSpPr>
            <p:cNvPr id="224" name="Google Shape;224;p30"/>
            <p:cNvSpPr/>
            <p:nvPr/>
          </p:nvSpPr>
          <p:spPr>
            <a:xfrm>
              <a:off x="4186708" y="2070389"/>
              <a:ext cx="2554332" cy="1797543"/>
            </a:xfrm>
            <a:custGeom>
              <a:rect b="b" l="l" r="r" t="t"/>
              <a:pathLst>
                <a:path extrusionOk="0" h="1797543" w="2554332">
                  <a:moveTo>
                    <a:pt x="2501095" y="280664"/>
                  </a:moveTo>
                  <a:cubicBezTo>
                    <a:pt x="2471840" y="170356"/>
                    <a:pt x="2385285" y="83346"/>
                    <a:pt x="2275166" y="53523"/>
                  </a:cubicBezTo>
                  <a:cubicBezTo>
                    <a:pt x="2076055" y="0"/>
                    <a:pt x="1277166" y="0"/>
                    <a:pt x="1277166" y="0"/>
                  </a:cubicBezTo>
                  <a:cubicBezTo>
                    <a:pt x="1277166" y="0"/>
                    <a:pt x="478687" y="0"/>
                    <a:pt x="279166" y="53523"/>
                  </a:cubicBezTo>
                  <a:cubicBezTo>
                    <a:pt x="169457" y="82935"/>
                    <a:pt x="82901" y="169955"/>
                    <a:pt x="53238" y="280664"/>
                  </a:cubicBezTo>
                  <a:cubicBezTo>
                    <a:pt x="0" y="480843"/>
                    <a:pt x="0" y="898767"/>
                    <a:pt x="0" y="898767"/>
                  </a:cubicBezTo>
                  <a:cubicBezTo>
                    <a:pt x="0" y="898767"/>
                    <a:pt x="0" y="1316701"/>
                    <a:pt x="53238" y="1516880"/>
                  </a:cubicBezTo>
                  <a:cubicBezTo>
                    <a:pt x="82492" y="1627188"/>
                    <a:pt x="169048" y="1714198"/>
                    <a:pt x="279166" y="1744021"/>
                  </a:cubicBezTo>
                  <a:cubicBezTo>
                    <a:pt x="478687" y="1797544"/>
                    <a:pt x="1277166" y="1797544"/>
                    <a:pt x="1277166" y="1797544"/>
                  </a:cubicBezTo>
                  <a:cubicBezTo>
                    <a:pt x="1277166" y="1797544"/>
                    <a:pt x="2076055" y="1797544"/>
                    <a:pt x="2275166" y="1744021"/>
                  </a:cubicBezTo>
                  <a:cubicBezTo>
                    <a:pt x="2384885" y="1714610"/>
                    <a:pt x="2471431" y="1627590"/>
                    <a:pt x="2501095" y="1516880"/>
                  </a:cubicBezTo>
                  <a:cubicBezTo>
                    <a:pt x="2554332" y="1316701"/>
                    <a:pt x="2554332" y="898777"/>
                    <a:pt x="2554332" y="898777"/>
                  </a:cubicBezTo>
                  <a:cubicBezTo>
                    <a:pt x="2554332" y="898777"/>
                    <a:pt x="2554332" y="480843"/>
                    <a:pt x="2501095" y="280664"/>
                  </a:cubicBezTo>
                  <a:close/>
                </a:path>
              </a:pathLst>
            </a:custGeom>
            <a:solidFill>
              <a:srgbClr val="FF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5" name="Google Shape;225;p30"/>
            <p:cNvSpPr/>
            <p:nvPr/>
          </p:nvSpPr>
          <p:spPr>
            <a:xfrm>
              <a:off x="5208691" y="2583916"/>
              <a:ext cx="663568" cy="770490"/>
            </a:xfrm>
            <a:custGeom>
              <a:rect b="b" l="l" r="r" t="t"/>
              <a:pathLst>
                <a:path extrusionOk="0" h="770490" w="663568">
                  <a:moveTo>
                    <a:pt x="0" y="770491"/>
                  </a:moveTo>
                  <a:lnTo>
                    <a:pt x="663569" y="385240"/>
                  </a:lnTo>
                  <a:lnTo>
                    <a:pt x="0"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26" name="Google Shape;226;p30"/>
            <p:cNvGrpSpPr/>
            <p:nvPr/>
          </p:nvGrpSpPr>
          <p:grpSpPr>
            <a:xfrm>
              <a:off x="6993798" y="2141067"/>
              <a:ext cx="5202108" cy="1615762"/>
              <a:chOff x="6993798" y="2141067"/>
              <a:chExt cx="5202108" cy="1615762"/>
            </a:xfrm>
          </p:grpSpPr>
          <p:sp>
            <p:nvSpPr>
              <p:cNvPr id="227" name="Google Shape;227;p30"/>
              <p:cNvSpPr/>
              <p:nvPr/>
            </p:nvSpPr>
            <p:spPr>
              <a:xfrm>
                <a:off x="6993798" y="2197441"/>
                <a:ext cx="5202108" cy="1559388"/>
              </a:xfrm>
              <a:custGeom>
                <a:rect b="b" l="l" r="r" t="t"/>
                <a:pathLst>
                  <a:path extrusionOk="0" h="1559388" w="5202108">
                    <a:moveTo>
                      <a:pt x="900471" y="1508297"/>
                    </a:moveTo>
                    <a:cubicBezTo>
                      <a:pt x="850079" y="1473988"/>
                      <a:pt x="813915" y="1420876"/>
                      <a:pt x="792788" y="1348573"/>
                    </a:cubicBezTo>
                    <a:cubicBezTo>
                      <a:pt x="771651" y="1276258"/>
                      <a:pt x="760678" y="1180254"/>
                      <a:pt x="760678" y="1060139"/>
                    </a:cubicBezTo>
                    <a:lnTo>
                      <a:pt x="760678" y="896729"/>
                    </a:lnTo>
                    <a:cubicBezTo>
                      <a:pt x="760678" y="775400"/>
                      <a:pt x="772869" y="678171"/>
                      <a:pt x="797251" y="604622"/>
                    </a:cubicBezTo>
                    <a:cubicBezTo>
                      <a:pt x="821633" y="531093"/>
                      <a:pt x="859834" y="477581"/>
                      <a:pt x="911434" y="444073"/>
                    </a:cubicBezTo>
                    <a:cubicBezTo>
                      <a:pt x="963043" y="410576"/>
                      <a:pt x="1030908" y="393422"/>
                      <a:pt x="1115017" y="393422"/>
                    </a:cubicBezTo>
                    <a:cubicBezTo>
                      <a:pt x="1197919" y="393422"/>
                      <a:pt x="1264156" y="410576"/>
                      <a:pt x="1314128" y="444897"/>
                    </a:cubicBezTo>
                    <a:cubicBezTo>
                      <a:pt x="1364110" y="479206"/>
                      <a:pt x="1400684" y="532730"/>
                      <a:pt x="1423848" y="605445"/>
                    </a:cubicBezTo>
                    <a:cubicBezTo>
                      <a:pt x="1447012" y="678171"/>
                      <a:pt x="1458394" y="775400"/>
                      <a:pt x="1458394" y="896318"/>
                    </a:cubicBezTo>
                    <a:lnTo>
                      <a:pt x="1458394" y="1059737"/>
                    </a:lnTo>
                    <a:cubicBezTo>
                      <a:pt x="1458394" y="1179843"/>
                      <a:pt x="1447012" y="1276258"/>
                      <a:pt x="1424656" y="1348974"/>
                    </a:cubicBezTo>
                    <a:cubicBezTo>
                      <a:pt x="1402311" y="1421689"/>
                      <a:pt x="1365748" y="1475212"/>
                      <a:pt x="1314947" y="1508709"/>
                    </a:cubicBezTo>
                    <a:cubicBezTo>
                      <a:pt x="1264555" y="1542206"/>
                      <a:pt x="1195882" y="1559382"/>
                      <a:pt x="1109326" y="1559382"/>
                    </a:cubicBezTo>
                    <a:cubicBezTo>
                      <a:pt x="1020744" y="1559773"/>
                      <a:pt x="950852" y="1542618"/>
                      <a:pt x="900471" y="1508297"/>
                    </a:cubicBezTo>
                    <a:close/>
                    <a:moveTo>
                      <a:pt x="1183690" y="1331819"/>
                    </a:moveTo>
                    <a:cubicBezTo>
                      <a:pt x="1197509" y="1295049"/>
                      <a:pt x="1204828" y="1234991"/>
                      <a:pt x="1204828" y="1152068"/>
                    </a:cubicBezTo>
                    <a:lnTo>
                      <a:pt x="1204828" y="801137"/>
                    </a:lnTo>
                    <a:cubicBezTo>
                      <a:pt x="1204828" y="720240"/>
                      <a:pt x="1197919" y="661417"/>
                      <a:pt x="1183690" y="623835"/>
                    </a:cubicBezTo>
                    <a:cubicBezTo>
                      <a:pt x="1169882" y="586654"/>
                      <a:pt x="1145091" y="567863"/>
                      <a:pt x="1109735" y="567863"/>
                    </a:cubicBezTo>
                    <a:cubicBezTo>
                      <a:pt x="1075609" y="567863"/>
                      <a:pt x="1051626" y="586654"/>
                      <a:pt x="1037408" y="623835"/>
                    </a:cubicBezTo>
                    <a:cubicBezTo>
                      <a:pt x="1023589" y="661006"/>
                      <a:pt x="1016281" y="720240"/>
                      <a:pt x="1016281" y="801137"/>
                    </a:cubicBezTo>
                    <a:lnTo>
                      <a:pt x="1016281" y="1152068"/>
                    </a:lnTo>
                    <a:cubicBezTo>
                      <a:pt x="1016281" y="1235403"/>
                      <a:pt x="1022781" y="1295461"/>
                      <a:pt x="1036190" y="1331819"/>
                    </a:cubicBezTo>
                    <a:cubicBezTo>
                      <a:pt x="1049599" y="1368588"/>
                      <a:pt x="1073981" y="1386968"/>
                      <a:pt x="1109336" y="1386968"/>
                    </a:cubicBezTo>
                    <a:cubicBezTo>
                      <a:pt x="1145091" y="1386968"/>
                      <a:pt x="1169473" y="1368588"/>
                      <a:pt x="1183690" y="1331819"/>
                    </a:cubicBezTo>
                    <a:close/>
                    <a:moveTo>
                      <a:pt x="4779904" y="1062999"/>
                    </a:moveTo>
                    <a:lnTo>
                      <a:pt x="4779904" y="1119795"/>
                    </a:lnTo>
                    <a:cubicBezTo>
                      <a:pt x="4779904" y="1192099"/>
                      <a:pt x="4781941" y="1246023"/>
                      <a:pt x="4786414" y="1282381"/>
                    </a:cubicBezTo>
                    <a:cubicBezTo>
                      <a:pt x="4790467" y="1318338"/>
                      <a:pt x="4799414" y="1344888"/>
                      <a:pt x="4812823" y="1361241"/>
                    </a:cubicBezTo>
                    <a:cubicBezTo>
                      <a:pt x="4826232" y="1377572"/>
                      <a:pt x="4846950" y="1386155"/>
                      <a:pt x="4874986" y="1386155"/>
                    </a:cubicBezTo>
                    <a:cubicBezTo>
                      <a:pt x="4912788" y="1386155"/>
                      <a:pt x="4938787" y="1371449"/>
                      <a:pt x="4952606" y="1342027"/>
                    </a:cubicBezTo>
                    <a:cubicBezTo>
                      <a:pt x="4966425" y="1312616"/>
                      <a:pt x="4974132" y="1263590"/>
                      <a:pt x="4975361" y="1194960"/>
                    </a:cubicBezTo>
                    <a:lnTo>
                      <a:pt x="5192753" y="1207628"/>
                    </a:lnTo>
                    <a:cubicBezTo>
                      <a:pt x="5193981" y="1217425"/>
                      <a:pt x="5194380" y="1230906"/>
                      <a:pt x="5194380" y="1248061"/>
                    </a:cubicBezTo>
                    <a:cubicBezTo>
                      <a:pt x="5194380" y="1352246"/>
                      <a:pt x="5165934" y="1429860"/>
                      <a:pt x="5109452" y="1481335"/>
                    </a:cubicBezTo>
                    <a:cubicBezTo>
                      <a:pt x="5052970" y="1532810"/>
                      <a:pt x="4972925" y="1558548"/>
                      <a:pt x="4869305" y="1558548"/>
                    </a:cubicBezTo>
                    <a:cubicBezTo>
                      <a:pt x="4744958" y="1558548"/>
                      <a:pt x="4658004" y="1519329"/>
                      <a:pt x="4608021" y="1440892"/>
                    </a:cubicBezTo>
                    <a:cubicBezTo>
                      <a:pt x="4558039" y="1362455"/>
                      <a:pt x="4533258" y="1241526"/>
                      <a:pt x="4533258" y="1077304"/>
                    </a:cubicBezTo>
                    <a:lnTo>
                      <a:pt x="4533258" y="880799"/>
                    </a:lnTo>
                    <a:cubicBezTo>
                      <a:pt x="4533258" y="711668"/>
                      <a:pt x="4559257" y="588691"/>
                      <a:pt x="4610856" y="510676"/>
                    </a:cubicBezTo>
                    <a:cubicBezTo>
                      <a:pt x="4662466" y="433052"/>
                      <a:pt x="4751049" y="394234"/>
                      <a:pt x="4876624" y="394234"/>
                    </a:cubicBezTo>
                    <a:cubicBezTo>
                      <a:pt x="4963169" y="394234"/>
                      <a:pt x="5029406" y="410175"/>
                      <a:pt x="5075724" y="442036"/>
                    </a:cubicBezTo>
                    <a:cubicBezTo>
                      <a:pt x="5122052" y="473896"/>
                      <a:pt x="5154562" y="523323"/>
                      <a:pt x="5173663" y="590739"/>
                    </a:cubicBezTo>
                    <a:cubicBezTo>
                      <a:pt x="5192353" y="658145"/>
                      <a:pt x="5202108" y="751298"/>
                      <a:pt x="5202108" y="869767"/>
                    </a:cubicBezTo>
                    <a:lnTo>
                      <a:pt x="5202108" y="1062598"/>
                    </a:lnTo>
                    <a:lnTo>
                      <a:pt x="4779904" y="1062598"/>
                    </a:lnTo>
                    <a:close/>
                    <a:moveTo>
                      <a:pt x="4812004" y="589103"/>
                    </a:moveTo>
                    <a:cubicBezTo>
                      <a:pt x="4799403" y="605044"/>
                      <a:pt x="4790877" y="631183"/>
                      <a:pt x="4786404" y="667139"/>
                    </a:cubicBezTo>
                    <a:cubicBezTo>
                      <a:pt x="4781931" y="703085"/>
                      <a:pt x="4779904" y="758245"/>
                      <a:pt x="4779904" y="831361"/>
                    </a:cubicBezTo>
                    <a:lnTo>
                      <a:pt x="4779904" y="912258"/>
                    </a:lnTo>
                    <a:lnTo>
                      <a:pt x="4964387" y="912258"/>
                    </a:lnTo>
                    <a:lnTo>
                      <a:pt x="4964387" y="831361"/>
                    </a:lnTo>
                    <a:cubicBezTo>
                      <a:pt x="4964387" y="759047"/>
                      <a:pt x="4961951" y="704310"/>
                      <a:pt x="4957069" y="667139"/>
                    </a:cubicBezTo>
                    <a:cubicBezTo>
                      <a:pt x="4952197" y="629958"/>
                      <a:pt x="4943260" y="603408"/>
                      <a:pt x="4930660" y="588290"/>
                    </a:cubicBezTo>
                    <a:cubicBezTo>
                      <a:pt x="4918059" y="573173"/>
                      <a:pt x="4898150" y="565414"/>
                      <a:pt x="4871332" y="565414"/>
                    </a:cubicBezTo>
                    <a:cubicBezTo>
                      <a:pt x="4844514" y="565002"/>
                      <a:pt x="4824605" y="573173"/>
                      <a:pt x="4812004" y="589103"/>
                    </a:cubicBezTo>
                    <a:close/>
                    <a:moveTo>
                      <a:pt x="286874" y="1041759"/>
                    </a:moveTo>
                    <a:lnTo>
                      <a:pt x="0" y="412"/>
                    </a:lnTo>
                    <a:lnTo>
                      <a:pt x="250301" y="412"/>
                    </a:lnTo>
                    <a:lnTo>
                      <a:pt x="350675" y="472271"/>
                    </a:lnTo>
                    <a:cubicBezTo>
                      <a:pt x="376275" y="588702"/>
                      <a:pt x="394966" y="687567"/>
                      <a:pt x="407157" y="769678"/>
                    </a:cubicBezTo>
                    <a:lnTo>
                      <a:pt x="414466" y="769678"/>
                    </a:lnTo>
                    <a:cubicBezTo>
                      <a:pt x="423002" y="710845"/>
                      <a:pt x="441693" y="612391"/>
                      <a:pt x="470958" y="473896"/>
                    </a:cubicBezTo>
                    <a:lnTo>
                      <a:pt x="574976" y="0"/>
                    </a:lnTo>
                    <a:lnTo>
                      <a:pt x="825287" y="0"/>
                    </a:lnTo>
                    <a:lnTo>
                      <a:pt x="535158" y="1041759"/>
                    </a:lnTo>
                    <a:lnTo>
                      <a:pt x="535158" y="1541393"/>
                    </a:lnTo>
                    <a:lnTo>
                      <a:pt x="286874" y="1541393"/>
                    </a:lnTo>
                    <a:close/>
                    <a:moveTo>
                      <a:pt x="2272310" y="415485"/>
                    </a:moveTo>
                    <a:lnTo>
                      <a:pt x="2272310" y="1540981"/>
                    </a:lnTo>
                    <a:lnTo>
                      <a:pt x="2075226" y="1540981"/>
                    </a:lnTo>
                    <a:lnTo>
                      <a:pt x="2053279" y="1403310"/>
                    </a:lnTo>
                    <a:lnTo>
                      <a:pt x="2047998" y="1403310"/>
                    </a:lnTo>
                    <a:cubicBezTo>
                      <a:pt x="1994361" y="1507484"/>
                      <a:pt x="1913906" y="1559371"/>
                      <a:pt x="1807032" y="1559371"/>
                    </a:cubicBezTo>
                    <a:cubicBezTo>
                      <a:pt x="1732678" y="1559371"/>
                      <a:pt x="1677813" y="1534858"/>
                      <a:pt x="1642468" y="1485832"/>
                    </a:cubicBezTo>
                    <a:cubicBezTo>
                      <a:pt x="1607113" y="1436806"/>
                      <a:pt x="1589640" y="1360417"/>
                      <a:pt x="1589640" y="1256242"/>
                    </a:cubicBezTo>
                    <a:lnTo>
                      <a:pt x="1589640" y="415485"/>
                    </a:lnTo>
                    <a:lnTo>
                      <a:pt x="1841579" y="415485"/>
                    </a:lnTo>
                    <a:lnTo>
                      <a:pt x="1841579" y="1241938"/>
                    </a:lnTo>
                    <a:cubicBezTo>
                      <a:pt x="1841579" y="1292188"/>
                      <a:pt x="1846860" y="1328145"/>
                      <a:pt x="1857834" y="1349385"/>
                    </a:cubicBezTo>
                    <a:cubicBezTo>
                      <a:pt x="1868807" y="1370626"/>
                      <a:pt x="1887088" y="1381657"/>
                      <a:pt x="1912688" y="1381657"/>
                    </a:cubicBezTo>
                    <a:cubicBezTo>
                      <a:pt x="1934634" y="1381657"/>
                      <a:pt x="1955761" y="1375112"/>
                      <a:pt x="1975670" y="1361642"/>
                    </a:cubicBezTo>
                    <a:cubicBezTo>
                      <a:pt x="1995579" y="1348161"/>
                      <a:pt x="2010616" y="1330995"/>
                      <a:pt x="2020371" y="1310167"/>
                    </a:cubicBezTo>
                    <a:lnTo>
                      <a:pt x="2020371" y="415475"/>
                    </a:lnTo>
                    <a:close/>
                    <a:moveTo>
                      <a:pt x="3565321" y="415485"/>
                    </a:moveTo>
                    <a:lnTo>
                      <a:pt x="3565321" y="1540981"/>
                    </a:lnTo>
                    <a:lnTo>
                      <a:pt x="3368237" y="1540981"/>
                    </a:lnTo>
                    <a:lnTo>
                      <a:pt x="3346291" y="1403310"/>
                    </a:lnTo>
                    <a:lnTo>
                      <a:pt x="3341009" y="1403310"/>
                    </a:lnTo>
                    <a:cubicBezTo>
                      <a:pt x="3287373" y="1507484"/>
                      <a:pt x="3206917" y="1559371"/>
                      <a:pt x="3100043" y="1559371"/>
                    </a:cubicBezTo>
                    <a:cubicBezTo>
                      <a:pt x="3025689" y="1559371"/>
                      <a:pt x="2970825" y="1534858"/>
                      <a:pt x="2935480" y="1485832"/>
                    </a:cubicBezTo>
                    <a:cubicBezTo>
                      <a:pt x="2900124" y="1436806"/>
                      <a:pt x="2882651" y="1360417"/>
                      <a:pt x="2882651" y="1256242"/>
                    </a:cubicBezTo>
                    <a:lnTo>
                      <a:pt x="2882651" y="415485"/>
                    </a:lnTo>
                    <a:lnTo>
                      <a:pt x="3134590" y="415485"/>
                    </a:lnTo>
                    <a:lnTo>
                      <a:pt x="3134590" y="1241938"/>
                    </a:lnTo>
                    <a:cubicBezTo>
                      <a:pt x="3134590" y="1292188"/>
                      <a:pt x="3139872" y="1328145"/>
                      <a:pt x="3150845" y="1349385"/>
                    </a:cubicBezTo>
                    <a:cubicBezTo>
                      <a:pt x="3161808" y="1370626"/>
                      <a:pt x="3180100" y="1381657"/>
                      <a:pt x="3205700" y="1381657"/>
                    </a:cubicBezTo>
                    <a:cubicBezTo>
                      <a:pt x="3227645" y="1381657"/>
                      <a:pt x="3248773" y="1375112"/>
                      <a:pt x="3268682" y="1361642"/>
                    </a:cubicBezTo>
                    <a:cubicBezTo>
                      <a:pt x="3288590" y="1348161"/>
                      <a:pt x="3303627" y="1330995"/>
                      <a:pt x="3313382" y="1310167"/>
                    </a:cubicBezTo>
                    <a:lnTo>
                      <a:pt x="3313382" y="41547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 name="Google Shape;228;p30"/>
              <p:cNvSpPr/>
              <p:nvPr/>
            </p:nvSpPr>
            <p:spPr>
              <a:xfrm>
                <a:off x="9203934" y="2141067"/>
                <a:ext cx="2211789" cy="1614108"/>
              </a:xfrm>
              <a:custGeom>
                <a:rect b="b" l="l" r="r" t="t"/>
                <a:pathLst>
                  <a:path extrusionOk="0" h="1614108" w="2211789">
                    <a:moveTo>
                      <a:pt x="747279" y="260648"/>
                    </a:moveTo>
                    <a:lnTo>
                      <a:pt x="496968" y="260648"/>
                    </a:lnTo>
                    <a:lnTo>
                      <a:pt x="496968" y="1597355"/>
                    </a:lnTo>
                    <a:lnTo>
                      <a:pt x="250311" y="1597355"/>
                    </a:lnTo>
                    <a:lnTo>
                      <a:pt x="250311" y="260648"/>
                    </a:lnTo>
                    <a:lnTo>
                      <a:pt x="0" y="260648"/>
                    </a:lnTo>
                    <a:lnTo>
                      <a:pt x="0" y="56796"/>
                    </a:lnTo>
                    <a:lnTo>
                      <a:pt x="746869" y="56796"/>
                    </a:lnTo>
                    <a:lnTo>
                      <a:pt x="746869" y="260648"/>
                    </a:lnTo>
                    <a:close/>
                    <a:moveTo>
                      <a:pt x="2189419" y="652011"/>
                    </a:moveTo>
                    <a:cubicBezTo>
                      <a:pt x="2173983" y="580932"/>
                      <a:pt x="2149601" y="529457"/>
                      <a:pt x="2115463" y="497596"/>
                    </a:cubicBezTo>
                    <a:cubicBezTo>
                      <a:pt x="2081337" y="465725"/>
                      <a:pt x="2034609" y="449795"/>
                      <a:pt x="1974861" y="449795"/>
                    </a:cubicBezTo>
                    <a:cubicBezTo>
                      <a:pt x="1928554" y="449795"/>
                      <a:pt x="1885471" y="462864"/>
                      <a:pt x="1845243" y="489425"/>
                    </a:cubicBezTo>
                    <a:cubicBezTo>
                      <a:pt x="1805016" y="515564"/>
                      <a:pt x="1774134" y="550296"/>
                      <a:pt x="1752188" y="593189"/>
                    </a:cubicBezTo>
                    <a:lnTo>
                      <a:pt x="1750161" y="593189"/>
                    </a:lnTo>
                    <a:lnTo>
                      <a:pt x="1750161" y="0"/>
                    </a:lnTo>
                    <a:lnTo>
                      <a:pt x="1507159" y="0"/>
                    </a:lnTo>
                    <a:lnTo>
                      <a:pt x="1507159" y="1597767"/>
                    </a:lnTo>
                    <a:lnTo>
                      <a:pt x="1715205" y="1597767"/>
                    </a:lnTo>
                    <a:lnTo>
                      <a:pt x="1740805" y="1491142"/>
                    </a:lnTo>
                    <a:lnTo>
                      <a:pt x="1746098" y="1491142"/>
                    </a:lnTo>
                    <a:cubicBezTo>
                      <a:pt x="1765597" y="1529137"/>
                      <a:pt x="1794852" y="1558960"/>
                      <a:pt x="1833861" y="1581013"/>
                    </a:cubicBezTo>
                    <a:cubicBezTo>
                      <a:pt x="1872870" y="1603077"/>
                      <a:pt x="1915954" y="1614108"/>
                      <a:pt x="1963490" y="1614108"/>
                    </a:cubicBezTo>
                    <a:cubicBezTo>
                      <a:pt x="2048827" y="1614108"/>
                      <a:pt x="2111400" y="1574478"/>
                      <a:pt x="2151638" y="1495629"/>
                    </a:cubicBezTo>
                    <a:cubicBezTo>
                      <a:pt x="2191855" y="1416791"/>
                      <a:pt x="2211774" y="1293413"/>
                      <a:pt x="2211774" y="1125506"/>
                    </a:cubicBezTo>
                    <a:lnTo>
                      <a:pt x="2211774" y="947381"/>
                    </a:lnTo>
                    <a:cubicBezTo>
                      <a:pt x="2212184" y="821554"/>
                      <a:pt x="2204456" y="723101"/>
                      <a:pt x="2189419" y="652022"/>
                    </a:cubicBezTo>
                    <a:close/>
                    <a:moveTo>
                      <a:pt x="1958208" y="1111202"/>
                    </a:moveTo>
                    <a:cubicBezTo>
                      <a:pt x="1958208" y="1193324"/>
                      <a:pt x="1954952" y="1257456"/>
                      <a:pt x="1948054" y="1304033"/>
                    </a:cubicBezTo>
                    <a:cubicBezTo>
                      <a:pt x="1941544" y="1350610"/>
                      <a:pt x="1930171" y="1383695"/>
                      <a:pt x="1914326" y="1403310"/>
                    </a:cubicBezTo>
                    <a:cubicBezTo>
                      <a:pt x="1898471" y="1422914"/>
                      <a:pt x="1877343" y="1432721"/>
                      <a:pt x="1850525" y="1432721"/>
                    </a:cubicBezTo>
                    <a:cubicBezTo>
                      <a:pt x="1829797" y="1432721"/>
                      <a:pt x="1810707" y="1427823"/>
                      <a:pt x="1792825" y="1418015"/>
                    </a:cubicBezTo>
                    <a:cubicBezTo>
                      <a:pt x="1775352" y="1408208"/>
                      <a:pt x="1760725" y="1393502"/>
                      <a:pt x="1749752" y="1373888"/>
                    </a:cubicBezTo>
                    <a:lnTo>
                      <a:pt x="1749752" y="734545"/>
                    </a:lnTo>
                    <a:cubicBezTo>
                      <a:pt x="1758288" y="703898"/>
                      <a:pt x="1772916" y="678984"/>
                      <a:pt x="1793644" y="659380"/>
                    </a:cubicBezTo>
                    <a:cubicBezTo>
                      <a:pt x="1814361" y="639765"/>
                      <a:pt x="1836706" y="629958"/>
                      <a:pt x="1861089" y="629958"/>
                    </a:cubicBezTo>
                    <a:cubicBezTo>
                      <a:pt x="1886689" y="629958"/>
                      <a:pt x="1906598" y="640167"/>
                      <a:pt x="1920416" y="660182"/>
                    </a:cubicBezTo>
                    <a:cubicBezTo>
                      <a:pt x="1934235" y="680209"/>
                      <a:pt x="1943990" y="714518"/>
                      <a:pt x="1949671" y="761908"/>
                    </a:cubicBezTo>
                    <a:cubicBezTo>
                      <a:pt x="1954963" y="809709"/>
                      <a:pt x="1957798" y="877526"/>
                      <a:pt x="1957798" y="965760"/>
                    </a:cubicBezTo>
                    <a:lnTo>
                      <a:pt x="1957798" y="111120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229" name="Google Shape;229;p30"/>
          <p:cNvSpPr txBox="1"/>
          <p:nvPr/>
        </p:nvSpPr>
        <p:spPr>
          <a:xfrm>
            <a:off x="718675" y="380475"/>
            <a:ext cx="76800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txBox="1"/>
          <p:nvPr/>
        </p:nvSpPr>
        <p:spPr>
          <a:xfrm>
            <a:off x="1369575" y="305025"/>
            <a:ext cx="7076100" cy="515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900">
                <a:solidFill>
                  <a:schemeClr val="lt1"/>
                </a:solidFill>
                <a:latin typeface="Inter"/>
                <a:ea typeface="Inter"/>
                <a:cs typeface="Inter"/>
                <a:sym typeface="Inter"/>
              </a:rPr>
              <a:t>Model Features</a:t>
            </a:r>
            <a:endParaRPr b="1" sz="2900">
              <a:solidFill>
                <a:schemeClr val="lt1"/>
              </a:solidFill>
              <a:latin typeface="Inter"/>
              <a:ea typeface="Inter"/>
              <a:cs typeface="Inter"/>
              <a:sym typeface="Inter"/>
            </a:endParaRPr>
          </a:p>
        </p:txBody>
      </p:sp>
      <p:pic>
        <p:nvPicPr>
          <p:cNvPr id="231" name="Google Shape;231;p30" title="Chart"/>
          <p:cNvPicPr preferRelativeResize="0"/>
          <p:nvPr/>
        </p:nvPicPr>
        <p:blipFill>
          <a:blip r:embed="rId3">
            <a:alphaModFix/>
          </a:blip>
          <a:stretch>
            <a:fillRect/>
          </a:stretch>
        </p:blipFill>
        <p:spPr>
          <a:xfrm>
            <a:off x="4870325" y="1005675"/>
            <a:ext cx="3881907" cy="2400312"/>
          </a:xfrm>
          <a:prstGeom prst="rect">
            <a:avLst/>
          </a:prstGeom>
          <a:noFill/>
          <a:ln>
            <a:noFill/>
          </a:ln>
        </p:spPr>
      </p:pic>
      <p:pic>
        <p:nvPicPr>
          <p:cNvPr id="232" name="Google Shape;232;p30" title="Chart"/>
          <p:cNvPicPr preferRelativeResize="0"/>
          <p:nvPr/>
        </p:nvPicPr>
        <p:blipFill>
          <a:blip r:embed="rId4">
            <a:alphaModFix/>
          </a:blip>
          <a:stretch>
            <a:fillRect/>
          </a:stretch>
        </p:blipFill>
        <p:spPr>
          <a:xfrm>
            <a:off x="335525" y="1005675"/>
            <a:ext cx="3881907" cy="24003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p:nvPr/>
        </p:nvSpPr>
        <p:spPr>
          <a:xfrm>
            <a:off x="10" y="90352"/>
            <a:ext cx="207264" cy="165811"/>
          </a:xfrm>
          <a:custGeom>
            <a:rect b="b" l="l" r="r" t="t"/>
            <a:pathLst>
              <a:path extrusionOk="0" h="3901440" w="4876800">
                <a:moveTo>
                  <a:pt x="4632960" y="2194560"/>
                </a:moveTo>
                <a:lnTo>
                  <a:pt x="243840" y="2194560"/>
                </a:lnTo>
                <a:cubicBezTo>
                  <a:pt x="179170" y="2194560"/>
                  <a:pt x="117148" y="2168859"/>
                  <a:pt x="71419" y="2123139"/>
                </a:cubicBezTo>
                <a:cubicBezTo>
                  <a:pt x="25690" y="2077419"/>
                  <a:pt x="0" y="2015386"/>
                  <a:pt x="0" y="1950720"/>
                </a:cubicBezTo>
                <a:cubicBezTo>
                  <a:pt x="0" y="1886049"/>
                  <a:pt x="25690" y="1824028"/>
                  <a:pt x="71419" y="1778298"/>
                </a:cubicBezTo>
                <a:cubicBezTo>
                  <a:pt x="117148" y="1732571"/>
                  <a:pt x="179170" y="1706880"/>
                  <a:pt x="243840" y="1706880"/>
                </a:cubicBezTo>
                <a:lnTo>
                  <a:pt x="4632960" y="1706880"/>
                </a:lnTo>
                <a:cubicBezTo>
                  <a:pt x="4697627" y="1706880"/>
                  <a:pt x="4759659" y="1732571"/>
                  <a:pt x="4805379" y="1778298"/>
                </a:cubicBezTo>
                <a:cubicBezTo>
                  <a:pt x="4851099" y="1824028"/>
                  <a:pt x="4876800" y="1886049"/>
                  <a:pt x="4876800" y="1950720"/>
                </a:cubicBezTo>
                <a:cubicBezTo>
                  <a:pt x="4876800" y="2015386"/>
                  <a:pt x="4851099" y="2077419"/>
                  <a:pt x="4805379" y="2123139"/>
                </a:cubicBezTo>
                <a:cubicBezTo>
                  <a:pt x="4759659" y="2168859"/>
                  <a:pt x="4697627" y="2194560"/>
                  <a:pt x="4632960" y="2194560"/>
                </a:cubicBezTo>
                <a:close/>
                <a:moveTo>
                  <a:pt x="4632960" y="487680"/>
                </a:moveTo>
                <a:lnTo>
                  <a:pt x="243840" y="487680"/>
                </a:lnTo>
                <a:cubicBezTo>
                  <a:pt x="179170" y="487680"/>
                  <a:pt x="117148" y="461989"/>
                  <a:pt x="71419" y="416262"/>
                </a:cubicBezTo>
                <a:cubicBezTo>
                  <a:pt x="25690" y="370532"/>
                  <a:pt x="0" y="308511"/>
                  <a:pt x="0" y="243840"/>
                </a:cubicBezTo>
                <a:cubicBezTo>
                  <a:pt x="0" y="179169"/>
                  <a:pt x="25690" y="117148"/>
                  <a:pt x="71419" y="71418"/>
                </a:cubicBezTo>
                <a:cubicBezTo>
                  <a:pt x="117148" y="25691"/>
                  <a:pt x="179170" y="0"/>
                  <a:pt x="243840" y="0"/>
                </a:cubicBezTo>
                <a:lnTo>
                  <a:pt x="4632960" y="0"/>
                </a:lnTo>
                <a:cubicBezTo>
                  <a:pt x="4697627" y="0"/>
                  <a:pt x="4759659" y="25691"/>
                  <a:pt x="4805379" y="71418"/>
                </a:cubicBezTo>
                <a:cubicBezTo>
                  <a:pt x="4851099" y="117148"/>
                  <a:pt x="4876800" y="179169"/>
                  <a:pt x="4876800" y="243840"/>
                </a:cubicBezTo>
                <a:cubicBezTo>
                  <a:pt x="4876800" y="308511"/>
                  <a:pt x="4851099" y="370532"/>
                  <a:pt x="4805379" y="416262"/>
                </a:cubicBezTo>
                <a:cubicBezTo>
                  <a:pt x="4759659" y="461989"/>
                  <a:pt x="4697627" y="487680"/>
                  <a:pt x="4632960" y="487680"/>
                </a:cubicBezTo>
                <a:close/>
                <a:moveTo>
                  <a:pt x="4632960" y="3901440"/>
                </a:moveTo>
                <a:lnTo>
                  <a:pt x="243840" y="3901440"/>
                </a:lnTo>
                <a:cubicBezTo>
                  <a:pt x="179170" y="3901440"/>
                  <a:pt x="117148" y="3875739"/>
                  <a:pt x="71419" y="3830019"/>
                </a:cubicBezTo>
                <a:cubicBezTo>
                  <a:pt x="25690" y="3784299"/>
                  <a:pt x="0" y="3722266"/>
                  <a:pt x="0" y="3657600"/>
                </a:cubicBezTo>
                <a:cubicBezTo>
                  <a:pt x="0" y="3592934"/>
                  <a:pt x="25690" y="3530901"/>
                  <a:pt x="71419" y="3485181"/>
                </a:cubicBezTo>
                <a:cubicBezTo>
                  <a:pt x="117148" y="3439461"/>
                  <a:pt x="179170" y="3413760"/>
                  <a:pt x="243840" y="3413760"/>
                </a:cubicBezTo>
                <a:lnTo>
                  <a:pt x="4632960" y="3413760"/>
                </a:lnTo>
                <a:cubicBezTo>
                  <a:pt x="4697627" y="3413760"/>
                  <a:pt x="4759659" y="3439461"/>
                  <a:pt x="4805379" y="3485181"/>
                </a:cubicBezTo>
                <a:cubicBezTo>
                  <a:pt x="4851099" y="3530901"/>
                  <a:pt x="4876800" y="3592934"/>
                  <a:pt x="4876800" y="3657600"/>
                </a:cubicBezTo>
                <a:cubicBezTo>
                  <a:pt x="4876800" y="3722266"/>
                  <a:pt x="4851099" y="3784299"/>
                  <a:pt x="4805379" y="3830019"/>
                </a:cubicBezTo>
                <a:cubicBezTo>
                  <a:pt x="4759659" y="3875739"/>
                  <a:pt x="4697627" y="3901440"/>
                  <a:pt x="4632960" y="390144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38" name="Google Shape;238;p31"/>
          <p:cNvGrpSpPr/>
          <p:nvPr/>
        </p:nvGrpSpPr>
        <p:grpSpPr>
          <a:xfrm>
            <a:off x="335532" y="85056"/>
            <a:ext cx="766480" cy="172025"/>
            <a:chOff x="4186708" y="2070389"/>
            <a:chExt cx="8009198" cy="1797543"/>
          </a:xfrm>
        </p:grpSpPr>
        <p:sp>
          <p:nvSpPr>
            <p:cNvPr id="239" name="Google Shape;239;p31"/>
            <p:cNvSpPr/>
            <p:nvPr/>
          </p:nvSpPr>
          <p:spPr>
            <a:xfrm>
              <a:off x="4186708" y="2070389"/>
              <a:ext cx="2554332" cy="1797543"/>
            </a:xfrm>
            <a:custGeom>
              <a:rect b="b" l="l" r="r" t="t"/>
              <a:pathLst>
                <a:path extrusionOk="0" h="1797543" w="2554332">
                  <a:moveTo>
                    <a:pt x="2501095" y="280664"/>
                  </a:moveTo>
                  <a:cubicBezTo>
                    <a:pt x="2471840" y="170356"/>
                    <a:pt x="2385285" y="83346"/>
                    <a:pt x="2275166" y="53523"/>
                  </a:cubicBezTo>
                  <a:cubicBezTo>
                    <a:pt x="2076055" y="0"/>
                    <a:pt x="1277166" y="0"/>
                    <a:pt x="1277166" y="0"/>
                  </a:cubicBezTo>
                  <a:cubicBezTo>
                    <a:pt x="1277166" y="0"/>
                    <a:pt x="478687" y="0"/>
                    <a:pt x="279166" y="53523"/>
                  </a:cubicBezTo>
                  <a:cubicBezTo>
                    <a:pt x="169457" y="82935"/>
                    <a:pt x="82901" y="169955"/>
                    <a:pt x="53238" y="280664"/>
                  </a:cubicBezTo>
                  <a:cubicBezTo>
                    <a:pt x="0" y="480843"/>
                    <a:pt x="0" y="898767"/>
                    <a:pt x="0" y="898767"/>
                  </a:cubicBezTo>
                  <a:cubicBezTo>
                    <a:pt x="0" y="898767"/>
                    <a:pt x="0" y="1316701"/>
                    <a:pt x="53238" y="1516880"/>
                  </a:cubicBezTo>
                  <a:cubicBezTo>
                    <a:pt x="82492" y="1627188"/>
                    <a:pt x="169048" y="1714198"/>
                    <a:pt x="279166" y="1744021"/>
                  </a:cubicBezTo>
                  <a:cubicBezTo>
                    <a:pt x="478687" y="1797544"/>
                    <a:pt x="1277166" y="1797544"/>
                    <a:pt x="1277166" y="1797544"/>
                  </a:cubicBezTo>
                  <a:cubicBezTo>
                    <a:pt x="1277166" y="1797544"/>
                    <a:pt x="2076055" y="1797544"/>
                    <a:pt x="2275166" y="1744021"/>
                  </a:cubicBezTo>
                  <a:cubicBezTo>
                    <a:pt x="2384885" y="1714610"/>
                    <a:pt x="2471431" y="1627590"/>
                    <a:pt x="2501095" y="1516880"/>
                  </a:cubicBezTo>
                  <a:cubicBezTo>
                    <a:pt x="2554332" y="1316701"/>
                    <a:pt x="2554332" y="898777"/>
                    <a:pt x="2554332" y="898777"/>
                  </a:cubicBezTo>
                  <a:cubicBezTo>
                    <a:pt x="2554332" y="898777"/>
                    <a:pt x="2554332" y="480843"/>
                    <a:pt x="2501095" y="280664"/>
                  </a:cubicBezTo>
                  <a:close/>
                </a:path>
              </a:pathLst>
            </a:custGeom>
            <a:solidFill>
              <a:srgbClr val="FF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 name="Google Shape;240;p31"/>
            <p:cNvSpPr/>
            <p:nvPr/>
          </p:nvSpPr>
          <p:spPr>
            <a:xfrm>
              <a:off x="5208691" y="2583916"/>
              <a:ext cx="663568" cy="770490"/>
            </a:xfrm>
            <a:custGeom>
              <a:rect b="b" l="l" r="r" t="t"/>
              <a:pathLst>
                <a:path extrusionOk="0" h="770490" w="663568">
                  <a:moveTo>
                    <a:pt x="0" y="770491"/>
                  </a:moveTo>
                  <a:lnTo>
                    <a:pt x="663569" y="385240"/>
                  </a:lnTo>
                  <a:lnTo>
                    <a:pt x="0"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41" name="Google Shape;241;p31"/>
            <p:cNvGrpSpPr/>
            <p:nvPr/>
          </p:nvGrpSpPr>
          <p:grpSpPr>
            <a:xfrm>
              <a:off x="6993798" y="2141067"/>
              <a:ext cx="5202108" cy="1615762"/>
              <a:chOff x="6993798" y="2141067"/>
              <a:chExt cx="5202108" cy="1615762"/>
            </a:xfrm>
          </p:grpSpPr>
          <p:sp>
            <p:nvSpPr>
              <p:cNvPr id="242" name="Google Shape;242;p31"/>
              <p:cNvSpPr/>
              <p:nvPr/>
            </p:nvSpPr>
            <p:spPr>
              <a:xfrm>
                <a:off x="6993798" y="2197441"/>
                <a:ext cx="5202108" cy="1559388"/>
              </a:xfrm>
              <a:custGeom>
                <a:rect b="b" l="l" r="r" t="t"/>
                <a:pathLst>
                  <a:path extrusionOk="0" h="1559388" w="5202108">
                    <a:moveTo>
                      <a:pt x="900471" y="1508297"/>
                    </a:moveTo>
                    <a:cubicBezTo>
                      <a:pt x="850079" y="1473988"/>
                      <a:pt x="813915" y="1420876"/>
                      <a:pt x="792788" y="1348573"/>
                    </a:cubicBezTo>
                    <a:cubicBezTo>
                      <a:pt x="771651" y="1276258"/>
                      <a:pt x="760678" y="1180254"/>
                      <a:pt x="760678" y="1060139"/>
                    </a:cubicBezTo>
                    <a:lnTo>
                      <a:pt x="760678" y="896729"/>
                    </a:lnTo>
                    <a:cubicBezTo>
                      <a:pt x="760678" y="775400"/>
                      <a:pt x="772869" y="678171"/>
                      <a:pt x="797251" y="604622"/>
                    </a:cubicBezTo>
                    <a:cubicBezTo>
                      <a:pt x="821633" y="531093"/>
                      <a:pt x="859834" y="477581"/>
                      <a:pt x="911434" y="444073"/>
                    </a:cubicBezTo>
                    <a:cubicBezTo>
                      <a:pt x="963043" y="410576"/>
                      <a:pt x="1030908" y="393422"/>
                      <a:pt x="1115017" y="393422"/>
                    </a:cubicBezTo>
                    <a:cubicBezTo>
                      <a:pt x="1197919" y="393422"/>
                      <a:pt x="1264156" y="410576"/>
                      <a:pt x="1314128" y="444897"/>
                    </a:cubicBezTo>
                    <a:cubicBezTo>
                      <a:pt x="1364110" y="479206"/>
                      <a:pt x="1400684" y="532730"/>
                      <a:pt x="1423848" y="605445"/>
                    </a:cubicBezTo>
                    <a:cubicBezTo>
                      <a:pt x="1447012" y="678171"/>
                      <a:pt x="1458394" y="775400"/>
                      <a:pt x="1458394" y="896318"/>
                    </a:cubicBezTo>
                    <a:lnTo>
                      <a:pt x="1458394" y="1059737"/>
                    </a:lnTo>
                    <a:cubicBezTo>
                      <a:pt x="1458394" y="1179843"/>
                      <a:pt x="1447012" y="1276258"/>
                      <a:pt x="1424656" y="1348974"/>
                    </a:cubicBezTo>
                    <a:cubicBezTo>
                      <a:pt x="1402311" y="1421689"/>
                      <a:pt x="1365748" y="1475212"/>
                      <a:pt x="1314947" y="1508709"/>
                    </a:cubicBezTo>
                    <a:cubicBezTo>
                      <a:pt x="1264555" y="1542206"/>
                      <a:pt x="1195882" y="1559382"/>
                      <a:pt x="1109326" y="1559382"/>
                    </a:cubicBezTo>
                    <a:cubicBezTo>
                      <a:pt x="1020744" y="1559773"/>
                      <a:pt x="950852" y="1542618"/>
                      <a:pt x="900471" y="1508297"/>
                    </a:cubicBezTo>
                    <a:close/>
                    <a:moveTo>
                      <a:pt x="1183690" y="1331819"/>
                    </a:moveTo>
                    <a:cubicBezTo>
                      <a:pt x="1197509" y="1295049"/>
                      <a:pt x="1204828" y="1234991"/>
                      <a:pt x="1204828" y="1152068"/>
                    </a:cubicBezTo>
                    <a:lnTo>
                      <a:pt x="1204828" y="801137"/>
                    </a:lnTo>
                    <a:cubicBezTo>
                      <a:pt x="1204828" y="720240"/>
                      <a:pt x="1197919" y="661417"/>
                      <a:pt x="1183690" y="623835"/>
                    </a:cubicBezTo>
                    <a:cubicBezTo>
                      <a:pt x="1169882" y="586654"/>
                      <a:pt x="1145091" y="567863"/>
                      <a:pt x="1109735" y="567863"/>
                    </a:cubicBezTo>
                    <a:cubicBezTo>
                      <a:pt x="1075609" y="567863"/>
                      <a:pt x="1051626" y="586654"/>
                      <a:pt x="1037408" y="623835"/>
                    </a:cubicBezTo>
                    <a:cubicBezTo>
                      <a:pt x="1023589" y="661006"/>
                      <a:pt x="1016281" y="720240"/>
                      <a:pt x="1016281" y="801137"/>
                    </a:cubicBezTo>
                    <a:lnTo>
                      <a:pt x="1016281" y="1152068"/>
                    </a:lnTo>
                    <a:cubicBezTo>
                      <a:pt x="1016281" y="1235403"/>
                      <a:pt x="1022781" y="1295461"/>
                      <a:pt x="1036190" y="1331819"/>
                    </a:cubicBezTo>
                    <a:cubicBezTo>
                      <a:pt x="1049599" y="1368588"/>
                      <a:pt x="1073981" y="1386968"/>
                      <a:pt x="1109336" y="1386968"/>
                    </a:cubicBezTo>
                    <a:cubicBezTo>
                      <a:pt x="1145091" y="1386968"/>
                      <a:pt x="1169473" y="1368588"/>
                      <a:pt x="1183690" y="1331819"/>
                    </a:cubicBezTo>
                    <a:close/>
                    <a:moveTo>
                      <a:pt x="4779904" y="1062999"/>
                    </a:moveTo>
                    <a:lnTo>
                      <a:pt x="4779904" y="1119795"/>
                    </a:lnTo>
                    <a:cubicBezTo>
                      <a:pt x="4779904" y="1192099"/>
                      <a:pt x="4781941" y="1246023"/>
                      <a:pt x="4786414" y="1282381"/>
                    </a:cubicBezTo>
                    <a:cubicBezTo>
                      <a:pt x="4790467" y="1318338"/>
                      <a:pt x="4799414" y="1344888"/>
                      <a:pt x="4812823" y="1361241"/>
                    </a:cubicBezTo>
                    <a:cubicBezTo>
                      <a:pt x="4826232" y="1377572"/>
                      <a:pt x="4846950" y="1386155"/>
                      <a:pt x="4874986" y="1386155"/>
                    </a:cubicBezTo>
                    <a:cubicBezTo>
                      <a:pt x="4912788" y="1386155"/>
                      <a:pt x="4938787" y="1371449"/>
                      <a:pt x="4952606" y="1342027"/>
                    </a:cubicBezTo>
                    <a:cubicBezTo>
                      <a:pt x="4966425" y="1312616"/>
                      <a:pt x="4974132" y="1263590"/>
                      <a:pt x="4975361" y="1194960"/>
                    </a:cubicBezTo>
                    <a:lnTo>
                      <a:pt x="5192753" y="1207628"/>
                    </a:lnTo>
                    <a:cubicBezTo>
                      <a:pt x="5193981" y="1217425"/>
                      <a:pt x="5194380" y="1230906"/>
                      <a:pt x="5194380" y="1248061"/>
                    </a:cubicBezTo>
                    <a:cubicBezTo>
                      <a:pt x="5194380" y="1352246"/>
                      <a:pt x="5165934" y="1429860"/>
                      <a:pt x="5109452" y="1481335"/>
                    </a:cubicBezTo>
                    <a:cubicBezTo>
                      <a:pt x="5052970" y="1532810"/>
                      <a:pt x="4972925" y="1558548"/>
                      <a:pt x="4869305" y="1558548"/>
                    </a:cubicBezTo>
                    <a:cubicBezTo>
                      <a:pt x="4744958" y="1558548"/>
                      <a:pt x="4658004" y="1519329"/>
                      <a:pt x="4608021" y="1440892"/>
                    </a:cubicBezTo>
                    <a:cubicBezTo>
                      <a:pt x="4558039" y="1362455"/>
                      <a:pt x="4533258" y="1241526"/>
                      <a:pt x="4533258" y="1077304"/>
                    </a:cubicBezTo>
                    <a:lnTo>
                      <a:pt x="4533258" y="880799"/>
                    </a:lnTo>
                    <a:cubicBezTo>
                      <a:pt x="4533258" y="711668"/>
                      <a:pt x="4559257" y="588691"/>
                      <a:pt x="4610856" y="510676"/>
                    </a:cubicBezTo>
                    <a:cubicBezTo>
                      <a:pt x="4662466" y="433052"/>
                      <a:pt x="4751049" y="394234"/>
                      <a:pt x="4876624" y="394234"/>
                    </a:cubicBezTo>
                    <a:cubicBezTo>
                      <a:pt x="4963169" y="394234"/>
                      <a:pt x="5029406" y="410175"/>
                      <a:pt x="5075724" y="442036"/>
                    </a:cubicBezTo>
                    <a:cubicBezTo>
                      <a:pt x="5122052" y="473896"/>
                      <a:pt x="5154562" y="523323"/>
                      <a:pt x="5173663" y="590739"/>
                    </a:cubicBezTo>
                    <a:cubicBezTo>
                      <a:pt x="5192353" y="658145"/>
                      <a:pt x="5202108" y="751298"/>
                      <a:pt x="5202108" y="869767"/>
                    </a:cubicBezTo>
                    <a:lnTo>
                      <a:pt x="5202108" y="1062598"/>
                    </a:lnTo>
                    <a:lnTo>
                      <a:pt x="4779904" y="1062598"/>
                    </a:lnTo>
                    <a:close/>
                    <a:moveTo>
                      <a:pt x="4812004" y="589103"/>
                    </a:moveTo>
                    <a:cubicBezTo>
                      <a:pt x="4799403" y="605044"/>
                      <a:pt x="4790877" y="631183"/>
                      <a:pt x="4786404" y="667139"/>
                    </a:cubicBezTo>
                    <a:cubicBezTo>
                      <a:pt x="4781931" y="703085"/>
                      <a:pt x="4779904" y="758245"/>
                      <a:pt x="4779904" y="831361"/>
                    </a:cubicBezTo>
                    <a:lnTo>
                      <a:pt x="4779904" y="912258"/>
                    </a:lnTo>
                    <a:lnTo>
                      <a:pt x="4964387" y="912258"/>
                    </a:lnTo>
                    <a:lnTo>
                      <a:pt x="4964387" y="831361"/>
                    </a:lnTo>
                    <a:cubicBezTo>
                      <a:pt x="4964387" y="759047"/>
                      <a:pt x="4961951" y="704310"/>
                      <a:pt x="4957069" y="667139"/>
                    </a:cubicBezTo>
                    <a:cubicBezTo>
                      <a:pt x="4952197" y="629958"/>
                      <a:pt x="4943260" y="603408"/>
                      <a:pt x="4930660" y="588290"/>
                    </a:cubicBezTo>
                    <a:cubicBezTo>
                      <a:pt x="4918059" y="573173"/>
                      <a:pt x="4898150" y="565414"/>
                      <a:pt x="4871332" y="565414"/>
                    </a:cubicBezTo>
                    <a:cubicBezTo>
                      <a:pt x="4844514" y="565002"/>
                      <a:pt x="4824605" y="573173"/>
                      <a:pt x="4812004" y="589103"/>
                    </a:cubicBezTo>
                    <a:close/>
                    <a:moveTo>
                      <a:pt x="286874" y="1041759"/>
                    </a:moveTo>
                    <a:lnTo>
                      <a:pt x="0" y="412"/>
                    </a:lnTo>
                    <a:lnTo>
                      <a:pt x="250301" y="412"/>
                    </a:lnTo>
                    <a:lnTo>
                      <a:pt x="350675" y="472271"/>
                    </a:lnTo>
                    <a:cubicBezTo>
                      <a:pt x="376275" y="588702"/>
                      <a:pt x="394966" y="687567"/>
                      <a:pt x="407157" y="769678"/>
                    </a:cubicBezTo>
                    <a:lnTo>
                      <a:pt x="414466" y="769678"/>
                    </a:lnTo>
                    <a:cubicBezTo>
                      <a:pt x="423002" y="710845"/>
                      <a:pt x="441693" y="612391"/>
                      <a:pt x="470958" y="473896"/>
                    </a:cubicBezTo>
                    <a:lnTo>
                      <a:pt x="574976" y="0"/>
                    </a:lnTo>
                    <a:lnTo>
                      <a:pt x="825287" y="0"/>
                    </a:lnTo>
                    <a:lnTo>
                      <a:pt x="535158" y="1041759"/>
                    </a:lnTo>
                    <a:lnTo>
                      <a:pt x="535158" y="1541393"/>
                    </a:lnTo>
                    <a:lnTo>
                      <a:pt x="286874" y="1541393"/>
                    </a:lnTo>
                    <a:close/>
                    <a:moveTo>
                      <a:pt x="2272310" y="415485"/>
                    </a:moveTo>
                    <a:lnTo>
                      <a:pt x="2272310" y="1540981"/>
                    </a:lnTo>
                    <a:lnTo>
                      <a:pt x="2075226" y="1540981"/>
                    </a:lnTo>
                    <a:lnTo>
                      <a:pt x="2053279" y="1403310"/>
                    </a:lnTo>
                    <a:lnTo>
                      <a:pt x="2047998" y="1403310"/>
                    </a:lnTo>
                    <a:cubicBezTo>
                      <a:pt x="1994361" y="1507484"/>
                      <a:pt x="1913906" y="1559371"/>
                      <a:pt x="1807032" y="1559371"/>
                    </a:cubicBezTo>
                    <a:cubicBezTo>
                      <a:pt x="1732678" y="1559371"/>
                      <a:pt x="1677813" y="1534858"/>
                      <a:pt x="1642468" y="1485832"/>
                    </a:cubicBezTo>
                    <a:cubicBezTo>
                      <a:pt x="1607113" y="1436806"/>
                      <a:pt x="1589640" y="1360417"/>
                      <a:pt x="1589640" y="1256242"/>
                    </a:cubicBezTo>
                    <a:lnTo>
                      <a:pt x="1589640" y="415485"/>
                    </a:lnTo>
                    <a:lnTo>
                      <a:pt x="1841579" y="415485"/>
                    </a:lnTo>
                    <a:lnTo>
                      <a:pt x="1841579" y="1241938"/>
                    </a:lnTo>
                    <a:cubicBezTo>
                      <a:pt x="1841579" y="1292188"/>
                      <a:pt x="1846860" y="1328145"/>
                      <a:pt x="1857834" y="1349385"/>
                    </a:cubicBezTo>
                    <a:cubicBezTo>
                      <a:pt x="1868807" y="1370626"/>
                      <a:pt x="1887088" y="1381657"/>
                      <a:pt x="1912688" y="1381657"/>
                    </a:cubicBezTo>
                    <a:cubicBezTo>
                      <a:pt x="1934634" y="1381657"/>
                      <a:pt x="1955761" y="1375112"/>
                      <a:pt x="1975670" y="1361642"/>
                    </a:cubicBezTo>
                    <a:cubicBezTo>
                      <a:pt x="1995579" y="1348161"/>
                      <a:pt x="2010616" y="1330995"/>
                      <a:pt x="2020371" y="1310167"/>
                    </a:cubicBezTo>
                    <a:lnTo>
                      <a:pt x="2020371" y="415475"/>
                    </a:lnTo>
                    <a:close/>
                    <a:moveTo>
                      <a:pt x="3565321" y="415485"/>
                    </a:moveTo>
                    <a:lnTo>
                      <a:pt x="3565321" y="1540981"/>
                    </a:lnTo>
                    <a:lnTo>
                      <a:pt x="3368237" y="1540981"/>
                    </a:lnTo>
                    <a:lnTo>
                      <a:pt x="3346291" y="1403310"/>
                    </a:lnTo>
                    <a:lnTo>
                      <a:pt x="3341009" y="1403310"/>
                    </a:lnTo>
                    <a:cubicBezTo>
                      <a:pt x="3287373" y="1507484"/>
                      <a:pt x="3206917" y="1559371"/>
                      <a:pt x="3100043" y="1559371"/>
                    </a:cubicBezTo>
                    <a:cubicBezTo>
                      <a:pt x="3025689" y="1559371"/>
                      <a:pt x="2970825" y="1534858"/>
                      <a:pt x="2935480" y="1485832"/>
                    </a:cubicBezTo>
                    <a:cubicBezTo>
                      <a:pt x="2900124" y="1436806"/>
                      <a:pt x="2882651" y="1360417"/>
                      <a:pt x="2882651" y="1256242"/>
                    </a:cubicBezTo>
                    <a:lnTo>
                      <a:pt x="2882651" y="415485"/>
                    </a:lnTo>
                    <a:lnTo>
                      <a:pt x="3134590" y="415485"/>
                    </a:lnTo>
                    <a:lnTo>
                      <a:pt x="3134590" y="1241938"/>
                    </a:lnTo>
                    <a:cubicBezTo>
                      <a:pt x="3134590" y="1292188"/>
                      <a:pt x="3139872" y="1328145"/>
                      <a:pt x="3150845" y="1349385"/>
                    </a:cubicBezTo>
                    <a:cubicBezTo>
                      <a:pt x="3161808" y="1370626"/>
                      <a:pt x="3180100" y="1381657"/>
                      <a:pt x="3205700" y="1381657"/>
                    </a:cubicBezTo>
                    <a:cubicBezTo>
                      <a:pt x="3227645" y="1381657"/>
                      <a:pt x="3248773" y="1375112"/>
                      <a:pt x="3268682" y="1361642"/>
                    </a:cubicBezTo>
                    <a:cubicBezTo>
                      <a:pt x="3288590" y="1348161"/>
                      <a:pt x="3303627" y="1330995"/>
                      <a:pt x="3313382" y="1310167"/>
                    </a:cubicBezTo>
                    <a:lnTo>
                      <a:pt x="3313382" y="41547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 name="Google Shape;243;p31"/>
              <p:cNvSpPr/>
              <p:nvPr/>
            </p:nvSpPr>
            <p:spPr>
              <a:xfrm>
                <a:off x="9203934" y="2141067"/>
                <a:ext cx="2211789" cy="1614108"/>
              </a:xfrm>
              <a:custGeom>
                <a:rect b="b" l="l" r="r" t="t"/>
                <a:pathLst>
                  <a:path extrusionOk="0" h="1614108" w="2211789">
                    <a:moveTo>
                      <a:pt x="747279" y="260648"/>
                    </a:moveTo>
                    <a:lnTo>
                      <a:pt x="496968" y="260648"/>
                    </a:lnTo>
                    <a:lnTo>
                      <a:pt x="496968" y="1597355"/>
                    </a:lnTo>
                    <a:lnTo>
                      <a:pt x="250311" y="1597355"/>
                    </a:lnTo>
                    <a:lnTo>
                      <a:pt x="250311" y="260648"/>
                    </a:lnTo>
                    <a:lnTo>
                      <a:pt x="0" y="260648"/>
                    </a:lnTo>
                    <a:lnTo>
                      <a:pt x="0" y="56796"/>
                    </a:lnTo>
                    <a:lnTo>
                      <a:pt x="746869" y="56796"/>
                    </a:lnTo>
                    <a:lnTo>
                      <a:pt x="746869" y="260648"/>
                    </a:lnTo>
                    <a:close/>
                    <a:moveTo>
                      <a:pt x="2189419" y="652011"/>
                    </a:moveTo>
                    <a:cubicBezTo>
                      <a:pt x="2173983" y="580932"/>
                      <a:pt x="2149601" y="529457"/>
                      <a:pt x="2115463" y="497596"/>
                    </a:cubicBezTo>
                    <a:cubicBezTo>
                      <a:pt x="2081337" y="465725"/>
                      <a:pt x="2034609" y="449795"/>
                      <a:pt x="1974861" y="449795"/>
                    </a:cubicBezTo>
                    <a:cubicBezTo>
                      <a:pt x="1928554" y="449795"/>
                      <a:pt x="1885471" y="462864"/>
                      <a:pt x="1845243" y="489425"/>
                    </a:cubicBezTo>
                    <a:cubicBezTo>
                      <a:pt x="1805016" y="515564"/>
                      <a:pt x="1774134" y="550296"/>
                      <a:pt x="1752188" y="593189"/>
                    </a:cubicBezTo>
                    <a:lnTo>
                      <a:pt x="1750161" y="593189"/>
                    </a:lnTo>
                    <a:lnTo>
                      <a:pt x="1750161" y="0"/>
                    </a:lnTo>
                    <a:lnTo>
                      <a:pt x="1507159" y="0"/>
                    </a:lnTo>
                    <a:lnTo>
                      <a:pt x="1507159" y="1597767"/>
                    </a:lnTo>
                    <a:lnTo>
                      <a:pt x="1715205" y="1597767"/>
                    </a:lnTo>
                    <a:lnTo>
                      <a:pt x="1740805" y="1491142"/>
                    </a:lnTo>
                    <a:lnTo>
                      <a:pt x="1746098" y="1491142"/>
                    </a:lnTo>
                    <a:cubicBezTo>
                      <a:pt x="1765597" y="1529137"/>
                      <a:pt x="1794852" y="1558960"/>
                      <a:pt x="1833861" y="1581013"/>
                    </a:cubicBezTo>
                    <a:cubicBezTo>
                      <a:pt x="1872870" y="1603077"/>
                      <a:pt x="1915954" y="1614108"/>
                      <a:pt x="1963490" y="1614108"/>
                    </a:cubicBezTo>
                    <a:cubicBezTo>
                      <a:pt x="2048827" y="1614108"/>
                      <a:pt x="2111400" y="1574478"/>
                      <a:pt x="2151638" y="1495629"/>
                    </a:cubicBezTo>
                    <a:cubicBezTo>
                      <a:pt x="2191855" y="1416791"/>
                      <a:pt x="2211774" y="1293413"/>
                      <a:pt x="2211774" y="1125506"/>
                    </a:cubicBezTo>
                    <a:lnTo>
                      <a:pt x="2211774" y="947381"/>
                    </a:lnTo>
                    <a:cubicBezTo>
                      <a:pt x="2212184" y="821554"/>
                      <a:pt x="2204456" y="723101"/>
                      <a:pt x="2189419" y="652022"/>
                    </a:cubicBezTo>
                    <a:close/>
                    <a:moveTo>
                      <a:pt x="1958208" y="1111202"/>
                    </a:moveTo>
                    <a:cubicBezTo>
                      <a:pt x="1958208" y="1193324"/>
                      <a:pt x="1954952" y="1257456"/>
                      <a:pt x="1948054" y="1304033"/>
                    </a:cubicBezTo>
                    <a:cubicBezTo>
                      <a:pt x="1941544" y="1350610"/>
                      <a:pt x="1930171" y="1383695"/>
                      <a:pt x="1914326" y="1403310"/>
                    </a:cubicBezTo>
                    <a:cubicBezTo>
                      <a:pt x="1898471" y="1422914"/>
                      <a:pt x="1877343" y="1432721"/>
                      <a:pt x="1850525" y="1432721"/>
                    </a:cubicBezTo>
                    <a:cubicBezTo>
                      <a:pt x="1829797" y="1432721"/>
                      <a:pt x="1810707" y="1427823"/>
                      <a:pt x="1792825" y="1418015"/>
                    </a:cubicBezTo>
                    <a:cubicBezTo>
                      <a:pt x="1775352" y="1408208"/>
                      <a:pt x="1760725" y="1393502"/>
                      <a:pt x="1749752" y="1373888"/>
                    </a:cubicBezTo>
                    <a:lnTo>
                      <a:pt x="1749752" y="734545"/>
                    </a:lnTo>
                    <a:cubicBezTo>
                      <a:pt x="1758288" y="703898"/>
                      <a:pt x="1772916" y="678984"/>
                      <a:pt x="1793644" y="659380"/>
                    </a:cubicBezTo>
                    <a:cubicBezTo>
                      <a:pt x="1814361" y="639765"/>
                      <a:pt x="1836706" y="629958"/>
                      <a:pt x="1861089" y="629958"/>
                    </a:cubicBezTo>
                    <a:cubicBezTo>
                      <a:pt x="1886689" y="629958"/>
                      <a:pt x="1906598" y="640167"/>
                      <a:pt x="1920416" y="660182"/>
                    </a:cubicBezTo>
                    <a:cubicBezTo>
                      <a:pt x="1934235" y="680209"/>
                      <a:pt x="1943990" y="714518"/>
                      <a:pt x="1949671" y="761908"/>
                    </a:cubicBezTo>
                    <a:cubicBezTo>
                      <a:pt x="1954963" y="809709"/>
                      <a:pt x="1957798" y="877526"/>
                      <a:pt x="1957798" y="965760"/>
                    </a:cubicBezTo>
                    <a:lnTo>
                      <a:pt x="1957798" y="111120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244" name="Google Shape;244;p31"/>
          <p:cNvSpPr txBox="1"/>
          <p:nvPr/>
        </p:nvSpPr>
        <p:spPr>
          <a:xfrm>
            <a:off x="718675" y="380475"/>
            <a:ext cx="76800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txBox="1"/>
          <p:nvPr/>
        </p:nvSpPr>
        <p:spPr>
          <a:xfrm>
            <a:off x="1369575" y="305025"/>
            <a:ext cx="7076100" cy="515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900">
                <a:solidFill>
                  <a:schemeClr val="lt1"/>
                </a:solidFill>
                <a:latin typeface="Inter"/>
                <a:ea typeface="Inter"/>
                <a:cs typeface="Inter"/>
                <a:sym typeface="Inter"/>
              </a:rPr>
              <a:t>Model: Precision + ROC AUC</a:t>
            </a:r>
            <a:endParaRPr b="1" sz="2900">
              <a:solidFill>
                <a:schemeClr val="lt1"/>
              </a:solidFill>
              <a:latin typeface="Inter"/>
              <a:ea typeface="Inter"/>
              <a:cs typeface="Inter"/>
              <a:sym typeface="Inter"/>
            </a:endParaRPr>
          </a:p>
        </p:txBody>
      </p:sp>
      <p:graphicFrame>
        <p:nvGraphicFramePr>
          <p:cNvPr id="246" name="Google Shape;246;p31"/>
          <p:cNvGraphicFramePr/>
          <p:nvPr/>
        </p:nvGraphicFramePr>
        <p:xfrm>
          <a:off x="1813675" y="1065450"/>
          <a:ext cx="3000000" cy="3000000"/>
        </p:xfrm>
        <a:graphic>
          <a:graphicData uri="http://schemas.openxmlformats.org/drawingml/2006/table">
            <a:tbl>
              <a:tblPr>
                <a:noFill/>
                <a:tableStyleId>{FAB240E5-974C-478F-A8EB-3B7A0D2C460D}</a:tableStyleId>
              </a:tblPr>
              <a:tblGrid>
                <a:gridCol w="1150125"/>
                <a:gridCol w="672350"/>
                <a:gridCol w="678500"/>
                <a:gridCol w="764225"/>
                <a:gridCol w="709125"/>
                <a:gridCol w="801075"/>
                <a:gridCol w="696850"/>
                <a:gridCol w="72752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gridSpan="3">
                  <a:txBody>
                    <a:bodyPr/>
                    <a:lstStyle/>
                    <a:p>
                      <a:pPr indent="0" lvl="0" marL="0" rtl="0" algn="ctr">
                        <a:lnSpc>
                          <a:spcPct val="115000"/>
                        </a:lnSpc>
                        <a:spcBef>
                          <a:spcPts val="0"/>
                        </a:spcBef>
                        <a:spcAft>
                          <a:spcPts val="0"/>
                        </a:spcAft>
                        <a:buNone/>
                      </a:pPr>
                      <a:r>
                        <a:rPr b="1" lang="en-GB" sz="1000">
                          <a:solidFill>
                            <a:srgbClr val="FFFFFF"/>
                          </a:solidFill>
                        </a:rPr>
                        <a:t>Precision</a:t>
                      </a:r>
                      <a:endParaRPr b="1"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hMerge="1"/>
                <a:tc gridSpan="3">
                  <a:txBody>
                    <a:bodyPr/>
                    <a:lstStyle/>
                    <a:p>
                      <a:pPr indent="0" lvl="0" marL="0" rtl="0" algn="ctr">
                        <a:lnSpc>
                          <a:spcPct val="115000"/>
                        </a:lnSpc>
                        <a:spcBef>
                          <a:spcPts val="0"/>
                        </a:spcBef>
                        <a:spcAft>
                          <a:spcPts val="0"/>
                        </a:spcAft>
                        <a:buNone/>
                      </a:pPr>
                      <a:r>
                        <a:rPr b="1" lang="en-GB" sz="1000">
                          <a:solidFill>
                            <a:srgbClr val="FFFFFF"/>
                          </a:solidFill>
                        </a:rPr>
                        <a:t>ROC AUC</a:t>
                      </a:r>
                      <a:endParaRPr b="1" sz="1000">
                        <a:solidFill>
                          <a:srgbClr val="FFFFFF"/>
                        </a:solidFill>
                      </a:endParaRPr>
                    </a:p>
                  </a:txBody>
                  <a:tcPr marT="19050" marB="19050" marR="28575" marL="28575" anchor="b">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hMerge="1"/>
              </a:tr>
              <a:tr h="200025">
                <a:tc>
                  <a:txBody>
                    <a:bodyPr/>
                    <a:lstStyle/>
                    <a:p>
                      <a:pPr indent="0" lvl="0" marL="0" rtl="0" algn="l">
                        <a:lnSpc>
                          <a:spcPct val="115000"/>
                        </a:lnSpc>
                        <a:spcBef>
                          <a:spcPts val="0"/>
                        </a:spcBef>
                        <a:spcAft>
                          <a:spcPts val="0"/>
                        </a:spcAft>
                        <a:buNone/>
                      </a:pPr>
                      <a:r>
                        <a:rPr b="1" lang="en-GB" sz="1000">
                          <a:solidFill>
                            <a:srgbClr val="FFFFFF"/>
                          </a:solidFill>
                        </a:rPr>
                        <a:t>Name</a:t>
                      </a:r>
                      <a:endParaRPr b="1"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solidFill>
                            <a:srgbClr val="FFFFFF"/>
                          </a:solidFill>
                        </a:rPr>
                        <a:t>Feature Count</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solidFill>
                            <a:srgbClr val="FFFFFF"/>
                          </a:solidFill>
                        </a:rPr>
                        <a:t>Decision Tree</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solidFill>
                            <a:srgbClr val="FFFFFF"/>
                          </a:solidFill>
                        </a:rPr>
                        <a:t>Random Forest</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solidFill>
                            <a:srgbClr val="FFFFFF"/>
                          </a:solidFill>
                        </a:rPr>
                        <a:t>XGB Boost</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solidFill>
                            <a:srgbClr val="FFFFFF"/>
                          </a:solidFill>
                        </a:rPr>
                        <a:t>Decision Tree</a:t>
                      </a:r>
                      <a:endParaRPr sz="1000">
                        <a:solidFill>
                          <a:srgbClr val="FFFFFF"/>
                        </a:solidFill>
                      </a:endParaRPr>
                    </a:p>
                  </a:txBody>
                  <a:tcPr marT="19050" marB="19050" marR="28575" marL="28575" anchor="b">
                    <a:lnL cap="flat" cmpd="sng" w="285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solidFill>
                            <a:srgbClr val="FFFFFF"/>
                          </a:solidFill>
                        </a:rPr>
                        <a:t>Random Forest</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solidFill>
                            <a:srgbClr val="FFFFFF"/>
                          </a:solidFill>
                        </a:rPr>
                        <a:t>XGB Boost</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762000">
                <a:tc>
                  <a:txBody>
                    <a:bodyPr/>
                    <a:lstStyle/>
                    <a:p>
                      <a:pPr indent="0" lvl="0" marL="0" rtl="0" algn="l">
                        <a:lnSpc>
                          <a:spcPct val="115000"/>
                        </a:lnSpc>
                        <a:spcBef>
                          <a:spcPts val="0"/>
                        </a:spcBef>
                        <a:spcAft>
                          <a:spcPts val="0"/>
                        </a:spcAft>
                        <a:buNone/>
                      </a:pPr>
                      <a:r>
                        <a:rPr b="1" lang="en-GB" sz="1000">
                          <a:solidFill>
                            <a:srgbClr val="FFFFFF"/>
                          </a:solidFill>
                        </a:rPr>
                        <a:t>Top Two Important Features from each category (XGB Boost)</a:t>
                      </a:r>
                      <a:endParaRPr b="1"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16</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GB" sz="1000"/>
                        <a:t>98.28%</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7E9CC"/>
                    </a:solidFill>
                  </a:tcPr>
                </a:tc>
                <a:tc>
                  <a:txBody>
                    <a:bodyPr/>
                    <a:lstStyle/>
                    <a:p>
                      <a:pPr indent="0" lvl="0" marL="0" rtl="0" algn="ctr">
                        <a:lnSpc>
                          <a:spcPct val="115000"/>
                        </a:lnSpc>
                        <a:spcBef>
                          <a:spcPts val="0"/>
                        </a:spcBef>
                        <a:spcAft>
                          <a:spcPts val="0"/>
                        </a:spcAft>
                        <a:buNone/>
                      </a:pPr>
                      <a:r>
                        <a:rPr b="1" lang="en-GB" sz="1000"/>
                        <a:t>98.52%</a:t>
                      </a:r>
                      <a:endParaRPr b="1"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E7CC"/>
                    </a:solidFill>
                  </a:tcPr>
                </a:tc>
                <a:tc>
                  <a:txBody>
                    <a:bodyPr/>
                    <a:lstStyle/>
                    <a:p>
                      <a:pPr indent="0" lvl="0" marL="0" rtl="0" algn="ctr">
                        <a:lnSpc>
                          <a:spcPct val="115000"/>
                        </a:lnSpc>
                        <a:spcBef>
                          <a:spcPts val="0"/>
                        </a:spcBef>
                        <a:spcAft>
                          <a:spcPts val="0"/>
                        </a:spcAft>
                        <a:buNone/>
                      </a:pPr>
                      <a:r>
                        <a:rPr lang="en-GB" sz="1000"/>
                        <a:t>98.27%</a:t>
                      </a:r>
                      <a:endParaRPr sz="1000"/>
                    </a:p>
                  </a:txBody>
                  <a:tcPr marT="19050" marB="19050" marR="28575" marL="28575" anchor="ctr">
                    <a:lnL cap="flat" cmpd="sng" w="952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7E9CC"/>
                    </a:solidFill>
                  </a:tcPr>
                </a:tc>
                <a:tc>
                  <a:txBody>
                    <a:bodyPr/>
                    <a:lstStyle/>
                    <a:p>
                      <a:pPr indent="0" lvl="0" marL="0" rtl="0" algn="ctr">
                        <a:lnSpc>
                          <a:spcPct val="115000"/>
                        </a:lnSpc>
                        <a:spcBef>
                          <a:spcPts val="0"/>
                        </a:spcBef>
                        <a:spcAft>
                          <a:spcPts val="0"/>
                        </a:spcAft>
                        <a:buNone/>
                      </a:pPr>
                      <a:r>
                        <a:rPr b="1" lang="en-GB" sz="1000"/>
                        <a:t>99.10%</a:t>
                      </a:r>
                      <a:endParaRPr b="1" sz="1000"/>
                    </a:p>
                  </a:txBody>
                  <a:tcPr marT="19050" marB="19050" marR="28575" marL="28575" anchor="ctr">
                    <a:lnL cap="flat" cmpd="sng" w="285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E1CD"/>
                    </a:solidFill>
                  </a:tcPr>
                </a:tc>
                <a:tc>
                  <a:txBody>
                    <a:bodyPr/>
                    <a:lstStyle/>
                    <a:p>
                      <a:pPr indent="0" lvl="0" marL="0" rtl="0" algn="ctr">
                        <a:lnSpc>
                          <a:spcPct val="115000"/>
                        </a:lnSpc>
                        <a:spcBef>
                          <a:spcPts val="0"/>
                        </a:spcBef>
                        <a:spcAft>
                          <a:spcPts val="0"/>
                        </a:spcAft>
                        <a:buNone/>
                      </a:pPr>
                      <a:r>
                        <a:rPr lang="en-GB" sz="1000"/>
                        <a:t>97.24%</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GB" sz="1000"/>
                        <a:t>98.76%</a:t>
                      </a:r>
                      <a:endParaRPr sz="1000"/>
                    </a:p>
                  </a:txBody>
                  <a:tcPr marT="19050" marB="19050" marR="28575" marL="28575" anchor="ctr">
                    <a:lnL cap="flat" cmpd="sng" w="952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5E5CC"/>
                    </a:solidFill>
                  </a:tcPr>
                </a:tc>
              </a:tr>
              <a:tr h="904875">
                <a:tc>
                  <a:txBody>
                    <a:bodyPr/>
                    <a:lstStyle/>
                    <a:p>
                      <a:pPr indent="0" lvl="0" marL="0" rtl="0" algn="l">
                        <a:lnSpc>
                          <a:spcPct val="115000"/>
                        </a:lnSpc>
                        <a:spcBef>
                          <a:spcPts val="0"/>
                        </a:spcBef>
                        <a:spcAft>
                          <a:spcPts val="0"/>
                        </a:spcAft>
                        <a:buNone/>
                      </a:pPr>
                      <a:r>
                        <a:rPr b="1" lang="en-GB" sz="1000">
                          <a:solidFill>
                            <a:srgbClr val="FFFFFF"/>
                          </a:solidFill>
                        </a:rPr>
                        <a:t>Top Two Important Features from each category (Decision Tree)</a:t>
                      </a:r>
                      <a:endParaRPr b="1"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15</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GB" sz="1000"/>
                        <a:t>97.68%</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EEECC"/>
                    </a:solidFill>
                  </a:tcPr>
                </a:tc>
                <a:tc>
                  <a:txBody>
                    <a:bodyPr/>
                    <a:lstStyle/>
                    <a:p>
                      <a:pPr indent="0" lvl="0" marL="0" rtl="0" algn="ctr">
                        <a:lnSpc>
                          <a:spcPct val="115000"/>
                        </a:lnSpc>
                        <a:spcBef>
                          <a:spcPts val="0"/>
                        </a:spcBef>
                        <a:spcAft>
                          <a:spcPts val="0"/>
                        </a:spcAft>
                        <a:buNone/>
                      </a:pPr>
                      <a:r>
                        <a:rPr lang="en-GB" sz="1000"/>
                        <a:t>98.25%</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8E9CC"/>
                    </a:solidFill>
                  </a:tcPr>
                </a:tc>
                <a:tc>
                  <a:txBody>
                    <a:bodyPr/>
                    <a:lstStyle/>
                    <a:p>
                      <a:pPr indent="0" lvl="0" marL="0" rtl="0" algn="ctr">
                        <a:lnSpc>
                          <a:spcPct val="115000"/>
                        </a:lnSpc>
                        <a:spcBef>
                          <a:spcPts val="0"/>
                        </a:spcBef>
                        <a:spcAft>
                          <a:spcPts val="0"/>
                        </a:spcAft>
                        <a:buNone/>
                      </a:pPr>
                      <a:r>
                        <a:rPr b="1" lang="en-GB" sz="1000"/>
                        <a:t>98.64%</a:t>
                      </a:r>
                      <a:endParaRPr b="1" sz="1000"/>
                    </a:p>
                  </a:txBody>
                  <a:tcPr marT="19050" marB="19050" marR="28575" marL="28575" anchor="ctr">
                    <a:lnL cap="flat" cmpd="sng" w="952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9E6CC"/>
                    </a:solidFill>
                  </a:tcPr>
                </a:tc>
                <a:tc>
                  <a:txBody>
                    <a:bodyPr/>
                    <a:lstStyle/>
                    <a:p>
                      <a:pPr indent="0" lvl="0" marL="0" rtl="0" algn="ctr">
                        <a:lnSpc>
                          <a:spcPct val="115000"/>
                        </a:lnSpc>
                        <a:spcBef>
                          <a:spcPts val="0"/>
                        </a:spcBef>
                        <a:spcAft>
                          <a:spcPts val="0"/>
                        </a:spcAft>
                        <a:buNone/>
                      </a:pPr>
                      <a:r>
                        <a:rPr lang="en-GB" sz="1000"/>
                        <a:t>98.94%</a:t>
                      </a:r>
                      <a:endParaRPr sz="1000"/>
                    </a:p>
                  </a:txBody>
                  <a:tcPr marT="19050" marB="19050" marR="28575" marL="28575" anchor="ctr">
                    <a:lnL cap="flat" cmpd="sng" w="285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EE3CC"/>
                    </a:solidFill>
                  </a:tcPr>
                </a:tc>
                <a:tc>
                  <a:txBody>
                    <a:bodyPr/>
                    <a:lstStyle/>
                    <a:p>
                      <a:pPr indent="0" lvl="0" marL="0" rtl="0" algn="ctr">
                        <a:lnSpc>
                          <a:spcPct val="115000"/>
                        </a:lnSpc>
                        <a:spcBef>
                          <a:spcPts val="0"/>
                        </a:spcBef>
                        <a:spcAft>
                          <a:spcPts val="0"/>
                        </a:spcAft>
                        <a:buNone/>
                      </a:pPr>
                      <a:r>
                        <a:rPr lang="en-GB" sz="1000">
                          <a:solidFill>
                            <a:srgbClr val="0F0F0F"/>
                          </a:solidFill>
                        </a:rPr>
                        <a:t>96.33%</a:t>
                      </a:r>
                      <a:endParaRPr sz="1000">
                        <a:solidFill>
                          <a:srgbClr val="0F0F0F"/>
                        </a:solidFill>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CEACC"/>
                    </a:solidFill>
                  </a:tcPr>
                </a:tc>
                <a:tc>
                  <a:txBody>
                    <a:bodyPr/>
                    <a:lstStyle/>
                    <a:p>
                      <a:pPr indent="0" lvl="0" marL="0" rtl="0" algn="ctr">
                        <a:lnSpc>
                          <a:spcPct val="115000"/>
                        </a:lnSpc>
                        <a:spcBef>
                          <a:spcPts val="0"/>
                        </a:spcBef>
                        <a:spcAft>
                          <a:spcPts val="0"/>
                        </a:spcAft>
                        <a:buNone/>
                      </a:pPr>
                      <a:r>
                        <a:rPr b="1" lang="en-GB" sz="1000"/>
                        <a:t>99.00%</a:t>
                      </a:r>
                      <a:endParaRPr b="1" sz="1000"/>
                    </a:p>
                  </a:txBody>
                  <a:tcPr marT="19050" marB="19050" marR="28575" marL="28575" anchor="ctr">
                    <a:lnL cap="flat" cmpd="sng" w="952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BE2CC"/>
                    </a:solidFill>
                  </a:tcPr>
                </a:tc>
              </a:tr>
              <a:tr h="619125">
                <a:tc>
                  <a:txBody>
                    <a:bodyPr/>
                    <a:lstStyle/>
                    <a:p>
                      <a:pPr indent="0" lvl="0" marL="0" rtl="0" algn="l">
                        <a:lnSpc>
                          <a:spcPct val="115000"/>
                        </a:lnSpc>
                        <a:spcBef>
                          <a:spcPts val="0"/>
                        </a:spcBef>
                        <a:spcAft>
                          <a:spcPts val="0"/>
                        </a:spcAft>
                        <a:buNone/>
                      </a:pPr>
                      <a:r>
                        <a:rPr b="1" lang="en-GB" sz="1000">
                          <a:solidFill>
                            <a:srgbClr val="FFFFFF"/>
                          </a:solidFill>
                        </a:rPr>
                        <a:t>Tweaking 2 Important Features from Decision Tree</a:t>
                      </a:r>
                      <a:endParaRPr b="1"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10</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GB" sz="1000"/>
                        <a:t>97.32%</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CF2CC"/>
                    </a:solidFill>
                  </a:tcPr>
                </a:tc>
                <a:tc>
                  <a:txBody>
                    <a:bodyPr/>
                    <a:lstStyle/>
                    <a:p>
                      <a:pPr indent="0" lvl="0" marL="0" rtl="0" algn="ctr">
                        <a:lnSpc>
                          <a:spcPct val="115000"/>
                        </a:lnSpc>
                        <a:spcBef>
                          <a:spcPts val="0"/>
                        </a:spcBef>
                        <a:spcAft>
                          <a:spcPts val="0"/>
                        </a:spcAft>
                        <a:buNone/>
                      </a:pPr>
                      <a:r>
                        <a:rPr lang="en-GB" sz="1000"/>
                        <a:t>98.46%</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0E7CC"/>
                    </a:solidFill>
                  </a:tcPr>
                </a:tc>
                <a:tc>
                  <a:txBody>
                    <a:bodyPr/>
                    <a:lstStyle/>
                    <a:p>
                      <a:pPr indent="0" lvl="0" marL="0" rtl="0" algn="ctr">
                        <a:lnSpc>
                          <a:spcPct val="115000"/>
                        </a:lnSpc>
                        <a:spcBef>
                          <a:spcPts val="0"/>
                        </a:spcBef>
                        <a:spcAft>
                          <a:spcPts val="0"/>
                        </a:spcAft>
                        <a:buNone/>
                      </a:pPr>
                      <a:r>
                        <a:rPr lang="en-GB" sz="1000"/>
                        <a:t>98.27%</a:t>
                      </a:r>
                      <a:endParaRPr sz="1000"/>
                    </a:p>
                  </a:txBody>
                  <a:tcPr marT="19050" marB="19050" marR="28575" marL="28575" anchor="ctr">
                    <a:lnL cap="flat" cmpd="sng" w="952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7E9CC"/>
                    </a:solidFill>
                  </a:tcPr>
                </a:tc>
                <a:tc>
                  <a:txBody>
                    <a:bodyPr/>
                    <a:lstStyle/>
                    <a:p>
                      <a:pPr indent="0" lvl="0" marL="0" rtl="0" algn="ctr">
                        <a:lnSpc>
                          <a:spcPct val="115000"/>
                        </a:lnSpc>
                        <a:spcBef>
                          <a:spcPts val="0"/>
                        </a:spcBef>
                        <a:spcAft>
                          <a:spcPts val="0"/>
                        </a:spcAft>
                        <a:buNone/>
                      </a:pPr>
                      <a:r>
                        <a:rPr lang="en-GB" sz="1000"/>
                        <a:t>98.86%</a:t>
                      </a:r>
                      <a:endParaRPr sz="1000"/>
                    </a:p>
                  </a:txBody>
                  <a:tcPr marT="19050" marB="19050" marR="28575" marL="28575" anchor="ctr">
                    <a:lnL cap="flat" cmpd="sng" w="285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1E4CC"/>
                    </a:solidFill>
                  </a:tcPr>
                </a:tc>
                <a:tc>
                  <a:txBody>
                    <a:bodyPr/>
                    <a:lstStyle/>
                    <a:p>
                      <a:pPr indent="0" lvl="0" marL="0" rtl="0" algn="ctr">
                        <a:lnSpc>
                          <a:spcPct val="115000"/>
                        </a:lnSpc>
                        <a:spcBef>
                          <a:spcPts val="0"/>
                        </a:spcBef>
                        <a:spcAft>
                          <a:spcPts val="0"/>
                        </a:spcAft>
                        <a:buNone/>
                      </a:pPr>
                      <a:r>
                        <a:rPr lang="en-GB" sz="1000"/>
                        <a:t>97.98%</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2ECCC"/>
                    </a:solidFill>
                  </a:tcPr>
                </a:tc>
                <a:tc>
                  <a:txBody>
                    <a:bodyPr/>
                    <a:lstStyle/>
                    <a:p>
                      <a:pPr indent="0" lvl="0" marL="0" rtl="0" algn="ctr">
                        <a:lnSpc>
                          <a:spcPct val="115000"/>
                        </a:lnSpc>
                        <a:spcBef>
                          <a:spcPts val="0"/>
                        </a:spcBef>
                        <a:spcAft>
                          <a:spcPts val="0"/>
                        </a:spcAft>
                        <a:buNone/>
                      </a:pPr>
                      <a:r>
                        <a:rPr b="1" lang="en-GB" sz="1000"/>
                        <a:t>99.03%</a:t>
                      </a:r>
                      <a:endParaRPr b="1" sz="1000"/>
                    </a:p>
                  </a:txBody>
                  <a:tcPr marT="19050" marB="19050" marR="28575" marL="28575" anchor="ctr">
                    <a:lnL cap="flat" cmpd="sng" w="952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AE2C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p:nvPr/>
        </p:nvSpPr>
        <p:spPr>
          <a:xfrm>
            <a:off x="10" y="90352"/>
            <a:ext cx="207264" cy="165811"/>
          </a:xfrm>
          <a:custGeom>
            <a:rect b="b" l="l" r="r" t="t"/>
            <a:pathLst>
              <a:path extrusionOk="0" h="3901440" w="4876800">
                <a:moveTo>
                  <a:pt x="4632960" y="2194560"/>
                </a:moveTo>
                <a:lnTo>
                  <a:pt x="243840" y="2194560"/>
                </a:lnTo>
                <a:cubicBezTo>
                  <a:pt x="179170" y="2194560"/>
                  <a:pt x="117148" y="2168859"/>
                  <a:pt x="71419" y="2123139"/>
                </a:cubicBezTo>
                <a:cubicBezTo>
                  <a:pt x="25690" y="2077419"/>
                  <a:pt x="0" y="2015386"/>
                  <a:pt x="0" y="1950720"/>
                </a:cubicBezTo>
                <a:cubicBezTo>
                  <a:pt x="0" y="1886049"/>
                  <a:pt x="25690" y="1824028"/>
                  <a:pt x="71419" y="1778298"/>
                </a:cubicBezTo>
                <a:cubicBezTo>
                  <a:pt x="117148" y="1732571"/>
                  <a:pt x="179170" y="1706880"/>
                  <a:pt x="243840" y="1706880"/>
                </a:cubicBezTo>
                <a:lnTo>
                  <a:pt x="4632960" y="1706880"/>
                </a:lnTo>
                <a:cubicBezTo>
                  <a:pt x="4697627" y="1706880"/>
                  <a:pt x="4759659" y="1732571"/>
                  <a:pt x="4805379" y="1778298"/>
                </a:cubicBezTo>
                <a:cubicBezTo>
                  <a:pt x="4851099" y="1824028"/>
                  <a:pt x="4876800" y="1886049"/>
                  <a:pt x="4876800" y="1950720"/>
                </a:cubicBezTo>
                <a:cubicBezTo>
                  <a:pt x="4876800" y="2015386"/>
                  <a:pt x="4851099" y="2077419"/>
                  <a:pt x="4805379" y="2123139"/>
                </a:cubicBezTo>
                <a:cubicBezTo>
                  <a:pt x="4759659" y="2168859"/>
                  <a:pt x="4697627" y="2194560"/>
                  <a:pt x="4632960" y="2194560"/>
                </a:cubicBezTo>
                <a:close/>
                <a:moveTo>
                  <a:pt x="4632960" y="487680"/>
                </a:moveTo>
                <a:lnTo>
                  <a:pt x="243840" y="487680"/>
                </a:lnTo>
                <a:cubicBezTo>
                  <a:pt x="179170" y="487680"/>
                  <a:pt x="117148" y="461989"/>
                  <a:pt x="71419" y="416262"/>
                </a:cubicBezTo>
                <a:cubicBezTo>
                  <a:pt x="25690" y="370532"/>
                  <a:pt x="0" y="308511"/>
                  <a:pt x="0" y="243840"/>
                </a:cubicBezTo>
                <a:cubicBezTo>
                  <a:pt x="0" y="179169"/>
                  <a:pt x="25690" y="117148"/>
                  <a:pt x="71419" y="71418"/>
                </a:cubicBezTo>
                <a:cubicBezTo>
                  <a:pt x="117148" y="25691"/>
                  <a:pt x="179170" y="0"/>
                  <a:pt x="243840" y="0"/>
                </a:cubicBezTo>
                <a:lnTo>
                  <a:pt x="4632960" y="0"/>
                </a:lnTo>
                <a:cubicBezTo>
                  <a:pt x="4697627" y="0"/>
                  <a:pt x="4759659" y="25691"/>
                  <a:pt x="4805379" y="71418"/>
                </a:cubicBezTo>
                <a:cubicBezTo>
                  <a:pt x="4851099" y="117148"/>
                  <a:pt x="4876800" y="179169"/>
                  <a:pt x="4876800" y="243840"/>
                </a:cubicBezTo>
                <a:cubicBezTo>
                  <a:pt x="4876800" y="308511"/>
                  <a:pt x="4851099" y="370532"/>
                  <a:pt x="4805379" y="416262"/>
                </a:cubicBezTo>
                <a:cubicBezTo>
                  <a:pt x="4759659" y="461989"/>
                  <a:pt x="4697627" y="487680"/>
                  <a:pt x="4632960" y="487680"/>
                </a:cubicBezTo>
                <a:close/>
                <a:moveTo>
                  <a:pt x="4632960" y="3901440"/>
                </a:moveTo>
                <a:lnTo>
                  <a:pt x="243840" y="3901440"/>
                </a:lnTo>
                <a:cubicBezTo>
                  <a:pt x="179170" y="3901440"/>
                  <a:pt x="117148" y="3875739"/>
                  <a:pt x="71419" y="3830019"/>
                </a:cubicBezTo>
                <a:cubicBezTo>
                  <a:pt x="25690" y="3784299"/>
                  <a:pt x="0" y="3722266"/>
                  <a:pt x="0" y="3657600"/>
                </a:cubicBezTo>
                <a:cubicBezTo>
                  <a:pt x="0" y="3592934"/>
                  <a:pt x="25690" y="3530901"/>
                  <a:pt x="71419" y="3485181"/>
                </a:cubicBezTo>
                <a:cubicBezTo>
                  <a:pt x="117148" y="3439461"/>
                  <a:pt x="179170" y="3413760"/>
                  <a:pt x="243840" y="3413760"/>
                </a:cubicBezTo>
                <a:lnTo>
                  <a:pt x="4632960" y="3413760"/>
                </a:lnTo>
                <a:cubicBezTo>
                  <a:pt x="4697627" y="3413760"/>
                  <a:pt x="4759659" y="3439461"/>
                  <a:pt x="4805379" y="3485181"/>
                </a:cubicBezTo>
                <a:cubicBezTo>
                  <a:pt x="4851099" y="3530901"/>
                  <a:pt x="4876800" y="3592934"/>
                  <a:pt x="4876800" y="3657600"/>
                </a:cubicBezTo>
                <a:cubicBezTo>
                  <a:pt x="4876800" y="3722266"/>
                  <a:pt x="4851099" y="3784299"/>
                  <a:pt x="4805379" y="3830019"/>
                </a:cubicBezTo>
                <a:cubicBezTo>
                  <a:pt x="4759659" y="3875739"/>
                  <a:pt x="4697627" y="3901440"/>
                  <a:pt x="4632960" y="390144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52" name="Google Shape;252;p32"/>
          <p:cNvGrpSpPr/>
          <p:nvPr/>
        </p:nvGrpSpPr>
        <p:grpSpPr>
          <a:xfrm>
            <a:off x="335532" y="85056"/>
            <a:ext cx="766480" cy="172025"/>
            <a:chOff x="4186708" y="2070389"/>
            <a:chExt cx="8009198" cy="1797543"/>
          </a:xfrm>
        </p:grpSpPr>
        <p:sp>
          <p:nvSpPr>
            <p:cNvPr id="253" name="Google Shape;253;p32"/>
            <p:cNvSpPr/>
            <p:nvPr/>
          </p:nvSpPr>
          <p:spPr>
            <a:xfrm>
              <a:off x="4186708" y="2070389"/>
              <a:ext cx="2554332" cy="1797543"/>
            </a:xfrm>
            <a:custGeom>
              <a:rect b="b" l="l" r="r" t="t"/>
              <a:pathLst>
                <a:path extrusionOk="0" h="1797543" w="2554332">
                  <a:moveTo>
                    <a:pt x="2501095" y="280664"/>
                  </a:moveTo>
                  <a:cubicBezTo>
                    <a:pt x="2471840" y="170356"/>
                    <a:pt x="2385285" y="83346"/>
                    <a:pt x="2275166" y="53523"/>
                  </a:cubicBezTo>
                  <a:cubicBezTo>
                    <a:pt x="2076055" y="0"/>
                    <a:pt x="1277166" y="0"/>
                    <a:pt x="1277166" y="0"/>
                  </a:cubicBezTo>
                  <a:cubicBezTo>
                    <a:pt x="1277166" y="0"/>
                    <a:pt x="478687" y="0"/>
                    <a:pt x="279166" y="53523"/>
                  </a:cubicBezTo>
                  <a:cubicBezTo>
                    <a:pt x="169457" y="82935"/>
                    <a:pt x="82901" y="169955"/>
                    <a:pt x="53238" y="280664"/>
                  </a:cubicBezTo>
                  <a:cubicBezTo>
                    <a:pt x="0" y="480843"/>
                    <a:pt x="0" y="898767"/>
                    <a:pt x="0" y="898767"/>
                  </a:cubicBezTo>
                  <a:cubicBezTo>
                    <a:pt x="0" y="898767"/>
                    <a:pt x="0" y="1316701"/>
                    <a:pt x="53238" y="1516880"/>
                  </a:cubicBezTo>
                  <a:cubicBezTo>
                    <a:pt x="82492" y="1627188"/>
                    <a:pt x="169048" y="1714198"/>
                    <a:pt x="279166" y="1744021"/>
                  </a:cubicBezTo>
                  <a:cubicBezTo>
                    <a:pt x="478687" y="1797544"/>
                    <a:pt x="1277166" y="1797544"/>
                    <a:pt x="1277166" y="1797544"/>
                  </a:cubicBezTo>
                  <a:cubicBezTo>
                    <a:pt x="1277166" y="1797544"/>
                    <a:pt x="2076055" y="1797544"/>
                    <a:pt x="2275166" y="1744021"/>
                  </a:cubicBezTo>
                  <a:cubicBezTo>
                    <a:pt x="2384885" y="1714610"/>
                    <a:pt x="2471431" y="1627590"/>
                    <a:pt x="2501095" y="1516880"/>
                  </a:cubicBezTo>
                  <a:cubicBezTo>
                    <a:pt x="2554332" y="1316701"/>
                    <a:pt x="2554332" y="898777"/>
                    <a:pt x="2554332" y="898777"/>
                  </a:cubicBezTo>
                  <a:cubicBezTo>
                    <a:pt x="2554332" y="898777"/>
                    <a:pt x="2554332" y="480843"/>
                    <a:pt x="2501095" y="280664"/>
                  </a:cubicBezTo>
                  <a:close/>
                </a:path>
              </a:pathLst>
            </a:custGeom>
            <a:solidFill>
              <a:srgbClr val="FF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4" name="Google Shape;254;p32"/>
            <p:cNvSpPr/>
            <p:nvPr/>
          </p:nvSpPr>
          <p:spPr>
            <a:xfrm>
              <a:off x="5208691" y="2583916"/>
              <a:ext cx="663568" cy="770490"/>
            </a:xfrm>
            <a:custGeom>
              <a:rect b="b" l="l" r="r" t="t"/>
              <a:pathLst>
                <a:path extrusionOk="0" h="770490" w="663568">
                  <a:moveTo>
                    <a:pt x="0" y="770491"/>
                  </a:moveTo>
                  <a:lnTo>
                    <a:pt x="663569" y="385240"/>
                  </a:lnTo>
                  <a:lnTo>
                    <a:pt x="0"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55" name="Google Shape;255;p32"/>
            <p:cNvGrpSpPr/>
            <p:nvPr/>
          </p:nvGrpSpPr>
          <p:grpSpPr>
            <a:xfrm>
              <a:off x="6993798" y="2141067"/>
              <a:ext cx="5202108" cy="1615762"/>
              <a:chOff x="6993798" y="2141067"/>
              <a:chExt cx="5202108" cy="1615762"/>
            </a:xfrm>
          </p:grpSpPr>
          <p:sp>
            <p:nvSpPr>
              <p:cNvPr id="256" name="Google Shape;256;p32"/>
              <p:cNvSpPr/>
              <p:nvPr/>
            </p:nvSpPr>
            <p:spPr>
              <a:xfrm>
                <a:off x="6993798" y="2197441"/>
                <a:ext cx="5202108" cy="1559388"/>
              </a:xfrm>
              <a:custGeom>
                <a:rect b="b" l="l" r="r" t="t"/>
                <a:pathLst>
                  <a:path extrusionOk="0" h="1559388" w="5202108">
                    <a:moveTo>
                      <a:pt x="900471" y="1508297"/>
                    </a:moveTo>
                    <a:cubicBezTo>
                      <a:pt x="850079" y="1473988"/>
                      <a:pt x="813915" y="1420876"/>
                      <a:pt x="792788" y="1348573"/>
                    </a:cubicBezTo>
                    <a:cubicBezTo>
                      <a:pt x="771651" y="1276258"/>
                      <a:pt x="760678" y="1180254"/>
                      <a:pt x="760678" y="1060139"/>
                    </a:cubicBezTo>
                    <a:lnTo>
                      <a:pt x="760678" y="896729"/>
                    </a:lnTo>
                    <a:cubicBezTo>
                      <a:pt x="760678" y="775400"/>
                      <a:pt x="772869" y="678171"/>
                      <a:pt x="797251" y="604622"/>
                    </a:cubicBezTo>
                    <a:cubicBezTo>
                      <a:pt x="821633" y="531093"/>
                      <a:pt x="859834" y="477581"/>
                      <a:pt x="911434" y="444073"/>
                    </a:cubicBezTo>
                    <a:cubicBezTo>
                      <a:pt x="963043" y="410576"/>
                      <a:pt x="1030908" y="393422"/>
                      <a:pt x="1115017" y="393422"/>
                    </a:cubicBezTo>
                    <a:cubicBezTo>
                      <a:pt x="1197919" y="393422"/>
                      <a:pt x="1264156" y="410576"/>
                      <a:pt x="1314128" y="444897"/>
                    </a:cubicBezTo>
                    <a:cubicBezTo>
                      <a:pt x="1364110" y="479206"/>
                      <a:pt x="1400684" y="532730"/>
                      <a:pt x="1423848" y="605445"/>
                    </a:cubicBezTo>
                    <a:cubicBezTo>
                      <a:pt x="1447012" y="678171"/>
                      <a:pt x="1458394" y="775400"/>
                      <a:pt x="1458394" y="896318"/>
                    </a:cubicBezTo>
                    <a:lnTo>
                      <a:pt x="1458394" y="1059737"/>
                    </a:lnTo>
                    <a:cubicBezTo>
                      <a:pt x="1458394" y="1179843"/>
                      <a:pt x="1447012" y="1276258"/>
                      <a:pt x="1424656" y="1348974"/>
                    </a:cubicBezTo>
                    <a:cubicBezTo>
                      <a:pt x="1402311" y="1421689"/>
                      <a:pt x="1365748" y="1475212"/>
                      <a:pt x="1314947" y="1508709"/>
                    </a:cubicBezTo>
                    <a:cubicBezTo>
                      <a:pt x="1264555" y="1542206"/>
                      <a:pt x="1195882" y="1559382"/>
                      <a:pt x="1109326" y="1559382"/>
                    </a:cubicBezTo>
                    <a:cubicBezTo>
                      <a:pt x="1020744" y="1559773"/>
                      <a:pt x="950852" y="1542618"/>
                      <a:pt x="900471" y="1508297"/>
                    </a:cubicBezTo>
                    <a:close/>
                    <a:moveTo>
                      <a:pt x="1183690" y="1331819"/>
                    </a:moveTo>
                    <a:cubicBezTo>
                      <a:pt x="1197509" y="1295049"/>
                      <a:pt x="1204828" y="1234991"/>
                      <a:pt x="1204828" y="1152068"/>
                    </a:cubicBezTo>
                    <a:lnTo>
                      <a:pt x="1204828" y="801137"/>
                    </a:lnTo>
                    <a:cubicBezTo>
                      <a:pt x="1204828" y="720240"/>
                      <a:pt x="1197919" y="661417"/>
                      <a:pt x="1183690" y="623835"/>
                    </a:cubicBezTo>
                    <a:cubicBezTo>
                      <a:pt x="1169882" y="586654"/>
                      <a:pt x="1145091" y="567863"/>
                      <a:pt x="1109735" y="567863"/>
                    </a:cubicBezTo>
                    <a:cubicBezTo>
                      <a:pt x="1075609" y="567863"/>
                      <a:pt x="1051626" y="586654"/>
                      <a:pt x="1037408" y="623835"/>
                    </a:cubicBezTo>
                    <a:cubicBezTo>
                      <a:pt x="1023589" y="661006"/>
                      <a:pt x="1016281" y="720240"/>
                      <a:pt x="1016281" y="801137"/>
                    </a:cubicBezTo>
                    <a:lnTo>
                      <a:pt x="1016281" y="1152068"/>
                    </a:lnTo>
                    <a:cubicBezTo>
                      <a:pt x="1016281" y="1235403"/>
                      <a:pt x="1022781" y="1295461"/>
                      <a:pt x="1036190" y="1331819"/>
                    </a:cubicBezTo>
                    <a:cubicBezTo>
                      <a:pt x="1049599" y="1368588"/>
                      <a:pt x="1073981" y="1386968"/>
                      <a:pt x="1109336" y="1386968"/>
                    </a:cubicBezTo>
                    <a:cubicBezTo>
                      <a:pt x="1145091" y="1386968"/>
                      <a:pt x="1169473" y="1368588"/>
                      <a:pt x="1183690" y="1331819"/>
                    </a:cubicBezTo>
                    <a:close/>
                    <a:moveTo>
                      <a:pt x="4779904" y="1062999"/>
                    </a:moveTo>
                    <a:lnTo>
                      <a:pt x="4779904" y="1119795"/>
                    </a:lnTo>
                    <a:cubicBezTo>
                      <a:pt x="4779904" y="1192099"/>
                      <a:pt x="4781941" y="1246023"/>
                      <a:pt x="4786414" y="1282381"/>
                    </a:cubicBezTo>
                    <a:cubicBezTo>
                      <a:pt x="4790467" y="1318338"/>
                      <a:pt x="4799414" y="1344888"/>
                      <a:pt x="4812823" y="1361241"/>
                    </a:cubicBezTo>
                    <a:cubicBezTo>
                      <a:pt x="4826232" y="1377572"/>
                      <a:pt x="4846950" y="1386155"/>
                      <a:pt x="4874986" y="1386155"/>
                    </a:cubicBezTo>
                    <a:cubicBezTo>
                      <a:pt x="4912788" y="1386155"/>
                      <a:pt x="4938787" y="1371449"/>
                      <a:pt x="4952606" y="1342027"/>
                    </a:cubicBezTo>
                    <a:cubicBezTo>
                      <a:pt x="4966425" y="1312616"/>
                      <a:pt x="4974132" y="1263590"/>
                      <a:pt x="4975361" y="1194960"/>
                    </a:cubicBezTo>
                    <a:lnTo>
                      <a:pt x="5192753" y="1207628"/>
                    </a:lnTo>
                    <a:cubicBezTo>
                      <a:pt x="5193981" y="1217425"/>
                      <a:pt x="5194380" y="1230906"/>
                      <a:pt x="5194380" y="1248061"/>
                    </a:cubicBezTo>
                    <a:cubicBezTo>
                      <a:pt x="5194380" y="1352246"/>
                      <a:pt x="5165934" y="1429860"/>
                      <a:pt x="5109452" y="1481335"/>
                    </a:cubicBezTo>
                    <a:cubicBezTo>
                      <a:pt x="5052970" y="1532810"/>
                      <a:pt x="4972925" y="1558548"/>
                      <a:pt x="4869305" y="1558548"/>
                    </a:cubicBezTo>
                    <a:cubicBezTo>
                      <a:pt x="4744958" y="1558548"/>
                      <a:pt x="4658004" y="1519329"/>
                      <a:pt x="4608021" y="1440892"/>
                    </a:cubicBezTo>
                    <a:cubicBezTo>
                      <a:pt x="4558039" y="1362455"/>
                      <a:pt x="4533258" y="1241526"/>
                      <a:pt x="4533258" y="1077304"/>
                    </a:cubicBezTo>
                    <a:lnTo>
                      <a:pt x="4533258" y="880799"/>
                    </a:lnTo>
                    <a:cubicBezTo>
                      <a:pt x="4533258" y="711668"/>
                      <a:pt x="4559257" y="588691"/>
                      <a:pt x="4610856" y="510676"/>
                    </a:cubicBezTo>
                    <a:cubicBezTo>
                      <a:pt x="4662466" y="433052"/>
                      <a:pt x="4751049" y="394234"/>
                      <a:pt x="4876624" y="394234"/>
                    </a:cubicBezTo>
                    <a:cubicBezTo>
                      <a:pt x="4963169" y="394234"/>
                      <a:pt x="5029406" y="410175"/>
                      <a:pt x="5075724" y="442036"/>
                    </a:cubicBezTo>
                    <a:cubicBezTo>
                      <a:pt x="5122052" y="473896"/>
                      <a:pt x="5154562" y="523323"/>
                      <a:pt x="5173663" y="590739"/>
                    </a:cubicBezTo>
                    <a:cubicBezTo>
                      <a:pt x="5192353" y="658145"/>
                      <a:pt x="5202108" y="751298"/>
                      <a:pt x="5202108" y="869767"/>
                    </a:cubicBezTo>
                    <a:lnTo>
                      <a:pt x="5202108" y="1062598"/>
                    </a:lnTo>
                    <a:lnTo>
                      <a:pt x="4779904" y="1062598"/>
                    </a:lnTo>
                    <a:close/>
                    <a:moveTo>
                      <a:pt x="4812004" y="589103"/>
                    </a:moveTo>
                    <a:cubicBezTo>
                      <a:pt x="4799403" y="605044"/>
                      <a:pt x="4790877" y="631183"/>
                      <a:pt x="4786404" y="667139"/>
                    </a:cubicBezTo>
                    <a:cubicBezTo>
                      <a:pt x="4781931" y="703085"/>
                      <a:pt x="4779904" y="758245"/>
                      <a:pt x="4779904" y="831361"/>
                    </a:cubicBezTo>
                    <a:lnTo>
                      <a:pt x="4779904" y="912258"/>
                    </a:lnTo>
                    <a:lnTo>
                      <a:pt x="4964387" y="912258"/>
                    </a:lnTo>
                    <a:lnTo>
                      <a:pt x="4964387" y="831361"/>
                    </a:lnTo>
                    <a:cubicBezTo>
                      <a:pt x="4964387" y="759047"/>
                      <a:pt x="4961951" y="704310"/>
                      <a:pt x="4957069" y="667139"/>
                    </a:cubicBezTo>
                    <a:cubicBezTo>
                      <a:pt x="4952197" y="629958"/>
                      <a:pt x="4943260" y="603408"/>
                      <a:pt x="4930660" y="588290"/>
                    </a:cubicBezTo>
                    <a:cubicBezTo>
                      <a:pt x="4918059" y="573173"/>
                      <a:pt x="4898150" y="565414"/>
                      <a:pt x="4871332" y="565414"/>
                    </a:cubicBezTo>
                    <a:cubicBezTo>
                      <a:pt x="4844514" y="565002"/>
                      <a:pt x="4824605" y="573173"/>
                      <a:pt x="4812004" y="589103"/>
                    </a:cubicBezTo>
                    <a:close/>
                    <a:moveTo>
                      <a:pt x="286874" y="1041759"/>
                    </a:moveTo>
                    <a:lnTo>
                      <a:pt x="0" y="412"/>
                    </a:lnTo>
                    <a:lnTo>
                      <a:pt x="250301" y="412"/>
                    </a:lnTo>
                    <a:lnTo>
                      <a:pt x="350675" y="472271"/>
                    </a:lnTo>
                    <a:cubicBezTo>
                      <a:pt x="376275" y="588702"/>
                      <a:pt x="394966" y="687567"/>
                      <a:pt x="407157" y="769678"/>
                    </a:cubicBezTo>
                    <a:lnTo>
                      <a:pt x="414466" y="769678"/>
                    </a:lnTo>
                    <a:cubicBezTo>
                      <a:pt x="423002" y="710845"/>
                      <a:pt x="441693" y="612391"/>
                      <a:pt x="470958" y="473896"/>
                    </a:cubicBezTo>
                    <a:lnTo>
                      <a:pt x="574976" y="0"/>
                    </a:lnTo>
                    <a:lnTo>
                      <a:pt x="825287" y="0"/>
                    </a:lnTo>
                    <a:lnTo>
                      <a:pt x="535158" y="1041759"/>
                    </a:lnTo>
                    <a:lnTo>
                      <a:pt x="535158" y="1541393"/>
                    </a:lnTo>
                    <a:lnTo>
                      <a:pt x="286874" y="1541393"/>
                    </a:lnTo>
                    <a:close/>
                    <a:moveTo>
                      <a:pt x="2272310" y="415485"/>
                    </a:moveTo>
                    <a:lnTo>
                      <a:pt x="2272310" y="1540981"/>
                    </a:lnTo>
                    <a:lnTo>
                      <a:pt x="2075226" y="1540981"/>
                    </a:lnTo>
                    <a:lnTo>
                      <a:pt x="2053279" y="1403310"/>
                    </a:lnTo>
                    <a:lnTo>
                      <a:pt x="2047998" y="1403310"/>
                    </a:lnTo>
                    <a:cubicBezTo>
                      <a:pt x="1994361" y="1507484"/>
                      <a:pt x="1913906" y="1559371"/>
                      <a:pt x="1807032" y="1559371"/>
                    </a:cubicBezTo>
                    <a:cubicBezTo>
                      <a:pt x="1732678" y="1559371"/>
                      <a:pt x="1677813" y="1534858"/>
                      <a:pt x="1642468" y="1485832"/>
                    </a:cubicBezTo>
                    <a:cubicBezTo>
                      <a:pt x="1607113" y="1436806"/>
                      <a:pt x="1589640" y="1360417"/>
                      <a:pt x="1589640" y="1256242"/>
                    </a:cubicBezTo>
                    <a:lnTo>
                      <a:pt x="1589640" y="415485"/>
                    </a:lnTo>
                    <a:lnTo>
                      <a:pt x="1841579" y="415485"/>
                    </a:lnTo>
                    <a:lnTo>
                      <a:pt x="1841579" y="1241938"/>
                    </a:lnTo>
                    <a:cubicBezTo>
                      <a:pt x="1841579" y="1292188"/>
                      <a:pt x="1846860" y="1328145"/>
                      <a:pt x="1857834" y="1349385"/>
                    </a:cubicBezTo>
                    <a:cubicBezTo>
                      <a:pt x="1868807" y="1370626"/>
                      <a:pt x="1887088" y="1381657"/>
                      <a:pt x="1912688" y="1381657"/>
                    </a:cubicBezTo>
                    <a:cubicBezTo>
                      <a:pt x="1934634" y="1381657"/>
                      <a:pt x="1955761" y="1375112"/>
                      <a:pt x="1975670" y="1361642"/>
                    </a:cubicBezTo>
                    <a:cubicBezTo>
                      <a:pt x="1995579" y="1348161"/>
                      <a:pt x="2010616" y="1330995"/>
                      <a:pt x="2020371" y="1310167"/>
                    </a:cubicBezTo>
                    <a:lnTo>
                      <a:pt x="2020371" y="415475"/>
                    </a:lnTo>
                    <a:close/>
                    <a:moveTo>
                      <a:pt x="3565321" y="415485"/>
                    </a:moveTo>
                    <a:lnTo>
                      <a:pt x="3565321" y="1540981"/>
                    </a:lnTo>
                    <a:lnTo>
                      <a:pt x="3368237" y="1540981"/>
                    </a:lnTo>
                    <a:lnTo>
                      <a:pt x="3346291" y="1403310"/>
                    </a:lnTo>
                    <a:lnTo>
                      <a:pt x="3341009" y="1403310"/>
                    </a:lnTo>
                    <a:cubicBezTo>
                      <a:pt x="3287373" y="1507484"/>
                      <a:pt x="3206917" y="1559371"/>
                      <a:pt x="3100043" y="1559371"/>
                    </a:cubicBezTo>
                    <a:cubicBezTo>
                      <a:pt x="3025689" y="1559371"/>
                      <a:pt x="2970825" y="1534858"/>
                      <a:pt x="2935480" y="1485832"/>
                    </a:cubicBezTo>
                    <a:cubicBezTo>
                      <a:pt x="2900124" y="1436806"/>
                      <a:pt x="2882651" y="1360417"/>
                      <a:pt x="2882651" y="1256242"/>
                    </a:cubicBezTo>
                    <a:lnTo>
                      <a:pt x="2882651" y="415485"/>
                    </a:lnTo>
                    <a:lnTo>
                      <a:pt x="3134590" y="415485"/>
                    </a:lnTo>
                    <a:lnTo>
                      <a:pt x="3134590" y="1241938"/>
                    </a:lnTo>
                    <a:cubicBezTo>
                      <a:pt x="3134590" y="1292188"/>
                      <a:pt x="3139872" y="1328145"/>
                      <a:pt x="3150845" y="1349385"/>
                    </a:cubicBezTo>
                    <a:cubicBezTo>
                      <a:pt x="3161808" y="1370626"/>
                      <a:pt x="3180100" y="1381657"/>
                      <a:pt x="3205700" y="1381657"/>
                    </a:cubicBezTo>
                    <a:cubicBezTo>
                      <a:pt x="3227645" y="1381657"/>
                      <a:pt x="3248773" y="1375112"/>
                      <a:pt x="3268682" y="1361642"/>
                    </a:cubicBezTo>
                    <a:cubicBezTo>
                      <a:pt x="3288590" y="1348161"/>
                      <a:pt x="3303627" y="1330995"/>
                      <a:pt x="3313382" y="1310167"/>
                    </a:cubicBezTo>
                    <a:lnTo>
                      <a:pt x="3313382" y="41547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7" name="Google Shape;257;p32"/>
              <p:cNvSpPr/>
              <p:nvPr/>
            </p:nvSpPr>
            <p:spPr>
              <a:xfrm>
                <a:off x="9203934" y="2141067"/>
                <a:ext cx="2211789" cy="1614108"/>
              </a:xfrm>
              <a:custGeom>
                <a:rect b="b" l="l" r="r" t="t"/>
                <a:pathLst>
                  <a:path extrusionOk="0" h="1614108" w="2211789">
                    <a:moveTo>
                      <a:pt x="747279" y="260648"/>
                    </a:moveTo>
                    <a:lnTo>
                      <a:pt x="496968" y="260648"/>
                    </a:lnTo>
                    <a:lnTo>
                      <a:pt x="496968" y="1597355"/>
                    </a:lnTo>
                    <a:lnTo>
                      <a:pt x="250311" y="1597355"/>
                    </a:lnTo>
                    <a:lnTo>
                      <a:pt x="250311" y="260648"/>
                    </a:lnTo>
                    <a:lnTo>
                      <a:pt x="0" y="260648"/>
                    </a:lnTo>
                    <a:lnTo>
                      <a:pt x="0" y="56796"/>
                    </a:lnTo>
                    <a:lnTo>
                      <a:pt x="746869" y="56796"/>
                    </a:lnTo>
                    <a:lnTo>
                      <a:pt x="746869" y="260648"/>
                    </a:lnTo>
                    <a:close/>
                    <a:moveTo>
                      <a:pt x="2189419" y="652011"/>
                    </a:moveTo>
                    <a:cubicBezTo>
                      <a:pt x="2173983" y="580932"/>
                      <a:pt x="2149601" y="529457"/>
                      <a:pt x="2115463" y="497596"/>
                    </a:cubicBezTo>
                    <a:cubicBezTo>
                      <a:pt x="2081337" y="465725"/>
                      <a:pt x="2034609" y="449795"/>
                      <a:pt x="1974861" y="449795"/>
                    </a:cubicBezTo>
                    <a:cubicBezTo>
                      <a:pt x="1928554" y="449795"/>
                      <a:pt x="1885471" y="462864"/>
                      <a:pt x="1845243" y="489425"/>
                    </a:cubicBezTo>
                    <a:cubicBezTo>
                      <a:pt x="1805016" y="515564"/>
                      <a:pt x="1774134" y="550296"/>
                      <a:pt x="1752188" y="593189"/>
                    </a:cubicBezTo>
                    <a:lnTo>
                      <a:pt x="1750161" y="593189"/>
                    </a:lnTo>
                    <a:lnTo>
                      <a:pt x="1750161" y="0"/>
                    </a:lnTo>
                    <a:lnTo>
                      <a:pt x="1507159" y="0"/>
                    </a:lnTo>
                    <a:lnTo>
                      <a:pt x="1507159" y="1597767"/>
                    </a:lnTo>
                    <a:lnTo>
                      <a:pt x="1715205" y="1597767"/>
                    </a:lnTo>
                    <a:lnTo>
                      <a:pt x="1740805" y="1491142"/>
                    </a:lnTo>
                    <a:lnTo>
                      <a:pt x="1746098" y="1491142"/>
                    </a:lnTo>
                    <a:cubicBezTo>
                      <a:pt x="1765597" y="1529137"/>
                      <a:pt x="1794852" y="1558960"/>
                      <a:pt x="1833861" y="1581013"/>
                    </a:cubicBezTo>
                    <a:cubicBezTo>
                      <a:pt x="1872870" y="1603077"/>
                      <a:pt x="1915954" y="1614108"/>
                      <a:pt x="1963490" y="1614108"/>
                    </a:cubicBezTo>
                    <a:cubicBezTo>
                      <a:pt x="2048827" y="1614108"/>
                      <a:pt x="2111400" y="1574478"/>
                      <a:pt x="2151638" y="1495629"/>
                    </a:cubicBezTo>
                    <a:cubicBezTo>
                      <a:pt x="2191855" y="1416791"/>
                      <a:pt x="2211774" y="1293413"/>
                      <a:pt x="2211774" y="1125506"/>
                    </a:cubicBezTo>
                    <a:lnTo>
                      <a:pt x="2211774" y="947381"/>
                    </a:lnTo>
                    <a:cubicBezTo>
                      <a:pt x="2212184" y="821554"/>
                      <a:pt x="2204456" y="723101"/>
                      <a:pt x="2189419" y="652022"/>
                    </a:cubicBezTo>
                    <a:close/>
                    <a:moveTo>
                      <a:pt x="1958208" y="1111202"/>
                    </a:moveTo>
                    <a:cubicBezTo>
                      <a:pt x="1958208" y="1193324"/>
                      <a:pt x="1954952" y="1257456"/>
                      <a:pt x="1948054" y="1304033"/>
                    </a:cubicBezTo>
                    <a:cubicBezTo>
                      <a:pt x="1941544" y="1350610"/>
                      <a:pt x="1930171" y="1383695"/>
                      <a:pt x="1914326" y="1403310"/>
                    </a:cubicBezTo>
                    <a:cubicBezTo>
                      <a:pt x="1898471" y="1422914"/>
                      <a:pt x="1877343" y="1432721"/>
                      <a:pt x="1850525" y="1432721"/>
                    </a:cubicBezTo>
                    <a:cubicBezTo>
                      <a:pt x="1829797" y="1432721"/>
                      <a:pt x="1810707" y="1427823"/>
                      <a:pt x="1792825" y="1418015"/>
                    </a:cubicBezTo>
                    <a:cubicBezTo>
                      <a:pt x="1775352" y="1408208"/>
                      <a:pt x="1760725" y="1393502"/>
                      <a:pt x="1749752" y="1373888"/>
                    </a:cubicBezTo>
                    <a:lnTo>
                      <a:pt x="1749752" y="734545"/>
                    </a:lnTo>
                    <a:cubicBezTo>
                      <a:pt x="1758288" y="703898"/>
                      <a:pt x="1772916" y="678984"/>
                      <a:pt x="1793644" y="659380"/>
                    </a:cubicBezTo>
                    <a:cubicBezTo>
                      <a:pt x="1814361" y="639765"/>
                      <a:pt x="1836706" y="629958"/>
                      <a:pt x="1861089" y="629958"/>
                    </a:cubicBezTo>
                    <a:cubicBezTo>
                      <a:pt x="1886689" y="629958"/>
                      <a:pt x="1906598" y="640167"/>
                      <a:pt x="1920416" y="660182"/>
                    </a:cubicBezTo>
                    <a:cubicBezTo>
                      <a:pt x="1934235" y="680209"/>
                      <a:pt x="1943990" y="714518"/>
                      <a:pt x="1949671" y="761908"/>
                    </a:cubicBezTo>
                    <a:cubicBezTo>
                      <a:pt x="1954963" y="809709"/>
                      <a:pt x="1957798" y="877526"/>
                      <a:pt x="1957798" y="965760"/>
                    </a:cubicBezTo>
                    <a:lnTo>
                      <a:pt x="1957798" y="1111202"/>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258" name="Google Shape;258;p32"/>
          <p:cNvSpPr txBox="1"/>
          <p:nvPr/>
        </p:nvSpPr>
        <p:spPr>
          <a:xfrm>
            <a:off x="718675" y="380475"/>
            <a:ext cx="76800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2"/>
          <p:cNvSpPr txBox="1"/>
          <p:nvPr/>
        </p:nvSpPr>
        <p:spPr>
          <a:xfrm>
            <a:off x="1369575" y="305025"/>
            <a:ext cx="7076100" cy="515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900">
                <a:solidFill>
                  <a:schemeClr val="lt1"/>
                </a:solidFill>
                <a:latin typeface="Inter"/>
                <a:ea typeface="Inter"/>
                <a:cs typeface="Inter"/>
                <a:sym typeface="Inter"/>
              </a:rPr>
              <a:t>Model: Choosing Model + Metrics</a:t>
            </a:r>
            <a:endParaRPr b="1" sz="2900">
              <a:solidFill>
                <a:schemeClr val="lt1"/>
              </a:solidFill>
              <a:latin typeface="Inter"/>
              <a:ea typeface="Inter"/>
              <a:cs typeface="Inter"/>
              <a:sym typeface="Inter"/>
            </a:endParaRPr>
          </a:p>
        </p:txBody>
      </p:sp>
      <p:graphicFrame>
        <p:nvGraphicFramePr>
          <p:cNvPr id="260" name="Google Shape;260;p32"/>
          <p:cNvGraphicFramePr/>
          <p:nvPr/>
        </p:nvGraphicFramePr>
        <p:xfrm>
          <a:off x="274150" y="1248050"/>
          <a:ext cx="3000000" cy="3000000"/>
        </p:xfrm>
        <a:graphic>
          <a:graphicData uri="http://schemas.openxmlformats.org/drawingml/2006/table">
            <a:tbl>
              <a:tblPr>
                <a:noFill/>
                <a:tableStyleId>{FAB240E5-974C-478F-A8EB-3B7A0D2C460D}</a:tableStyleId>
              </a:tblPr>
              <a:tblGrid>
                <a:gridCol w="919525"/>
                <a:gridCol w="665900"/>
                <a:gridCol w="691250"/>
                <a:gridCol w="635500"/>
                <a:gridCol w="721700"/>
                <a:gridCol w="663975"/>
                <a:gridCol w="672875"/>
              </a:tblGrid>
              <a:tr h="333375">
                <a:tc>
                  <a:txBody>
                    <a:bodyPr/>
                    <a:lstStyle/>
                    <a:p>
                      <a:pPr indent="0" lvl="0" marL="0" rtl="0" algn="ctr">
                        <a:lnSpc>
                          <a:spcPct val="115000"/>
                        </a:lnSpc>
                        <a:spcBef>
                          <a:spcPts val="0"/>
                        </a:spcBef>
                        <a:spcAft>
                          <a:spcPts val="0"/>
                        </a:spcAft>
                        <a:buNone/>
                      </a:pPr>
                      <a:r>
                        <a:rPr b="1" lang="en-GB" sz="1000">
                          <a:solidFill>
                            <a:srgbClr val="FFFFFF"/>
                          </a:solidFill>
                        </a:rPr>
                        <a:t>Feature Set Name</a:t>
                      </a:r>
                      <a:endParaRPr b="1"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solidFill>
                            <a:srgbClr val="FFFFFF"/>
                          </a:solidFill>
                        </a:rPr>
                        <a:t>Model Used</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solidFill>
                            <a:srgbClr val="FFFFFF"/>
                          </a:solidFill>
                        </a:rPr>
                        <a:t>Amount of Features</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solidFill>
                            <a:srgbClr val="FFFFFF"/>
                          </a:solidFill>
                        </a:rPr>
                        <a:t>Precision</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solidFill>
                            <a:srgbClr val="FFFFFF"/>
                          </a:solidFill>
                        </a:rPr>
                        <a:t>ROC AUC</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solidFill>
                            <a:srgbClr val="FFFFFF"/>
                          </a:solidFill>
                        </a:rPr>
                        <a:t>Recall</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solidFill>
                            <a:srgbClr val="FFFFFF"/>
                          </a:solidFill>
                        </a:rPr>
                        <a:t>F1 Score</a:t>
                      </a:r>
                      <a:endParaRPr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762000">
                <a:tc>
                  <a:txBody>
                    <a:bodyPr/>
                    <a:lstStyle/>
                    <a:p>
                      <a:pPr indent="0" lvl="0" marL="0" rtl="0" algn="l">
                        <a:lnSpc>
                          <a:spcPct val="115000"/>
                        </a:lnSpc>
                        <a:spcBef>
                          <a:spcPts val="0"/>
                        </a:spcBef>
                        <a:spcAft>
                          <a:spcPts val="0"/>
                        </a:spcAft>
                        <a:buNone/>
                      </a:pPr>
                      <a:r>
                        <a:rPr b="1" lang="en-GB" sz="1000">
                          <a:solidFill>
                            <a:srgbClr val="FFFFFF"/>
                          </a:solidFill>
                        </a:rPr>
                        <a:t>Top Two Important Features from each category (XGB Boost)</a:t>
                      </a:r>
                      <a:endParaRPr b="1"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solidFill>
                            <a:srgbClr val="FFFFFF"/>
                          </a:solidFill>
                        </a:rPr>
                        <a:t>Decision Tree</a:t>
                      </a:r>
                      <a:endParaRPr sz="1000">
                        <a:solidFill>
                          <a:srgbClr val="FFFFFF"/>
                        </a:solidFill>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16</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lang="en-GB" sz="1000"/>
                        <a:t>98.28%</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AD2"/>
                    </a:solidFill>
                  </a:tcPr>
                </a:tc>
                <a:tc>
                  <a:txBody>
                    <a:bodyPr/>
                    <a:lstStyle/>
                    <a:p>
                      <a:pPr indent="0" lvl="0" marL="0" rtl="0" algn="ctr">
                        <a:lnSpc>
                          <a:spcPct val="115000"/>
                        </a:lnSpc>
                        <a:spcBef>
                          <a:spcPts val="0"/>
                        </a:spcBef>
                        <a:spcAft>
                          <a:spcPts val="0"/>
                        </a:spcAft>
                        <a:buNone/>
                      </a:pPr>
                      <a:r>
                        <a:rPr lang="en-GB" sz="1000"/>
                        <a:t>99.10%</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lang="en-GB" sz="1000"/>
                        <a:t>98.28%</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lang="en-GB" sz="1000"/>
                        <a:t>98.28%</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E0BD"/>
                    </a:solidFill>
                  </a:tcPr>
                </a:tc>
              </a:tr>
              <a:tr h="904875">
                <a:tc>
                  <a:txBody>
                    <a:bodyPr/>
                    <a:lstStyle/>
                    <a:p>
                      <a:pPr indent="0" lvl="0" marL="0" rtl="0" algn="l">
                        <a:lnSpc>
                          <a:spcPct val="115000"/>
                        </a:lnSpc>
                        <a:spcBef>
                          <a:spcPts val="0"/>
                        </a:spcBef>
                        <a:spcAft>
                          <a:spcPts val="0"/>
                        </a:spcAft>
                        <a:buNone/>
                      </a:pPr>
                      <a:r>
                        <a:rPr b="1" lang="en-GB" sz="1000">
                          <a:solidFill>
                            <a:srgbClr val="FFFFFF"/>
                          </a:solidFill>
                        </a:rPr>
                        <a:t>Top Two Important Features from each category (Decision Tree)</a:t>
                      </a:r>
                      <a:endParaRPr b="1"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solidFill>
                            <a:srgbClr val="FFFFFF"/>
                          </a:solidFill>
                        </a:rPr>
                        <a:t>XGB Boost</a:t>
                      </a:r>
                      <a:endParaRPr sz="1000">
                        <a:solidFill>
                          <a:srgbClr val="FFFFFF"/>
                        </a:solidFill>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t>15</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3E8C1"/>
                    </a:solidFill>
                  </a:tcPr>
                </a:tc>
                <a:tc>
                  <a:txBody>
                    <a:bodyPr/>
                    <a:lstStyle/>
                    <a:p>
                      <a:pPr indent="0" lvl="0" marL="0" rtl="0" algn="ctr">
                        <a:lnSpc>
                          <a:spcPct val="115000"/>
                        </a:lnSpc>
                        <a:spcBef>
                          <a:spcPts val="0"/>
                        </a:spcBef>
                        <a:spcAft>
                          <a:spcPts val="0"/>
                        </a:spcAft>
                        <a:buNone/>
                      </a:pPr>
                      <a:r>
                        <a:rPr lang="en-GB" sz="1000"/>
                        <a:t>98.64%</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6D7A8"/>
                    </a:solidFill>
                  </a:tcPr>
                </a:tc>
                <a:tc>
                  <a:txBody>
                    <a:bodyPr/>
                    <a:lstStyle/>
                    <a:p>
                      <a:pPr indent="0" lvl="0" marL="0" rtl="0" algn="ctr">
                        <a:lnSpc>
                          <a:spcPct val="115000"/>
                        </a:lnSpc>
                        <a:spcBef>
                          <a:spcPts val="0"/>
                        </a:spcBef>
                        <a:spcAft>
                          <a:spcPts val="0"/>
                        </a:spcAft>
                        <a:buNone/>
                      </a:pPr>
                      <a:r>
                        <a:rPr lang="en-GB" sz="1000"/>
                        <a:t>99.00%</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GB" sz="1000"/>
                        <a:t>98.05%</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GB" sz="1000"/>
                        <a:t>98.35%</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6D7A8"/>
                    </a:solidFill>
                  </a:tcPr>
                </a:tc>
              </a:tr>
              <a:tr h="619125">
                <a:tc>
                  <a:txBody>
                    <a:bodyPr/>
                    <a:lstStyle/>
                    <a:p>
                      <a:pPr indent="0" lvl="0" marL="0" rtl="0" algn="l">
                        <a:lnSpc>
                          <a:spcPct val="115000"/>
                        </a:lnSpc>
                        <a:spcBef>
                          <a:spcPts val="0"/>
                        </a:spcBef>
                        <a:spcAft>
                          <a:spcPts val="0"/>
                        </a:spcAft>
                        <a:buNone/>
                      </a:pPr>
                      <a:r>
                        <a:rPr b="1" lang="en-GB" sz="1000">
                          <a:solidFill>
                            <a:srgbClr val="FFFFFF"/>
                          </a:solidFill>
                        </a:rPr>
                        <a:t>Tweaking 2 Important Features from Decision Tree</a:t>
                      </a:r>
                      <a:endParaRPr b="1" sz="1000">
                        <a:solidFill>
                          <a:srgbClr val="FFFFFF"/>
                        </a:solidFill>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solidFill>
                            <a:srgbClr val="FFFFFF"/>
                          </a:solidFill>
                        </a:rPr>
                        <a:t>XGB Boost</a:t>
                      </a:r>
                      <a:endParaRPr sz="1000">
                        <a:solidFill>
                          <a:srgbClr val="FFFFFF"/>
                        </a:solidFill>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10</a:t>
                      </a:r>
                      <a:endParaRPr b="1"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57BB8A"/>
                    </a:solidFill>
                  </a:tcPr>
                </a:tc>
                <a:tc>
                  <a:txBody>
                    <a:bodyPr/>
                    <a:lstStyle/>
                    <a:p>
                      <a:pPr indent="0" lvl="0" marL="0" rtl="0" algn="ctr">
                        <a:lnSpc>
                          <a:spcPct val="115000"/>
                        </a:lnSpc>
                        <a:spcBef>
                          <a:spcPts val="0"/>
                        </a:spcBef>
                        <a:spcAft>
                          <a:spcPts val="0"/>
                        </a:spcAft>
                        <a:buNone/>
                      </a:pPr>
                      <a:r>
                        <a:rPr lang="en-GB" sz="1000"/>
                        <a:t>98.27%</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GB" sz="1000"/>
                        <a:t>99.03%</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5C7"/>
                    </a:solidFill>
                  </a:tcPr>
                </a:tc>
                <a:tc>
                  <a:txBody>
                    <a:bodyPr/>
                    <a:lstStyle/>
                    <a:p>
                      <a:pPr indent="0" lvl="0" marL="0" rtl="0" algn="ctr">
                        <a:lnSpc>
                          <a:spcPct val="115000"/>
                        </a:lnSpc>
                        <a:spcBef>
                          <a:spcPts val="0"/>
                        </a:spcBef>
                        <a:spcAft>
                          <a:spcPts val="0"/>
                        </a:spcAft>
                        <a:buNone/>
                      </a:pPr>
                      <a:r>
                        <a:rPr lang="en-GB" sz="1000"/>
                        <a:t>98.13%</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DE4C5"/>
                    </a:solidFill>
                  </a:tcPr>
                </a:tc>
                <a:tc>
                  <a:txBody>
                    <a:bodyPr/>
                    <a:lstStyle/>
                    <a:p>
                      <a:pPr indent="0" lvl="0" marL="0" rtl="0" algn="ctr">
                        <a:lnSpc>
                          <a:spcPct val="115000"/>
                        </a:lnSpc>
                        <a:spcBef>
                          <a:spcPts val="0"/>
                        </a:spcBef>
                        <a:spcAft>
                          <a:spcPts val="0"/>
                        </a:spcAft>
                        <a:buNone/>
                      </a:pPr>
                      <a:r>
                        <a:rPr lang="en-GB" sz="1000"/>
                        <a:t>98.20%</a:t>
                      </a:r>
                      <a:endParaRPr sz="1000"/>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EAD3"/>
                    </a:solidFill>
                  </a:tcPr>
                </a:tc>
              </a:tr>
            </a:tbl>
          </a:graphicData>
        </a:graphic>
      </p:graphicFrame>
      <p:sp>
        <p:nvSpPr>
          <p:cNvPr id="261" name="Google Shape;261;p32"/>
          <p:cNvSpPr txBox="1"/>
          <p:nvPr/>
        </p:nvSpPr>
        <p:spPr>
          <a:xfrm>
            <a:off x="5681175" y="1303625"/>
            <a:ext cx="2886300" cy="3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rPr>
              <a:t>Model Chosen: </a:t>
            </a:r>
            <a:endParaRPr b="1">
              <a:solidFill>
                <a:schemeClr val="lt1"/>
              </a:solidFill>
            </a:endParaRPr>
          </a:p>
          <a:p>
            <a:pPr indent="0" lvl="0" marL="0" rtl="0" algn="l">
              <a:spcBef>
                <a:spcPts val="0"/>
              </a:spcBef>
              <a:spcAft>
                <a:spcPts val="0"/>
              </a:spcAft>
              <a:buNone/>
            </a:pPr>
            <a:r>
              <a:rPr b="1" lang="en-GB" sz="2000">
                <a:solidFill>
                  <a:schemeClr val="lt1"/>
                </a:solidFill>
              </a:rPr>
              <a:t>Tweaking 2 Important Feature from Decision Tree is Chosen</a:t>
            </a:r>
            <a:endParaRPr b="1" sz="2000">
              <a:solidFill>
                <a:schemeClr val="lt1"/>
              </a:solidFill>
            </a:endParaRPr>
          </a:p>
          <a:p>
            <a:pPr indent="-317500" lvl="0" marL="457200" rtl="0" algn="l">
              <a:spcBef>
                <a:spcPts val="0"/>
              </a:spcBef>
              <a:spcAft>
                <a:spcPts val="0"/>
              </a:spcAft>
              <a:buClr>
                <a:schemeClr val="lt1"/>
              </a:buClr>
              <a:buSzPts val="1400"/>
              <a:buChar char="●"/>
            </a:pPr>
            <a:r>
              <a:rPr b="1" lang="en-GB">
                <a:solidFill>
                  <a:schemeClr val="lt1"/>
                </a:solidFill>
              </a:rPr>
              <a:t>Less Features </a:t>
            </a:r>
            <a:endParaRPr b="1">
              <a:solidFill>
                <a:schemeClr val="lt1"/>
              </a:solidFill>
            </a:endParaRPr>
          </a:p>
          <a:p>
            <a:pPr indent="-317500" lvl="0" marL="457200" rtl="0" algn="l">
              <a:spcBef>
                <a:spcPts val="0"/>
              </a:spcBef>
              <a:spcAft>
                <a:spcPts val="0"/>
              </a:spcAft>
              <a:buClr>
                <a:schemeClr val="lt1"/>
              </a:buClr>
              <a:buSzPts val="1400"/>
              <a:buChar char="●"/>
            </a:pPr>
            <a:r>
              <a:rPr b="1" lang="en-GB">
                <a:solidFill>
                  <a:schemeClr val="lt1"/>
                </a:solidFill>
              </a:rPr>
              <a:t>Similar Scores to the Other Models</a:t>
            </a:r>
            <a:endParaRPr b="1">
              <a:solidFill>
                <a:schemeClr val="lt1"/>
              </a:solidFill>
            </a:endParaRPr>
          </a:p>
          <a:p>
            <a:pPr indent="-317500" lvl="0" marL="457200" rtl="0" algn="l">
              <a:spcBef>
                <a:spcPts val="0"/>
              </a:spcBef>
              <a:spcAft>
                <a:spcPts val="0"/>
              </a:spcAft>
              <a:buClr>
                <a:schemeClr val="lt1"/>
              </a:buClr>
              <a:buSzPts val="1400"/>
              <a:buChar char="●"/>
            </a:pPr>
            <a:r>
              <a:rPr b="1" lang="en-GB">
                <a:solidFill>
                  <a:schemeClr val="lt1"/>
                </a:solidFill>
              </a:rPr>
              <a:t>Balanced Feature Set</a:t>
            </a:r>
            <a:endParaRPr b="1">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