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1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2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ACC-391D-4379-BEAC-8A43BF7C28CE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4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{LL </a:t>
            </a:r>
            <a:r>
              <a:rPr lang="en-US" altLang="zh-CN" dirty="0" err="1" smtClean="0"/>
              <a:t>a;LL</a:t>
            </a:r>
            <a:r>
              <a:rPr lang="en-US" altLang="zh-CN" dirty="0" smtClean="0"/>
              <a:t> b;}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a,st</a:t>
            </a:r>
            <a:r>
              <a:rPr lang="en-US" altLang="zh-CN" dirty="0" smtClean="0"/>
              <a:t> b){if(</a:t>
            </a:r>
            <a:r>
              <a:rPr lang="en-US" altLang="zh-CN" dirty="0" err="1" smtClean="0"/>
              <a:t>a.b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b.b</a:t>
            </a:r>
            <a:r>
              <a:rPr lang="en-US" altLang="zh-CN" dirty="0" smtClean="0"/>
              <a:t>)return </a:t>
            </a:r>
            <a:r>
              <a:rPr lang="en-US" altLang="zh-CN" dirty="0" err="1" smtClean="0"/>
              <a:t>a.a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b.a;return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a.b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b.b</a:t>
            </a:r>
            <a:r>
              <a:rPr lang="en-US" altLang="zh-CN" dirty="0" smtClean="0"/>
              <a:t>;}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)==1)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("%I64d%I64d",&amp;sts[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].a,&amp;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].b);</a:t>
            </a:r>
          </a:p>
          <a:p>
            <a:r>
              <a:rPr lang="en-US" altLang="zh-CN" dirty="0" smtClean="0"/>
              <a:t>        sort(</a:t>
            </a:r>
            <a:r>
              <a:rPr lang="en-US" altLang="zh-CN" dirty="0" err="1" smtClean="0"/>
              <a:t>sts,sts+n,cmp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=1;int mx=1;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mx=1;</a:t>
            </a:r>
          </a:p>
          <a:p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j=i+1;j&lt;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++)if(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].b&gt;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[j].a) mx++;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=max(</a:t>
            </a:r>
            <a:r>
              <a:rPr lang="en-US" altLang="zh-CN" dirty="0" err="1" smtClean="0"/>
              <a:t>mx,ans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4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1205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个作业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n}</a:t>
            </a:r>
            <a:r>
              <a:rPr lang="zh-CN" altLang="en-US" dirty="0"/>
              <a:t>要在由</a:t>
            </a:r>
            <a:r>
              <a:rPr lang="en-US" altLang="zh-CN" dirty="0"/>
              <a:t>2</a:t>
            </a:r>
            <a:r>
              <a:rPr lang="zh-CN" altLang="en-US" dirty="0"/>
              <a:t>台机器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组成的流水线上完成加工。每个作业加工的顺序都是先在</a:t>
            </a:r>
            <a:r>
              <a:rPr lang="en-US" altLang="zh-CN" dirty="0"/>
              <a:t>M1</a:t>
            </a:r>
            <a:r>
              <a:rPr lang="zh-CN" altLang="en-US" dirty="0"/>
              <a:t>上加工，然后在</a:t>
            </a:r>
            <a:r>
              <a:rPr lang="en-US" altLang="zh-CN" dirty="0"/>
              <a:t>M2</a:t>
            </a:r>
            <a:r>
              <a:rPr lang="zh-CN" altLang="en-US" dirty="0"/>
              <a:t>上加工。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加工作业</a:t>
            </a:r>
            <a:r>
              <a:rPr lang="en-US" altLang="zh-CN" dirty="0" err="1"/>
              <a:t>i</a:t>
            </a:r>
            <a:r>
              <a:rPr lang="zh-CN" altLang="en-US" dirty="0"/>
              <a:t>所需的时间分别为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。你可以安排每个作业的执行顺序，使得从第一个作业在机器</a:t>
            </a:r>
            <a:r>
              <a:rPr lang="en-US" altLang="zh-CN" dirty="0"/>
              <a:t>M1</a:t>
            </a:r>
            <a:r>
              <a:rPr lang="zh-CN" altLang="en-US" dirty="0"/>
              <a:t>上开始加工，到最后一个作业在机器</a:t>
            </a:r>
            <a:r>
              <a:rPr lang="en-US" altLang="zh-CN" dirty="0"/>
              <a:t>M2</a:t>
            </a:r>
            <a:r>
              <a:rPr lang="zh-CN" altLang="en-US" dirty="0"/>
              <a:t>上加工完成所需的时间最少。求这个最少的时间。</a:t>
            </a:r>
          </a:p>
        </p:txBody>
      </p:sp>
    </p:spTree>
    <p:extLst>
      <p:ext uri="{BB962C8B-B14F-4D97-AF65-F5344CB8AC3E}">
        <p14:creationId xmlns:p14="http://schemas.microsoft.com/office/powerpoint/2010/main" val="39515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算法：</a:t>
            </a:r>
          </a:p>
          <a:p>
            <a:r>
              <a:rPr lang="zh-CN" altLang="en-US" dirty="0" smtClean="0"/>
              <a:t>①：将任务分为两类，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类任务先加工时间短，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类任务再加工时间短（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一样长）</a:t>
            </a:r>
          </a:p>
          <a:p>
            <a:r>
              <a:rPr lang="zh-CN" altLang="en-US" dirty="0" smtClean="0"/>
              <a:t>②：两类任务分别排序，其中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类按先加工时间从短到长排序，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类按再加工时间从长到短排序</a:t>
            </a:r>
          </a:p>
          <a:p>
            <a:r>
              <a:rPr lang="zh-CN" altLang="en-US" dirty="0" smtClean="0"/>
              <a:t>③：合并两类，将第二类任务接到第一类任务后面，此时任务的顺序最佳</a:t>
            </a:r>
          </a:p>
          <a:p>
            <a:r>
              <a:rPr lang="zh-CN" altLang="en-US" dirty="0" smtClean="0"/>
              <a:t>④：遍历所有任务，计算总耗时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 2021</a:t>
            </a:r>
          </a:p>
          <a:p>
            <a:r>
              <a:rPr lang="en-US" altLang="zh-CN" dirty="0" smtClean="0"/>
              <a:t>HDU 2111</a:t>
            </a:r>
          </a:p>
          <a:p>
            <a:r>
              <a:rPr lang="en-US" altLang="zh-CN" dirty="0" smtClean="0"/>
              <a:t>HDU 2037</a:t>
            </a:r>
          </a:p>
          <a:p>
            <a:r>
              <a:rPr lang="en-US" altLang="zh-CN" dirty="0" smtClean="0"/>
              <a:t>HDU 4310</a:t>
            </a:r>
          </a:p>
          <a:p>
            <a:r>
              <a:rPr lang="en-US" altLang="zh-CN" dirty="0" smtClean="0"/>
              <a:t>POJ 1700</a:t>
            </a:r>
          </a:p>
          <a:p>
            <a:r>
              <a:rPr lang="en-US" altLang="zh-CN" dirty="0" smtClean="0"/>
              <a:t>POJ 3061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贪心是一种解决问题的策略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能用贪心法解决的问题：全局最优解可以通过一系列局部最优选择</a:t>
            </a:r>
            <a:r>
              <a:rPr lang="zh-CN" altLang="en-US" dirty="0" smtClean="0"/>
              <a:t>得到</a:t>
            </a:r>
            <a:endParaRPr lang="en-US" altLang="zh-CN" dirty="0" smtClean="0"/>
          </a:p>
          <a:p>
            <a:r>
              <a:rPr lang="zh-CN" altLang="en-US" dirty="0" smtClean="0"/>
              <a:t>问题须满足无后效性（</a:t>
            </a:r>
            <a:r>
              <a:rPr lang="zh-CN" altLang="en-US" dirty="0"/>
              <a:t>以前出现</a:t>
            </a:r>
            <a:r>
              <a:rPr lang="zh-CN" altLang="en-US" dirty="0" smtClean="0"/>
              <a:t>状态和以前</a:t>
            </a:r>
            <a:r>
              <a:rPr lang="zh-CN" altLang="en-US" dirty="0"/>
              <a:t>状态的变化过程 不会</a:t>
            </a:r>
            <a:r>
              <a:rPr lang="zh-CN" altLang="en-US" dirty="0" smtClean="0"/>
              <a:t>影响将来</a:t>
            </a:r>
            <a:r>
              <a:rPr lang="zh-CN" altLang="en-US" dirty="0"/>
              <a:t>的变化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通常对输入进行排序以便得到当前最优选</a:t>
            </a:r>
            <a:r>
              <a:rPr lang="zh-CN" altLang="en-US" dirty="0" smtClean="0"/>
              <a:t>择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1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个不同物体的重量和价值，</a:t>
            </a:r>
            <a:r>
              <a:rPr lang="zh-CN" altLang="en-US" dirty="0" smtClean="0"/>
              <a:t>选择尽量多的</a:t>
            </a:r>
            <a:r>
              <a:rPr lang="zh-CN" altLang="en-US" dirty="0"/>
              <a:t>物品，但总重量不能超过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把所有物品</a:t>
            </a:r>
            <a:r>
              <a:rPr lang="zh-CN" altLang="en-US" smtClean="0"/>
              <a:t>按重量升序排序</a:t>
            </a:r>
            <a:r>
              <a:rPr lang="zh-CN" altLang="en-US" dirty="0"/>
              <a:t>，依次选择即可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个不同物体的重量和价值，选择总价值尽量高的物品，但总重量不能超过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把所有物品按价值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即单位重量的价值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降序排序，依次选择即可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个开区间，选择尽量多个区间，使得这些区间两两没有公共点</a:t>
            </a:r>
            <a:endParaRPr lang="en-US" altLang="zh-CN" dirty="0" smtClean="0"/>
          </a:p>
          <a:p>
            <a:r>
              <a:rPr lang="zh-CN" altLang="en-US" dirty="0" smtClean="0"/>
              <a:t>按右端点升序排序，选择第一个区间，然后扫描一次即可，若遇到产生重叠的区间则舍弃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654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个闭区间，选择尽量少的区间覆盖一个给定区间</a:t>
            </a:r>
            <a:endParaRPr lang="en-US" altLang="zh-CN" dirty="0" smtClean="0"/>
          </a:p>
          <a:p>
            <a:r>
              <a:rPr lang="zh-CN" altLang="en-US" dirty="0" smtClean="0"/>
              <a:t>先把给定区间以外的部分切掉，然后把各区间按左端点升序排序，扫描一次即可，每次选择左端点在当前区间右端左方的最长区间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451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1432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个人，已知每个人体重。独木舟承重固定，每只独木舟最多坐两个人，可以坐一个人或者两个人。显然要求总重量不超过独木舟承重，假设每个人体重也不超过独木舟承重，问最少需要几只独木舟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99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zh-CN" dirty="0" smtClean="0"/>
              <a:t>        for(int i=0;i&lt;n;i++) scanf("%I64d",a+i);</a:t>
            </a:r>
          </a:p>
          <a:p>
            <a:r>
              <a:rPr lang="pt-BR" altLang="zh-CN" dirty="0" smtClean="0"/>
              <a:t>        sort(a,a+n,cmp);</a:t>
            </a:r>
          </a:p>
          <a:p>
            <a:r>
              <a:rPr lang="pt-BR" altLang="zh-CN" dirty="0" smtClean="0"/>
              <a:t>        int L=0,R=n-1;</a:t>
            </a:r>
          </a:p>
          <a:p>
            <a:r>
              <a:rPr lang="pt-BR" altLang="zh-CN" dirty="0" smtClean="0"/>
              <a:t>        int ans=0;</a:t>
            </a:r>
          </a:p>
          <a:p>
            <a:r>
              <a:rPr lang="pt-BR" altLang="zh-CN" dirty="0" smtClean="0"/>
              <a:t>        while(L&lt;R)</a:t>
            </a:r>
          </a:p>
          <a:p>
            <a:r>
              <a:rPr lang="pt-BR" altLang="zh-CN" dirty="0" smtClean="0"/>
              <a:t>        {</a:t>
            </a:r>
          </a:p>
          <a:p>
            <a:r>
              <a:rPr lang="pt-BR" altLang="zh-CN" dirty="0" smtClean="0"/>
              <a:t>            if(a[L]+a[R]&lt;=m) R--;</a:t>
            </a:r>
          </a:p>
          <a:p>
            <a:r>
              <a:rPr lang="pt-BR" altLang="zh-CN" dirty="0" smtClean="0"/>
              <a:t>            L++;</a:t>
            </a:r>
          </a:p>
          <a:p>
            <a:r>
              <a:rPr lang="pt-BR" altLang="zh-CN" dirty="0" smtClean="0"/>
              <a:t>            ans++;</a:t>
            </a:r>
          </a:p>
          <a:p>
            <a:r>
              <a:rPr lang="pt-BR" altLang="zh-CN" dirty="0" smtClean="0"/>
              <a:t>        }</a:t>
            </a:r>
          </a:p>
          <a:p>
            <a:r>
              <a:rPr lang="pt-BR" altLang="zh-CN" dirty="0" smtClean="0"/>
              <a:t>        if(L==R) ans++;</a:t>
            </a:r>
          </a:p>
          <a:p>
            <a:r>
              <a:rPr lang="pt-BR" altLang="zh-CN" dirty="0" smtClean="0"/>
              <a:t>        printf("%d\n",ans);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1428</a:t>
            </a:r>
          </a:p>
          <a:p>
            <a:r>
              <a:rPr lang="zh-CN" altLang="en-US" dirty="0" smtClean="0"/>
              <a:t>有若干个活动，第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个开始时间和结束时间是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Si,fi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，同一个教室安排的活动之间不能交叠，求要安排所有活动，最少需要几个教室？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5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723</Words>
  <Application>Microsoft Office PowerPoint</Application>
  <PresentationFormat>宽屏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贪心</vt:lpstr>
      <vt:lpstr>贪心是一种解决问题的策略</vt:lpstr>
      <vt:lpstr>典型可贪心问题</vt:lpstr>
      <vt:lpstr>典型可贪心问题</vt:lpstr>
      <vt:lpstr>典型可贪心问题</vt:lpstr>
      <vt:lpstr>典型可贪心问题</vt:lpstr>
      <vt:lpstr>例题</vt:lpstr>
      <vt:lpstr>PowerPoint 演示文稿</vt:lpstr>
      <vt:lpstr>例题</vt:lpstr>
      <vt:lpstr>PowerPoint 演示文稿</vt:lpstr>
      <vt:lpstr>例题</vt:lpstr>
      <vt:lpstr>PowerPoint 演示文稿</vt:lpstr>
      <vt:lpstr>练习题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</dc:title>
  <dc:creator>L</dc:creator>
  <cp:lastModifiedBy>L</cp:lastModifiedBy>
  <cp:revision>21</cp:revision>
  <dcterms:created xsi:type="dcterms:W3CDTF">2017-07-20T10:14:41Z</dcterms:created>
  <dcterms:modified xsi:type="dcterms:W3CDTF">2017-07-22T11:58:26Z</dcterms:modified>
</cp:coreProperties>
</file>