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59" r:id="rId6"/>
    <p:sldId id="261" r:id="rId7"/>
    <p:sldId id="262" r:id="rId8"/>
    <p:sldId id="270" r:id="rId9"/>
    <p:sldId id="263" r:id="rId10"/>
    <p:sldId id="265" r:id="rId11"/>
    <p:sldId id="266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ACC-391D-4379-BEAC-8A43BF7C28C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72" y="1825625"/>
            <a:ext cx="4276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7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 smtClean="0"/>
              <a:t>若干个活动，第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个开始时间和结束时间是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Si,fi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，同一个教室安排的活动之间不能交叠，求要安排所有活动，最少需要几个教室？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5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60" y="309629"/>
            <a:ext cx="71723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/>
              <a:t>个作业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</a:t>
            </a:r>
            <a:r>
              <a:rPr lang="zh-CN" altLang="en-US" dirty="0"/>
              <a:t>要在由</a:t>
            </a:r>
            <a:r>
              <a:rPr lang="en-US" altLang="zh-CN" dirty="0"/>
              <a:t>2</a:t>
            </a:r>
            <a:r>
              <a:rPr lang="zh-CN" altLang="en-US" dirty="0"/>
              <a:t>台机器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组成的流水线上完成加工。每个作业加工的顺序都是先在</a:t>
            </a:r>
            <a:r>
              <a:rPr lang="en-US" altLang="zh-CN" dirty="0"/>
              <a:t>M1</a:t>
            </a:r>
            <a:r>
              <a:rPr lang="zh-CN" altLang="en-US" dirty="0"/>
              <a:t>上加工，然后在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加工作业</a:t>
            </a:r>
            <a:r>
              <a:rPr lang="en-US" altLang="zh-CN" dirty="0" err="1"/>
              <a:t>i</a:t>
            </a:r>
            <a:r>
              <a:rPr lang="zh-CN" altLang="en-US" dirty="0"/>
              <a:t>所需的时间分别为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。你可以安排每个作业的执行顺序，使得从第一个作业在机器</a:t>
            </a:r>
            <a:r>
              <a:rPr lang="en-US" altLang="zh-CN" dirty="0"/>
              <a:t>M1</a:t>
            </a:r>
            <a:r>
              <a:rPr lang="zh-CN" altLang="en-US" dirty="0"/>
              <a:t>上开始加工，到最后一个作业在机器</a:t>
            </a:r>
            <a:r>
              <a:rPr lang="en-US" altLang="zh-CN" dirty="0"/>
              <a:t>M2</a:t>
            </a:r>
            <a:r>
              <a:rPr lang="zh-CN" altLang="en-US" dirty="0"/>
              <a:t>上加工完成所需的时间最少。求这个最少的时间。</a:t>
            </a:r>
          </a:p>
        </p:txBody>
      </p:sp>
    </p:spTree>
    <p:extLst>
      <p:ext uri="{BB962C8B-B14F-4D97-AF65-F5344CB8AC3E}">
        <p14:creationId xmlns:p14="http://schemas.microsoft.com/office/powerpoint/2010/main" val="39515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算法：</a:t>
            </a:r>
          </a:p>
          <a:p>
            <a:r>
              <a:rPr lang="zh-CN" altLang="en-US" dirty="0" smtClean="0"/>
              <a:t>①：将任务分为两类，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类任务先加工时间短，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类任务再加工时间短（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一样长）</a:t>
            </a:r>
          </a:p>
          <a:p>
            <a:r>
              <a:rPr lang="zh-CN" altLang="en-US" dirty="0" smtClean="0"/>
              <a:t>②：两类任务分别排序，其中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类按先加工时间从短到长排序，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类按再加工时间从长到短排序</a:t>
            </a:r>
          </a:p>
          <a:p>
            <a:r>
              <a:rPr lang="zh-CN" altLang="en-US" dirty="0" smtClean="0"/>
              <a:t>③：合并两类，将第二类任务接到第一类任务后面，此时任务的顺序最佳</a:t>
            </a:r>
          </a:p>
          <a:p>
            <a:r>
              <a:rPr lang="zh-CN" altLang="en-US" dirty="0" smtClean="0"/>
              <a:t>④：遍历所有任务，计算总耗时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https://vjudge.net/contest/121719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://acm.hdu.edu.cn/problemclass.php?id=40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贪心是一种解决问题的策略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能用贪心法解决的问题：全局最优解可以通过一系列局部最优选择得到</a:t>
            </a:r>
            <a:endParaRPr lang="en-US" altLang="zh-CN" dirty="0" smtClean="0"/>
          </a:p>
          <a:p>
            <a:r>
              <a:rPr lang="zh-CN" altLang="en-US" dirty="0" smtClean="0"/>
              <a:t>问题须满足无后效性（</a:t>
            </a:r>
            <a:r>
              <a:rPr lang="zh-CN" altLang="en-US" dirty="0"/>
              <a:t>以前出现</a:t>
            </a:r>
            <a:r>
              <a:rPr lang="zh-CN" altLang="en-US" dirty="0" smtClean="0"/>
              <a:t>状态和以前</a:t>
            </a:r>
            <a:r>
              <a:rPr lang="zh-CN" altLang="en-US" dirty="0"/>
              <a:t>状态的变化过程 不会</a:t>
            </a:r>
            <a:r>
              <a:rPr lang="zh-CN" altLang="en-US" dirty="0" smtClean="0"/>
              <a:t>影响将来</a:t>
            </a:r>
            <a:r>
              <a:rPr lang="zh-CN" altLang="en-US" dirty="0"/>
              <a:t>的变化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通常对输入进行排序以便得到当前最优选择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1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一般用贪心问题代指可以利用贪心思想直接解决的问题。纯贪心问题不多，一般与其他类型问题混合出现。</a:t>
            </a:r>
          </a:p>
          <a:p>
            <a:r>
              <a:rPr lang="zh-CN" altLang="en-US" dirty="0" smtClean="0"/>
              <a:t>很多</a:t>
            </a:r>
            <a:r>
              <a:rPr lang="zh-CN" altLang="en-US" dirty="0"/>
              <a:t>其他算法里也有贪心的过程，例如在求最小生成树时优先加入权重最小的边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57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个不同物体的重量和价值，</a:t>
            </a:r>
            <a:r>
              <a:rPr lang="zh-CN" altLang="en-US" dirty="0" smtClean="0"/>
              <a:t>选择尽量多的</a:t>
            </a:r>
            <a:r>
              <a:rPr lang="zh-CN" altLang="en-US" dirty="0"/>
              <a:t>物品，但总重量不能超过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把所有物品</a:t>
            </a:r>
            <a:r>
              <a:rPr lang="zh-CN" altLang="en-US" smtClean="0"/>
              <a:t>按重量升序排序</a:t>
            </a:r>
            <a:r>
              <a:rPr lang="zh-CN" altLang="en-US" dirty="0"/>
              <a:t>，依次选择即可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3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个不同物体的重量和价值，选择总价值尽量高的物品，但总重量不能超过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把所有物品按价值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即单位重量的价值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降序排序，依次选择即可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个开区间，选择尽量多个区间，使得这些区间两两没有公共点</a:t>
            </a:r>
            <a:endParaRPr lang="en-US" altLang="zh-CN" dirty="0" smtClean="0"/>
          </a:p>
          <a:p>
            <a:r>
              <a:rPr lang="zh-CN" altLang="en-US" dirty="0" smtClean="0"/>
              <a:t>按右端点升序排序，选择第一个区间，然后扫描一次即可，若遇到产生重叠的区间则舍弃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54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个闭区间，选择尽量少的区间覆盖一个给定区间</a:t>
            </a:r>
            <a:endParaRPr lang="en-US" altLang="zh-CN" dirty="0" smtClean="0"/>
          </a:p>
          <a:p>
            <a:r>
              <a:rPr lang="zh-CN" altLang="en-US" dirty="0" smtClean="0"/>
              <a:t>先把给定区间以外的部分切掉，然后把各区间按左端点升序排序，扫描一次即可，每次选择左端点在当前区间右端左方的最长区间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451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贪心</a:t>
            </a:r>
            <a:r>
              <a:rPr lang="zh-CN" altLang="en-US" dirty="0"/>
              <a:t>法不适用的情况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/>
              <a:t>个家庭作业</a:t>
            </a:r>
            <a:r>
              <a:rPr lang="zh-CN" altLang="en-US" dirty="0" smtClean="0"/>
              <a:t>，每个</a:t>
            </a:r>
            <a:r>
              <a:rPr lang="zh-CN" altLang="en-US" dirty="0"/>
              <a:t>家庭作业的完成期限和花费</a:t>
            </a:r>
            <a:r>
              <a:rPr lang="zh-CN" altLang="en-US" dirty="0" smtClean="0"/>
              <a:t>的</a:t>
            </a:r>
            <a:r>
              <a:rPr lang="zh-CN" altLang="en-US" dirty="0"/>
              <a:t>时间</a:t>
            </a:r>
            <a:r>
              <a:rPr lang="zh-CN" altLang="en-US" dirty="0" smtClean="0"/>
              <a:t>，</a:t>
            </a:r>
            <a:r>
              <a:rPr lang="zh-CN" altLang="en-US" dirty="0"/>
              <a:t>如果完成时间超过了期限，那么就要扣除分数，然后让你找出一个最优方案使扣除的分数最少，当存在多种方案时，输出字典序最小的</a:t>
            </a:r>
            <a:r>
              <a:rPr lang="zh-CN" altLang="en-US" dirty="0" smtClean="0"/>
              <a:t>那种</a:t>
            </a:r>
            <a:endParaRPr lang="en-US" altLang="zh-CN" dirty="0" smtClean="0"/>
          </a:p>
          <a:p>
            <a:r>
              <a:rPr lang="zh-CN" altLang="en-US" dirty="0"/>
              <a:t>贪心能够算出正确的分数，但是不一定能得到正确的字典序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所以本题的正解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5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/>
              <a:t>个人，已知每个人体重。独木舟承重固定，每只独木舟最多坐两个人，可以坐一个人或者两个人。显然要求总重量不超过独木舟承重，假设每个人体重也不超过独木舟承重，问最少需要几只独木舟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9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687</Words>
  <Application>Microsoft Office PowerPoint</Application>
  <PresentationFormat>宽屏</PresentationFormat>
  <Paragraphs>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贪心</vt:lpstr>
      <vt:lpstr>贪心是一种解决问题的策略</vt:lpstr>
      <vt:lpstr>PowerPoint 演示文稿</vt:lpstr>
      <vt:lpstr>典型可贪心问题</vt:lpstr>
      <vt:lpstr>典型可贪心问题</vt:lpstr>
      <vt:lpstr>典型可贪心问题</vt:lpstr>
      <vt:lpstr>典型可贪心问题</vt:lpstr>
      <vt:lpstr>例:贪心法不适用的情况</vt:lpstr>
      <vt:lpstr>例题</vt:lpstr>
      <vt:lpstr>PowerPoint 演示文稿</vt:lpstr>
      <vt:lpstr>例题</vt:lpstr>
      <vt:lpstr>PowerPoint 演示文稿</vt:lpstr>
      <vt:lpstr>例题</vt:lpstr>
      <vt:lpstr>PowerPoint 演示文稿</vt:lpstr>
      <vt:lpstr>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</dc:title>
  <dc:creator>L</dc:creator>
  <cp:lastModifiedBy>L</cp:lastModifiedBy>
  <cp:revision>30</cp:revision>
  <dcterms:created xsi:type="dcterms:W3CDTF">2017-07-20T10:14:41Z</dcterms:created>
  <dcterms:modified xsi:type="dcterms:W3CDTF">2017-07-25T01:43:23Z</dcterms:modified>
</cp:coreProperties>
</file>