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65" r:id="rId4"/>
    <p:sldId id="259" r:id="rId5"/>
    <p:sldId id="266" r:id="rId6"/>
    <p:sldId id="270" r:id="rId7"/>
    <p:sldId id="257" r:id="rId8"/>
    <p:sldId id="258" r:id="rId9"/>
    <p:sldId id="264" r:id="rId10"/>
    <p:sldId id="267" r:id="rId11"/>
    <p:sldId id="261" r:id="rId12"/>
    <p:sldId id="269" r:id="rId13"/>
    <p:sldId id="262" r:id="rId14"/>
  </p:sldIdLst>
  <p:sldSz cx="9144000" cy="5143500" type="screen16x9"/>
  <p:notesSz cx="6858000" cy="9144000"/>
  <p:embeddedFontLst>
    <p:embeddedFont>
      <p:font typeface="Lato" panose="02020500000000000000" charset="0"/>
      <p:regular r:id="rId16"/>
      <p:bold r:id="rId17"/>
      <p:italic r:id="rId18"/>
      <p:boldItalic r:id="rId19"/>
    </p:embeddedFont>
    <p:embeddedFont>
      <p:font typeface="Raleway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27c366f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27c366f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27c366f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27c366f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27c366f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27c366f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27c366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27c366f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7c366f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7c366f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27c366fc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27c366fc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50" y="811813"/>
            <a:ext cx="4492900" cy="30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612036" y="4294682"/>
            <a:ext cx="3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呂紀廷、黃宥嘉、</a:t>
            </a:r>
            <a:r>
              <a:rPr lang="zh-TW" altLang="en-US" dirty="0"/>
              <a:t>蔡青</a:t>
            </a:r>
            <a:r>
              <a:rPr lang="zh-TW" altLang="en-US" dirty="0" smtClean="0"/>
              <a:t>邑、</a:t>
            </a:r>
            <a:r>
              <a:rPr lang="zh-TW" altLang="en-US" dirty="0"/>
              <a:t>洪迎禎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8561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Player/Team Stats</a:t>
            </a:r>
            <a:endParaRPr sz="7200" b="1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4294967295"/>
          </p:nvPr>
        </p:nvSpPr>
        <p:spPr>
          <a:xfrm>
            <a:off x="940500" y="12970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ways to vectorize players &amp; teams.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Sales, Attendance</a:t>
            </a:r>
            <a:endParaRPr sz="72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4294967295"/>
          </p:nvPr>
        </p:nvSpPr>
        <p:spPr>
          <a:xfrm>
            <a:off x="940500" y="4154488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model that can output the winning rate of a given match-up.</a:t>
            </a:r>
            <a:endParaRPr sz="2400"/>
          </a:p>
        </p:txBody>
      </p:sp>
      <p:sp>
        <p:nvSpPr>
          <p:cNvPr id="178" name="Google Shape;178;p29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DNN, SVM, Regression</a:t>
            </a:r>
            <a:endParaRPr sz="48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4294967295"/>
          </p:nvPr>
        </p:nvSpPr>
        <p:spPr>
          <a:xfrm>
            <a:off x="940500" y="27257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Any method we can come up with.</a:t>
            </a:r>
            <a:endParaRPr sz="2400"/>
          </a:p>
        </p:txBody>
      </p:sp>
      <p:sp>
        <p:nvSpPr>
          <p:cNvPr id="180" name="Google Shape;180;p29"/>
          <p:cNvSpPr/>
          <p:nvPr/>
        </p:nvSpPr>
        <p:spPr>
          <a:xfrm>
            <a:off x="0" y="6468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0" y="207562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35043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預測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機器學習預測勝率 賠率</a:t>
            </a:r>
            <a:endParaRPr lang="en-US" altLang="zh-TW" dirty="0" smtClean="0"/>
          </a:p>
          <a:p>
            <a:r>
              <a:rPr lang="zh-TW" altLang="en-US" dirty="0" smtClean="0"/>
              <a:t>預測球員合理薪水</a:t>
            </a:r>
            <a:endParaRPr lang="en-US" altLang="zh-TW" dirty="0" smtClean="0"/>
          </a:p>
          <a:p>
            <a:r>
              <a:rPr lang="zh-TW" altLang="en-US" dirty="0" smtClean="0"/>
              <a:t>預測球隊門票售價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1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for listening~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087" y="1525122"/>
            <a:ext cx="6462600" cy="857400"/>
          </a:xfrm>
        </p:spPr>
        <p:txBody>
          <a:bodyPr/>
          <a:lstStyle/>
          <a:p>
            <a:r>
              <a:rPr lang="zh-TW" altLang="en-US" dirty="0" smtClean="0"/>
              <a:t>研究主題</a:t>
            </a:r>
            <a:r>
              <a:rPr lang="en-US" altLang="zh-TW" dirty="0" smtClean="0"/>
              <a:t>:</a:t>
            </a:r>
            <a:r>
              <a:rPr lang="en-US" altLang="zh-TW" dirty="0" err="1"/>
              <a:t>nba</a:t>
            </a:r>
            <a:r>
              <a:rPr lang="zh-TW" altLang="en-US" dirty="0"/>
              <a:t>球隊銷售最佳化</a:t>
            </a:r>
          </a:p>
        </p:txBody>
      </p:sp>
    </p:spTree>
    <p:extLst>
      <p:ext uri="{BB962C8B-B14F-4D97-AF65-F5344CB8AC3E}">
        <p14:creationId xmlns:p14="http://schemas.microsoft.com/office/powerpoint/2010/main" val="2228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final goal is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Sales Strategy Optimization</a:t>
            </a:r>
            <a:r>
              <a:rPr lang="en" dirty="0"/>
              <a:t>.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99804" y="2161800"/>
            <a:ext cx="8334530" cy="2065426"/>
          </a:xfrm>
        </p:spPr>
        <p:txBody>
          <a:bodyPr/>
          <a:lstStyle/>
          <a:p>
            <a:r>
              <a:rPr lang="zh-TW" altLang="en-US" i="0" dirty="0" smtClean="0"/>
              <a:t>要</a:t>
            </a:r>
            <a:r>
              <a:rPr lang="zh-TW" altLang="en-US" i="0" dirty="0"/>
              <a:t>解決的問題</a:t>
            </a:r>
            <a:r>
              <a:rPr lang="zh-TW" altLang="en-US" i="0" dirty="0" smtClean="0"/>
              <a:t>：</a:t>
            </a:r>
            <a:endParaRPr lang="en-US" altLang="zh-TW" i="0" dirty="0" smtClean="0"/>
          </a:p>
          <a:p>
            <a:pPr marL="38100" indent="0">
              <a:buNone/>
            </a:pPr>
            <a:r>
              <a:rPr lang="zh-TW" altLang="en-US" i="0" dirty="0" smtClean="0"/>
              <a:t>球隊</a:t>
            </a:r>
            <a:r>
              <a:rPr lang="zh-TW" altLang="en-US" i="0" dirty="0"/>
              <a:t>的門票</a:t>
            </a:r>
            <a:r>
              <a:rPr lang="zh-TW" altLang="en-US" i="0"/>
              <a:t>定價</a:t>
            </a:r>
            <a:r>
              <a:rPr lang="zh-TW" altLang="en-US" i="0" smtClean="0"/>
              <a:t>策略以獲得</a:t>
            </a:r>
            <a:r>
              <a:rPr lang="zh-TW" altLang="en-US" i="0" dirty="0"/>
              <a:t>最大收益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上網爬蟲官方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爬蟲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0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1243718" y="1680880"/>
            <a:ext cx="963786" cy="1949918"/>
            <a:chOff x="3386850" y="2264625"/>
            <a:chExt cx="203950" cy="509250"/>
          </a:xfrm>
        </p:grpSpPr>
        <p:sp>
          <p:nvSpPr>
            <p:cNvPr id="141" name="Google Shape;141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5"/>
          <p:cNvSpPr txBox="1"/>
          <p:nvPr/>
        </p:nvSpPr>
        <p:spPr>
          <a:xfrm>
            <a:off x="355725" y="254650"/>
            <a:ext cx="5886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We Might Use</a:t>
            </a:r>
            <a:endParaRPr sz="4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3540202" y="1841885"/>
            <a:ext cx="2063597" cy="1459743"/>
            <a:chOff x="4610450" y="3703750"/>
            <a:chExt cx="453050" cy="332175"/>
          </a:xfrm>
        </p:grpSpPr>
        <p:sp>
          <p:nvSpPr>
            <p:cNvPr id="145" name="Google Shape;145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6631772" y="1702261"/>
            <a:ext cx="1544165" cy="1738971"/>
            <a:chOff x="5297950" y="1632050"/>
            <a:chExt cx="426200" cy="431100"/>
          </a:xfrm>
        </p:grpSpPr>
        <p:sp>
          <p:nvSpPr>
            <p:cNvPr id="148" name="Google Shape;148;p2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25" y="990600"/>
            <a:ext cx="3663775" cy="21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46" y="3531246"/>
            <a:ext cx="3911126" cy="12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2350" y="194775"/>
            <a:ext cx="695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data really looks like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4575"/>
            <a:ext cx="4659147" cy="29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球員的薪水合理度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球賽出席率分析（球隊、球員、地區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社群影響球隊</a:t>
            </a:r>
            <a:r>
              <a:rPr lang="zh-TW" altLang="en-US" dirty="0" smtClean="0"/>
              <a:t>銷售</a:t>
            </a:r>
            <a:endParaRPr lang="en-US" altLang="zh-TW" dirty="0" smtClean="0"/>
          </a:p>
          <a:p>
            <a:r>
              <a:rPr lang="zh-TW" altLang="en-US" dirty="0"/>
              <a:t>影響票價的其他</a:t>
            </a:r>
            <a:r>
              <a:rPr lang="zh-TW" altLang="en-US" dirty="0" smtClean="0"/>
              <a:t>因子</a:t>
            </a:r>
            <a:endParaRPr lang="en-US" altLang="zh-TW" dirty="0" smtClean="0"/>
          </a:p>
          <a:p>
            <a:r>
              <a:rPr lang="zh-TW" altLang="en-US" dirty="0"/>
              <a:t>球隊戰績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3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球員球隊的商品影響</a:t>
            </a:r>
          </a:p>
          <a:p>
            <a:r>
              <a:rPr lang="zh-TW" altLang="en-US" dirty="0" smtClean="0"/>
              <a:t>球員</a:t>
            </a:r>
            <a:r>
              <a:rPr lang="zh-TW" altLang="en-US" dirty="0"/>
              <a:t>相似度分析</a:t>
            </a:r>
          </a:p>
          <a:p>
            <a:r>
              <a:rPr lang="zh-TW" altLang="en-US" dirty="0"/>
              <a:t>選秀的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marL="38100" indent="0">
              <a:buNone/>
            </a:pPr>
            <a:r>
              <a:rPr lang="zh-TW" altLang="en-US" dirty="0" smtClean="0"/>
              <a:t>去</a:t>
            </a:r>
            <a:r>
              <a:rPr lang="zh-TW" altLang="en-US" dirty="0"/>
              <a:t>補足不足的位置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037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184</Words>
  <Application>Microsoft Office PowerPoint</Application>
  <PresentationFormat>如螢幕大小 (16:9)</PresentationFormat>
  <Paragraphs>38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Simple Light</vt:lpstr>
      <vt:lpstr>Antonio template</vt:lpstr>
      <vt:lpstr>PowerPoint 簡報</vt:lpstr>
      <vt:lpstr>研究主題:nba球隊銷售最佳化</vt:lpstr>
      <vt:lpstr>PowerPoint 簡報</vt:lpstr>
      <vt:lpstr>PowerPoint 簡報</vt:lpstr>
      <vt:lpstr>資料來源</vt:lpstr>
      <vt:lpstr>PowerPoint 簡報</vt:lpstr>
      <vt:lpstr>What our data really looks like</vt:lpstr>
      <vt:lpstr>分析方向</vt:lpstr>
      <vt:lpstr>PowerPoint 簡報</vt:lpstr>
      <vt:lpstr>Player/Team Stats</vt:lpstr>
      <vt:lpstr>分析&amp;預測</vt:lpstr>
      <vt:lpstr>Thx for listening~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Vg6</cp:lastModifiedBy>
  <cp:revision>5</cp:revision>
  <dcterms:modified xsi:type="dcterms:W3CDTF">2019-05-23T01:41:45Z</dcterms:modified>
</cp:coreProperties>
</file>