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4" r:id="rId5"/>
    <p:sldId id="285" r:id="rId6"/>
    <p:sldId id="28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9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797675" cy="9928225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-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3C"/>
    <a:srgbClr val="485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>
        <p:guide orient="horz" pos="2158"/>
        <p:guide pos="3839"/>
        <p:guide pos="-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95D75-49F3-4092-B67B-DEF5130BFB2C}" type="datetime1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2018-03-20</a:t>
            </a:fld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842AB2-B351-41D4-9D98-ECADC8CE8F6B}" type="slidenum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‹#›</a:t>
            </a:fld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5B7B99AC-3522-446B-9D83-DF33A6F262F5}" type="datetime1">
              <a:rPr lang="ko-KR" altLang="en-US"/>
              <a:pPr lvl="0">
                <a:defRPr/>
              </a:pPr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3FC07CED-86A5-4402-88A8-8AC94C22F6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>
            <a:picLocks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" TargetMode="External"/><Relationship Id="rId2" Type="http://schemas.openxmlformats.org/officeDocument/2006/relationships/hyperlink" Target="http://studyforus.tistory.com/22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0273" y="2456879"/>
            <a:ext cx="7651454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ko-KR" altLang="en-US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우리말 퀴즈 </a:t>
            </a:r>
            <a:r>
              <a:rPr lang="ko-KR" altLang="en-US" sz="6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프로그램</a:t>
            </a:r>
            <a:endParaRPr lang="ko-KR" altLang="en-US" sz="60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en-US" altLang="ko-KR" sz="44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Korean Quiz </a:t>
            </a:r>
            <a:r>
              <a:rPr lang="en-US" altLang="ko-KR" sz="44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Program</a:t>
            </a:r>
            <a:endParaRPr lang="ko-KR" altLang="en-US" sz="44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982" y="5390586"/>
            <a:ext cx="4240140" cy="117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세션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4-11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이현중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방영철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조윤선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한익주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08서울남산체 M"/>
              <a:ea typeface="08서울남산체 M"/>
            </a:endParaRP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2014154012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김하은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나보균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341" y="2910228"/>
            <a:ext cx="4860000" cy="291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277" y="2653393"/>
            <a:ext cx="4860000" cy="2916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3" y="2348933"/>
            <a:ext cx="4860000" cy="291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4937" y="6073888"/>
            <a:ext cx="2976562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3-1</a:t>
            </a:r>
            <a:r>
              <a:rPr lang="ko-KR" altLang="en-US" b="1"/>
              <a:t> 초성 퀴즈</a:t>
            </a:r>
            <a:r>
              <a:rPr lang="en-US" altLang="ko-KR" b="1"/>
              <a:t>(</a:t>
            </a:r>
            <a:r>
              <a:rPr lang="ko-KR" altLang="en-US" b="1"/>
              <a:t>매칭 </a:t>
            </a:r>
            <a:r>
              <a:rPr lang="en-US" altLang="ko-KR" b="1"/>
              <a:t>&amp;</a:t>
            </a:r>
            <a:r>
              <a:rPr lang="ko-KR" altLang="en-US" b="1"/>
              <a:t> 혼자</a:t>
            </a:r>
            <a:r>
              <a:rPr lang="en-US" altLang="ko-KR" b="1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8401" y="6014357"/>
            <a:ext cx="2389754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3-2</a:t>
            </a:r>
            <a:r>
              <a:rPr lang="ko-KR" altLang="en-US" b="1"/>
              <a:t> 문장 순서 맞추기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078" y="1772331"/>
            <a:ext cx="6369843" cy="38219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8332" y="6065385"/>
            <a:ext cx="3495335" cy="36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4</a:t>
            </a:r>
            <a:r>
              <a:rPr lang="ko-KR" altLang="en-US" b="1"/>
              <a:t> 랭킹 및 단어사전 기능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63017" y="254782"/>
            <a:ext cx="29717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01390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33087" y="3760673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47" name="원통 46"/>
          <p:cNvSpPr/>
          <p:nvPr/>
        </p:nvSpPr>
        <p:spPr>
          <a:xfrm>
            <a:off x="4952149" y="5623153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8" name="직선 화살표 연결선 47"/>
          <p:cNvCxnSpPr>
            <a:stCxn id="44" idx="3"/>
            <a:endCxn id="60" idx="1"/>
          </p:cNvCxnSpPr>
          <p:nvPr/>
        </p:nvCxnSpPr>
        <p:spPr>
          <a:xfrm>
            <a:off x="3863577" y="2548788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762974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58165" y="6405562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88220" y="5895294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54" name="타원 53"/>
          <p:cNvSpPr/>
          <p:nvPr/>
        </p:nvSpPr>
        <p:spPr>
          <a:xfrm>
            <a:off x="5424147" y="1838665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0460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58288" y="3429000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3225743" y="3429000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762974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460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78766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4035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581978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4035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81978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358912" y="3429000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7358912" y="3429001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923108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1081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15475" y="4202906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7138" y="5894615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71" name="직선 화살표 연결선 70"/>
          <p:cNvCxnSpPr>
            <a:stCxn id="46" idx="2"/>
            <a:endCxn id="47" idx="1"/>
          </p:cNvCxnSpPr>
          <p:nvPr/>
        </p:nvCxnSpPr>
        <p:spPr>
          <a:xfrm rot="16200000" flipH="1">
            <a:off x="5781334" y="5308487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9158" y="3888241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10129" y="3887560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36323" y="5180920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52139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전체 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UML)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01" y="721813"/>
            <a:ext cx="9932895" cy="551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49779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69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675" y="1620650"/>
            <a:ext cx="4231987" cy="3926978"/>
          </a:xfrm>
          <a:prstGeom prst="rect">
            <a:avLst/>
          </a:prstGeom>
        </p:spPr>
      </p:pic>
      <p:sp>
        <p:nvSpPr>
          <p:cNvPr id="170" name="TextBox 97"/>
          <p:cNvSpPr txBox="1"/>
          <p:nvPr/>
        </p:nvSpPr>
        <p:spPr>
          <a:xfrm>
            <a:off x="6221640" y="990903"/>
            <a:ext cx="1371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171" name="직사각형 98"/>
          <p:cNvSpPr/>
          <p:nvPr/>
        </p:nvSpPr>
        <p:spPr>
          <a:xfrm>
            <a:off x="4231233" y="952500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3"/>
            <a:ext cx="677108" cy="458234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2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338380"/>
            <a:ext cx="444829" cy="383179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&amp;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068" y="1661547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31246" y="951099"/>
            <a:ext cx="13500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8661" y="917759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276950"/>
            <a:ext cx="444828" cy="307407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1933" y="1632874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내정보 버튼 클릭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881933" y="26026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사용자가 현재 로그인 중인가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1933" y="386632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해당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ID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DB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81933" y="48360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검색한 정보 출력</a:t>
            </a: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72558" y="2156749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72558" y="3420430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72558" y="4390197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263183" y="3011535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05375" y="274959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아무 일도 일어나지 않는다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9202" y="1797498"/>
            <a:ext cx="4047164" cy="3934647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1935" y="725892"/>
            <a:ext cx="1664688" cy="338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5810" y="1262743"/>
            <a:ext cx="444531" cy="96420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매칭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68276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유저 수 </a:t>
            </a:r>
            <a:r>
              <a:rPr lang="en-US" altLang="ko-KR" sz="1200">
                <a:latin typeface="08서울남산체 M"/>
                <a:ea typeface="08서울남산체 M"/>
              </a:rPr>
              <a:t>– int userNumber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시간 </a:t>
            </a:r>
            <a:r>
              <a:rPr lang="en-US" altLang="ko-KR" sz="1200">
                <a:latin typeface="08서울남산체 M"/>
                <a:ea typeface="08서울남산체 M"/>
              </a:rPr>
              <a:t>– int matchTimeCounting</a:t>
            </a:r>
          </a:p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중인 유저 수 카운트</a:t>
            </a:r>
            <a:r>
              <a:rPr lang="en-US" altLang="ko-KR" sz="1200">
                <a:latin typeface="08서울남산체 M"/>
                <a:ea typeface="08서울남산체 M"/>
              </a:rPr>
              <a:t>() - CountingUserNumber()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소요시간 카운트</a:t>
            </a:r>
            <a:r>
              <a:rPr lang="en-US" altLang="ko-KR" sz="1200">
                <a:latin typeface="08서울남산체 M"/>
                <a:ea typeface="08서울남산체 M"/>
              </a:rPr>
              <a:t>() – CountingMatchingTime()</a:t>
            </a:r>
          </a:p>
          <a:p>
            <a:pPr lvl="0">
              <a:defRPr/>
            </a:pPr>
            <a:endParaRPr lang="en-US" altLang="ko-KR" sz="12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난이도 선택 창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이상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7032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rgbClr val="48596D"/>
                </a:solidFill>
                <a:latin typeface="08서울남산체 M"/>
                <a:ea typeface="08서울남산체 M"/>
              </a:rPr>
              <a:t>상대방을 기다리는 중입니다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7837032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</a:t>
            </a:r>
          </a:p>
          <a:p>
            <a:pPr algn="ctr">
              <a:defRPr/>
            </a:pPr>
            <a:r>
              <a:rPr lang="en-US" altLang="ko-KR" sz="1200">
                <a:solidFill>
                  <a:srgbClr val="48596D"/>
                </a:solidFill>
                <a:latin typeface="08서울남산체 M"/>
                <a:ea typeface="08서울남산체 M"/>
              </a:rPr>
              <a:t>60</a:t>
            </a: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초를</a:t>
            </a: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초과했는가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매칭 시작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게임 시작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7837032" y="412035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난이도를 매칭 중인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사람이 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없는가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638787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027657" y="2679693"/>
            <a:ext cx="0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V="1">
            <a:off x="10218282" y="2417756"/>
            <a:ext cx="12700" cy="105308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>
            <a:off x="9027657" y="3879730"/>
            <a:ext cx="0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020037" cy="3819634"/>
          </a:xfrm>
          <a:prstGeom prst="bentConnector3">
            <a:avLst>
              <a:gd name="adj1" fmla="val -32569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0" y="4529246"/>
            <a:ext cx="1829412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초과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 가장 짧은 </a:t>
            </a:r>
            <a:r>
              <a:rPr lang="en-US" altLang="ko-KR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명 안에 드는가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038242" cy="1324282"/>
          </a:xfrm>
          <a:prstGeom prst="bentConnector4">
            <a:avLst>
              <a:gd name="adj1" fmla="val -3248"/>
              <a:gd name="adj2" fmla="val 2483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81" y="5527115"/>
            <a:ext cx="4573247" cy="1058751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명이상이면서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명을 초과하지 않음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결국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명인 경우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) 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게임 바로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명보다 적을 경우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상대 유저를 기다림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()&gt;60sec &amp;&amp;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유저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()&gt;=2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이면 게임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를 통해 매칭 우선순위 선별</a:t>
            </a: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508536" y="5729681"/>
            <a:ext cx="1980348" cy="721453"/>
          </a:xfrm>
          <a:prstGeom prst="bentConnector3">
            <a:avLst>
              <a:gd name="adj1" fmla="val 73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초성 제공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입력 받음</a:t>
            </a: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제시된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초성으로 시작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사전에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포함된 단어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/>
            </a:r>
            <a:b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</a:b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(API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사용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)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기존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입력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단어와 중복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단어 등록</a:t>
            </a: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효과음 출력</a:t>
            </a: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69757" y="2969755"/>
            <a:ext cx="4728484" cy="350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 단어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입력한 단어 수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WordCounting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배점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Score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초성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InitialWord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난이도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Level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내부 </a:t>
            </a:r>
            <a:r>
              <a:rPr lang="en-US" altLang="ko-KR" sz="1300"/>
              <a:t>DB</a:t>
            </a:r>
            <a:r>
              <a:rPr lang="ko-KR" altLang="en-US" sz="1300"/>
              <a:t>정보</a:t>
            </a:r>
          </a:p>
          <a:p>
            <a:pPr marL="257040" indent="-257040">
              <a:buFont typeface="Arial"/>
              <a:buNone/>
              <a:defRPr/>
            </a:pPr>
            <a:endParaRPr lang="ko-KR" altLang="en-US" sz="1400"/>
          </a:p>
          <a:p>
            <a:pPr marL="257040" indent="-257040">
              <a:buFont typeface="Arial"/>
              <a:buNone/>
              <a:defRPr/>
            </a:pPr>
            <a:r>
              <a:rPr lang="ko-KR" altLang="en-US" sz="1400"/>
              <a:t>함수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SetLevel(int WordCounting, int Score) - </a:t>
            </a:r>
            <a:r>
              <a:rPr lang="ko-KR" altLang="en-US" sz="1300"/>
              <a:t>난이도 조절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PresentInitialWord(string initialWord) - </a:t>
            </a:r>
            <a:r>
              <a:rPr lang="ko-KR" altLang="en-US" sz="1300"/>
              <a:t>랜덤 초성 제공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CountDownTimer() - </a:t>
            </a:r>
            <a:r>
              <a:rPr lang="ko-KR" altLang="en-US" sz="1300"/>
              <a:t>제한시간 설정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CheckWord(string Word, string InitialWord)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입렵 값이 제시된 자음으로 시작하는단어가 맞는지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사전에 포함된 단어인지 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기존 입력 단어와 중복되지 않는지 확인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41931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(API)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64447" y="1523999"/>
            <a:ext cx="3537857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우리말 샘 </a:t>
            </a:r>
            <a:r>
              <a:rPr lang="en-US" altLang="ko-KR"/>
              <a:t>OPEN API</a:t>
            </a:r>
            <a:r>
              <a:rPr lang="ko-KR" altLang="en-US"/>
              <a:t> </a:t>
            </a:r>
            <a:r>
              <a:rPr lang="en-US" altLang="ko-KR"/>
              <a:t>(XML </a:t>
            </a:r>
            <a:r>
              <a:rPr lang="ko-KR" altLang="en-US"/>
              <a:t>파싱</a:t>
            </a:r>
            <a:r>
              <a:rPr lang="en-US" altLang="ko-KR"/>
              <a:t>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06970" y="2297906"/>
            <a:ext cx="5655469" cy="311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OpenAPIUrl</a:t>
            </a:r>
            <a:r>
              <a:rPr lang="en-US" altLang="ko-KR" dirty="0"/>
              <a:t> -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불러올 주소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APIKey</a:t>
            </a:r>
            <a:r>
              <a:rPr lang="en-US" altLang="ko-KR" dirty="0"/>
              <a:t> - API</a:t>
            </a:r>
            <a:r>
              <a:rPr lang="ko-KR" altLang="en-US" dirty="0"/>
              <a:t>를 사용할 수 있는 </a:t>
            </a:r>
            <a:r>
              <a:rPr lang="ko-KR" altLang="en-US" dirty="0" err="1"/>
              <a:t>키값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함수</a:t>
            </a:r>
          </a:p>
          <a:p>
            <a:pPr>
              <a:defRPr/>
            </a:pPr>
            <a:r>
              <a:rPr lang="en-US" altLang="ko-KR" dirty="0" err="1"/>
              <a:t>CheckWord</a:t>
            </a:r>
            <a:r>
              <a:rPr lang="en-US" altLang="ko-KR" dirty="0"/>
              <a:t>(string word, string </a:t>
            </a:r>
            <a:r>
              <a:rPr lang="en-US" altLang="ko-KR" dirty="0" err="1"/>
              <a:t>InitialWord</a:t>
            </a:r>
            <a:r>
              <a:rPr lang="en-US" altLang="ko-KR" dirty="0"/>
              <a:t>) - </a:t>
            </a:r>
            <a:r>
              <a:rPr lang="ko-KR" altLang="en-US" dirty="0"/>
              <a:t>입력된 단어가 맞는지 확인</a:t>
            </a:r>
          </a:p>
          <a:p>
            <a:pPr>
              <a:defRPr/>
            </a:pPr>
            <a:r>
              <a:rPr lang="en-US" altLang="ko-KR" dirty="0" err="1"/>
              <a:t>WordSearch</a:t>
            </a:r>
            <a:r>
              <a:rPr lang="en-US" altLang="ko-KR" dirty="0"/>
              <a:t>() - API</a:t>
            </a:r>
            <a:r>
              <a:rPr lang="ko-KR" altLang="en-US" dirty="0"/>
              <a:t>사전에서 단어가 있는지 검색</a:t>
            </a:r>
          </a:p>
          <a:p>
            <a:pPr>
              <a:defRPr/>
            </a:pPr>
            <a:r>
              <a:rPr lang="en-US" altLang="ko-KR" dirty="0" err="1"/>
              <a:t>SendResult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정오답</a:t>
            </a:r>
            <a:r>
              <a:rPr lang="ko-KR" altLang="en-US" dirty="0"/>
              <a:t> 판단하여 전송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797670" y="2275424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400">
                    <a:solidFill>
                      <a:srgbClr val="48596D"/>
                    </a:solidFill>
                    <a:latin typeface="08서울남산체 M"/>
                    <a:ea typeface="1훈검정고무신 R"/>
                  </a:rPr>
                  <a:t>I</a:t>
                </a:r>
                <a:endParaRPr lang="ko-KR" altLang="en-US" sz="4400">
                  <a:solidFill>
                    <a:srgbClr val="48596D"/>
                  </a:solidFill>
                  <a:latin typeface="08서울남산체 M"/>
                  <a:ea typeface="1훈검정고무신 R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차례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1240" y="1857837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95427" y="1867550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62556" y="1872022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0266" y="2901912"/>
            <a:ext cx="136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지적 사항 및</a:t>
            </a:r>
            <a:endParaRPr lang="en-US" altLang="ko-KR" sz="16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수정 사항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6800" y="2919286"/>
            <a:ext cx="1474991" cy="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7283" y="2901913"/>
            <a:ext cx="1715087" cy="33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모듈 상세 설계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17589" y="5621563"/>
            <a:ext cx="1287001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데모환경설계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6" y="5627501"/>
            <a:ext cx="1262329" cy="57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업무분담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일정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06007" y="5621563"/>
            <a:ext cx="1357418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48773" y="1872735"/>
            <a:ext cx="996503" cy="856343"/>
            <a:chOff x="1237564" y="5297714"/>
            <a:chExt cx="996503" cy="856343"/>
          </a:xfrm>
        </p:grpSpPr>
        <p:sp>
          <p:nvSpPr>
            <p:cNvPr id="47" name="타원형 설명선 4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504680" y="228330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09200" y="2254796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80681" y="227946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0540" y="2901913"/>
            <a:ext cx="1321018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79731" y="7166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 제공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79731" y="180118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어절로 나눠진</a:t>
            </a:r>
            <a:endParaRPr lang="en-US" altLang="ko-KR" sz="16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문장 </a:t>
            </a: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클릭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2362273" y="3744285"/>
            <a:ext cx="260240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완성된 문장이</a:t>
            </a:r>
            <a:endParaRPr lang="en-US" altLang="ko-KR" sz="16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올바른가</a:t>
            </a:r>
            <a:r>
              <a:rPr lang="en-US" altLang="ko-KR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?</a:t>
            </a:r>
            <a:endParaRPr lang="ko-KR" altLang="en-US" sz="16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71551" y="5039458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O 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표시</a:t>
            </a: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670356" y="1240493"/>
            <a:ext cx="0" cy="560692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63" idx="0"/>
          </p:cNvCxnSpPr>
          <p:nvPr/>
        </p:nvCxnSpPr>
        <p:spPr>
          <a:xfrm flipH="1">
            <a:off x="3664006" y="2325060"/>
            <a:ext cx="6350" cy="466437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3" idx="2"/>
            <a:endCxn id="47" idx="0"/>
          </p:cNvCxnSpPr>
          <p:nvPr/>
        </p:nvCxnSpPr>
        <p:spPr>
          <a:xfrm flipH="1">
            <a:off x="3663473" y="3365719"/>
            <a:ext cx="533" cy="378566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 flipH="1">
            <a:off x="3662176" y="4562074"/>
            <a:ext cx="1297" cy="477384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49" idx="1"/>
            <a:endCxn id="44" idx="1"/>
          </p:cNvCxnSpPr>
          <p:nvPr/>
        </p:nvCxnSpPr>
        <p:spPr>
          <a:xfrm rot="10800000" flipH="1">
            <a:off x="2471551" y="978557"/>
            <a:ext cx="8180" cy="4269431"/>
          </a:xfrm>
          <a:prstGeom prst="bentConnector3">
            <a:avLst>
              <a:gd name="adj1" fmla="val -2794621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199638" y="2816670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X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 표시</a:t>
            </a:r>
          </a:p>
        </p:txBody>
      </p:sp>
      <p:cxnSp>
        <p:nvCxnSpPr>
          <p:cNvPr id="58" name="연결선: 꺾임 57"/>
          <p:cNvCxnSpPr>
            <a:stCxn id="47" idx="3"/>
            <a:endCxn id="56" idx="2"/>
          </p:cNvCxnSpPr>
          <p:nvPr/>
        </p:nvCxnSpPr>
        <p:spPr>
          <a:xfrm flipV="1">
            <a:off x="4964673" y="3340545"/>
            <a:ext cx="1067411" cy="81263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069760" y="1854345"/>
            <a:ext cx="753547" cy="117110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67031" y="2791497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클릭 순서에 따라</a:t>
            </a:r>
          </a:p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문장을 화면에 출력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99382" y="1826418"/>
            <a:ext cx="4820900" cy="372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데이터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Score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SeparateWord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ClickNumber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ClickCounting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Level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함수 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PresentSentence</a:t>
            </a:r>
            <a:r>
              <a:rPr lang="en-US" altLang="ko-KR" sz="1200" dirty="0"/>
              <a:t>() - </a:t>
            </a:r>
            <a:r>
              <a:rPr lang="ko-KR" altLang="en-US" sz="1200" dirty="0"/>
              <a:t>헷갈리는 맞춤법 표현이 들어간 문장을 랜덤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CountDownTimer</a:t>
            </a:r>
            <a:r>
              <a:rPr lang="en-US" altLang="ko-KR" sz="1200" dirty="0"/>
              <a:t>() - </a:t>
            </a:r>
            <a:r>
              <a:rPr lang="ko-KR" altLang="en-US" sz="1200" dirty="0"/>
              <a:t>제한시간 설정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IsThisCorrectSentence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SeparateWord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ClickNumber</a:t>
            </a:r>
            <a:r>
              <a:rPr lang="en-US" altLang="ko-KR" sz="1200" dirty="0"/>
              <a:t>)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 dirty="0"/>
              <a:t>버튼 클릭한 순서 기억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 dirty="0"/>
              <a:t>내부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저장된 문장과 어순</a:t>
            </a:r>
            <a:r>
              <a:rPr lang="en-US" altLang="ko-KR" sz="1200" dirty="0"/>
              <a:t>, </a:t>
            </a:r>
            <a:r>
              <a:rPr lang="ko-KR" altLang="en-US" sz="1200" dirty="0"/>
              <a:t>맞춤법이 일치하는지 확인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추가 기능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 dirty="0"/>
              <a:t>사용자가 터치 한 순서대로 문장을 화면에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 dirty="0"/>
              <a:t>정답 </a:t>
            </a:r>
            <a:r>
              <a:rPr lang="en-US" altLang="ko-KR" sz="1200" dirty="0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시간초과일</a:t>
            </a:r>
            <a:r>
              <a:rPr lang="ko-KR" altLang="en-US" sz="1200" dirty="0"/>
              <a:t> 경우 다음 문장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24482" y="2698583"/>
            <a:ext cx="2209800" cy="927100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04216" y="924436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69231" y="1767507"/>
            <a:ext cx="183809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endParaRPr lang="ko-KR" altLang="en-US" sz="140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28309" y="1218305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</a:p>
        </p:txBody>
      </p:sp>
      <p:cxnSp>
        <p:nvCxnSpPr>
          <p:cNvPr id="9" name="직선 연결선 8"/>
          <p:cNvCxnSpPr>
            <a:stCxn id="14" idx="5"/>
          </p:cNvCxnSpPr>
          <p:nvPr/>
        </p:nvCxnSpPr>
        <p:spPr>
          <a:xfrm>
            <a:off x="5031893" y="1809528"/>
            <a:ext cx="586482" cy="889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7" idx="0"/>
          </p:cNvCxnSpPr>
          <p:nvPr/>
        </p:nvCxnSpPr>
        <p:spPr>
          <a:xfrm flipH="1">
            <a:off x="6529382" y="1617097"/>
            <a:ext cx="500334" cy="108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3"/>
          </p:cNvCxnSpPr>
          <p:nvPr/>
        </p:nvCxnSpPr>
        <p:spPr>
          <a:xfrm flipH="1">
            <a:off x="7594966" y="2358730"/>
            <a:ext cx="943448" cy="3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5295"/>
              </p:ext>
            </p:extLst>
          </p:nvPr>
        </p:nvGraphicFramePr>
        <p:xfrm>
          <a:off x="2946913" y="4156165"/>
          <a:ext cx="7527084" cy="20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96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12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User_number</a:t>
                      </a: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User_authority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명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이름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권한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2690579" y="2736831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Authority</a:t>
            </a:r>
            <a:endParaRPr lang="en-US" altLang="ko-KR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25" idx="6"/>
            <a:endCxn id="7" idx="1"/>
          </p:cNvCxnSpPr>
          <p:nvPr/>
        </p:nvCxnSpPr>
        <p:spPr>
          <a:xfrm>
            <a:off x="4452137" y="3083162"/>
            <a:ext cx="972345" cy="78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35431" y="2482338"/>
            <a:ext cx="2052026" cy="6542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Accumulation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95289" y="971550"/>
            <a:ext cx="1630332" cy="728329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33453" y="2445964"/>
            <a:ext cx="1486942" cy="7198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Matching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endCxn id="32" idx="6"/>
          </p:cNvCxnSpPr>
          <p:nvPr/>
        </p:nvCxnSpPr>
        <p:spPr>
          <a:xfrm flipH="1">
            <a:off x="5087457" y="2805876"/>
            <a:ext cx="725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5" idx="4"/>
          </p:cNvCxnSpPr>
          <p:nvPr/>
        </p:nvCxnSpPr>
        <p:spPr>
          <a:xfrm flipV="1">
            <a:off x="6710455" y="1699879"/>
            <a:ext cx="0" cy="70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6" idx="2"/>
          </p:cNvCxnSpPr>
          <p:nvPr/>
        </p:nvCxnSpPr>
        <p:spPr>
          <a:xfrm>
            <a:off x="7608243" y="2805876"/>
            <a:ext cx="725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02448"/>
              </p:ext>
            </p:extLst>
          </p:nvPr>
        </p:nvGraphicFramePr>
        <p:xfrm>
          <a:off x="2946913" y="4041624"/>
          <a:ext cx="7527084" cy="161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45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Ranking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User_Num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Accumulation_Ranking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Matching_Ranking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Challenge_Ranking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고유번호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대결랭킹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도전랭킹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도전모드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사각형: 둥근 모서리 6"/>
          <p:cNvSpPr/>
          <p:nvPr/>
        </p:nvSpPr>
        <p:spPr>
          <a:xfrm>
            <a:off x="5832749" y="2408233"/>
            <a:ext cx="1821615" cy="751627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F8CB3C"/>
                </a:solidFill>
                <a:latin typeface="08서울남산체 B"/>
                <a:ea typeface="08서울남산체 B"/>
              </a:rPr>
              <a:t>Ranking</a:t>
            </a:r>
            <a:endParaRPr lang="ko-KR" altLang="en-US" sz="2000" b="1" dirty="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4873658" y="1699879"/>
            <a:ext cx="1021631" cy="70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육각형 8"/>
          <p:cNvSpPr/>
          <p:nvPr/>
        </p:nvSpPr>
        <p:spPr>
          <a:xfrm>
            <a:off x="3392725" y="1075341"/>
            <a:ext cx="1687398" cy="644077"/>
          </a:xfrm>
          <a:prstGeom prst="hexagon">
            <a:avLst/>
          </a:prstGeom>
          <a:solidFill>
            <a:srgbClr val="48596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8CB3C"/>
                </a:solidFill>
              </a:rPr>
              <a:t>User_NUM</a:t>
            </a:r>
            <a:endParaRPr lang="ko-KR" altLang="en-US" sz="1600" dirty="0">
              <a:solidFill>
                <a:srgbClr val="F8C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3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68678"/>
              </p:ext>
            </p:extLst>
          </p:nvPr>
        </p:nvGraphicFramePr>
        <p:xfrm>
          <a:off x="2907156" y="1688038"/>
          <a:ext cx="7527084" cy="1128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739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Initial_Level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Initial_Frequency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초성 별 난이도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초성</a:t>
                      </a:r>
                      <a:r>
                        <a:rPr lang="ko-KR" altLang="en-US" baseline="0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 별 빈도수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64199"/>
              </p:ext>
            </p:extLst>
          </p:nvPr>
        </p:nvGraphicFramePr>
        <p:xfrm>
          <a:off x="2907156" y="4400758"/>
          <a:ext cx="752708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739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Sentence_Level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Sentence_word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 별 난이도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 어절 </a:t>
                      </a: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수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6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4502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서버구축과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회원사이의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경쟁기능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7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103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데모 환경 설계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815" y="1834674"/>
            <a:ext cx="8096369" cy="25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사전 설정</a:t>
            </a:r>
          </a:p>
          <a:p>
            <a:pPr lvl="0"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en-US" altLang="ko-KR">
                <a:latin typeface="08서울남산체 M"/>
                <a:ea typeface="08서울남산체 M"/>
              </a:rPr>
              <a:t>SERVER PC</a:t>
            </a:r>
            <a:r>
              <a:rPr lang="ko-KR" altLang="en-US">
                <a:latin typeface="08서울남산체 M"/>
                <a:ea typeface="08서울남산체 M"/>
              </a:rPr>
              <a:t> </a:t>
            </a:r>
            <a:r>
              <a:rPr lang="en-US" altLang="ko-KR">
                <a:latin typeface="08서울남산체 M"/>
                <a:ea typeface="08서울남산체 M"/>
              </a:rPr>
              <a:t>(OS Window 10)</a:t>
            </a: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>
                <a:latin typeface="08서울남산체 M"/>
                <a:ea typeface="08서울남산체 M"/>
              </a:rPr>
              <a:t>프로그램 실행 </a:t>
            </a:r>
            <a:r>
              <a:rPr lang="en-US" altLang="ko-KR">
                <a:latin typeface="08서울남산체 M"/>
                <a:ea typeface="08서울남산체 M"/>
              </a:rPr>
              <a:t>PC</a:t>
            </a:r>
          </a:p>
          <a:p>
            <a:pPr marL="285750" indent="-285750">
              <a:buFont typeface="Wingdings"/>
              <a:buChar char="ü"/>
              <a:defRPr/>
            </a:pPr>
            <a:endParaRPr lang="en-US" altLang="ko-KR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2400">
                <a:latin typeface="08서울남산체 M"/>
                <a:ea typeface="08서울남산체 M"/>
              </a:rPr>
              <a:t>데모 시나리오</a:t>
            </a:r>
          </a:p>
          <a:p>
            <a:pPr lvl="0">
              <a:defRPr/>
            </a:pPr>
            <a:endParaRPr lang="en-US" altLang="ko-KR" sz="2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>
                <a:latin typeface="08서울남산체 M"/>
                <a:ea typeface="08서울남산체 M"/>
              </a:rPr>
              <a:t>회원가입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로그인 </a:t>
            </a:r>
            <a:r>
              <a:rPr lang="en-US" altLang="ko-KR">
                <a:latin typeface="08서울남산체 M"/>
                <a:ea typeface="08서울남산체 M"/>
              </a:rPr>
              <a:t>&gt;</a:t>
            </a:r>
            <a:r>
              <a:rPr lang="ko-KR" altLang="en-US">
                <a:latin typeface="08서울남산체 M"/>
                <a:ea typeface="08서울남산체 M"/>
              </a:rPr>
              <a:t> 초성게임 다중사용자모드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문장게임 시연 </a:t>
            </a:r>
            <a:r>
              <a:rPr lang="en-US" altLang="ko-KR">
                <a:latin typeface="08서울남산체 M"/>
                <a:ea typeface="08서울남산체 M"/>
              </a:rPr>
              <a:t>&gt; </a:t>
            </a:r>
            <a:r>
              <a:rPr lang="ko-KR" altLang="en-US">
                <a:latin typeface="08서울남산체 M"/>
                <a:ea typeface="08서울남산체 M"/>
              </a:rPr>
              <a:t>정보확인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26400" y="2052000"/>
          <a:ext cx="7034397" cy="3941998"/>
        </p:xfrm>
        <a:graphic>
          <a:graphicData uri="http://schemas.openxmlformats.org/drawingml/2006/table">
            <a:tbl>
              <a:tblPr/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조윤선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이현중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파싱 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사전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프로그램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내부 알고리즘 및 기본 구현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기본 인터페이스 작성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통합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4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7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0848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업무 분담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일정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75092"/>
              </p:ext>
            </p:extLst>
          </p:nvPr>
        </p:nvGraphicFramePr>
        <p:xfrm>
          <a:off x="2023947" y="2112484"/>
          <a:ext cx="8096394" cy="35784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2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4589138" y="2672052"/>
            <a:ext cx="667153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76979" y="3043528"/>
            <a:ext cx="67502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74344" y="3471472"/>
            <a:ext cx="67529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966861" y="3904179"/>
            <a:ext cx="2075943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1711" y="4337907"/>
            <a:ext cx="1371356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52069" y="4773676"/>
            <a:ext cx="697832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32417" y="5135286"/>
            <a:ext cx="139684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18651" y="5503018"/>
            <a:ext cx="689075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2999" y="1740454"/>
            <a:ext cx="6096000" cy="457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열혈강의 헬로 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이것이 MySQL이다 (저자 : 우재남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이국현)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>
              <a:spcBef>
                <a:spcPts val="400"/>
              </a:spcBef>
              <a:buClrTx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http://studyforus.tistory.com/221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400"/>
              </a:spcBef>
              <a:buClrTx/>
              <a:defRPr/>
            </a:pP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ko-KR" sz="2000">
                <a:solidFill>
                  <a:srgbClr val="3F3F3F"/>
                </a:solidFill>
                <a:latin typeface="08서울남산체 M"/>
                <a:ea typeface="08서울남산체 M"/>
              </a:rPr>
              <a:t>GitHub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sz="1600">
                <a:hlinkClick r:id="rId3"/>
              </a:rPr>
              <a:t>https://github.com/plusalpha12/koreanQuiz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685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M"/>
                <a:ea typeface="08서울남산체 M"/>
                <a:cs typeface="Arial"/>
              </a:rPr>
              <a:t>THANK YOU</a:t>
            </a:r>
            <a:endParaRPr lang="ko-KR" altLang="en-US" sz="4000" b="1" spc="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4471" y="1808804"/>
            <a:ext cx="5546422" cy="44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1.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2.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목표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기존의 초성게임과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직접 문장을 구성하고 맞춤법을 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3.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(1)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770" y="2752153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32794"/>
              </p:ext>
            </p:extLst>
          </p:nvPr>
        </p:nvGraphicFramePr>
        <p:xfrm>
          <a:off x="6890319" y="2077246"/>
          <a:ext cx="4323743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296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타임어택 및 아이템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콤보 기능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랭킹 추가</a:t>
                      </a:r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초성 별 난이도 설정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외부 </a:t>
                      </a:r>
                      <a:r>
                        <a:rPr lang="en-US" altLang="ko-KR" sz="1800" dirty="0" smtClean="0"/>
                        <a:t>API-</a:t>
                      </a:r>
                      <a:r>
                        <a:rPr lang="ko-KR" altLang="en-US" sz="1800" dirty="0" smtClean="0"/>
                        <a:t>단어가 정확한지 확인</a:t>
                      </a:r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백과사전 기능 추가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업적 및 단어 설명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사용된 단어 외부 저장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문장의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주어와 동사 등을 조사를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기준으로 구분하여 </a:t>
                      </a:r>
                      <a:r>
                        <a:rPr lang="ko-KR" altLang="en-US" sz="1800" dirty="0" err="1" smtClean="0"/>
                        <a:t>정오답</a:t>
                      </a:r>
                      <a:r>
                        <a:rPr lang="ko-KR" altLang="en-US" sz="1800" dirty="0" smtClean="0"/>
                        <a:t>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149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5257"/>
              </p:ext>
            </p:extLst>
          </p:nvPr>
        </p:nvGraphicFramePr>
        <p:xfrm>
          <a:off x="1106884" y="2649992"/>
          <a:ext cx="2911986" cy="2877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1986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329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72855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800" dirty="0" err="1" smtClean="0"/>
                        <a:t>게임성을</a:t>
                      </a:r>
                      <a:r>
                        <a:rPr lang="ko-KR" altLang="en-US" sz="1800" dirty="0" smtClean="0"/>
                        <a:t> 높일 것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유인 요소 필요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구체적인 기능 기술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단순한 구성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문장 구성요소 입력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1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(2)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15852"/>
              </p:ext>
            </p:extLst>
          </p:nvPr>
        </p:nvGraphicFramePr>
        <p:xfrm>
          <a:off x="6759223" y="2427290"/>
          <a:ext cx="4323743" cy="33232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564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UML </a:t>
                      </a:r>
                      <a:r>
                        <a:rPr lang="ko-KR" altLang="en-US" dirty="0" smtClean="0"/>
                        <a:t>내용 수정</a:t>
                      </a:r>
                      <a:r>
                        <a:rPr lang="en-US" altLang="ko-KR" dirty="0" smtClean="0"/>
                        <a:t>, DB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문장 구조를 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어절 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문장 필수요소 구분 후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예외적인 정답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나열형 문장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유저 테이블에 권한 컬럼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각 초성 별 난이도 및 빈도수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문장과 어절 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바른 문법 사용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61836"/>
              </p:ext>
            </p:extLst>
          </p:nvPr>
        </p:nvGraphicFramePr>
        <p:xfrm>
          <a:off x="1042821" y="2746176"/>
          <a:ext cx="3107145" cy="26854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7145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3404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지적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dirty="0" smtClean="0"/>
                        <a:t>설계 내용 부족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dirty="0" smtClean="0"/>
                        <a:t>문장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판단이 단순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설계가 빈약함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(2)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33726"/>
              </p:ext>
            </p:extLst>
          </p:nvPr>
        </p:nvGraphicFramePr>
        <p:xfrm>
          <a:off x="1017421" y="2399010"/>
          <a:ext cx="4323743" cy="33232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564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UML </a:t>
                      </a:r>
                      <a:r>
                        <a:rPr lang="ko-KR" altLang="en-US" dirty="0" smtClean="0"/>
                        <a:t>내용 수정</a:t>
                      </a:r>
                      <a:r>
                        <a:rPr lang="en-US" altLang="ko-KR" dirty="0" smtClean="0"/>
                        <a:t>, DB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문장 구조를 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어절 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문장 필수요소 구분 후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예외적인 정답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나열형 문장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유저 테이블에 권한 컬럼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각 초성 별 난이도 및 빈도수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문장과 어절 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바른 문법 사용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5608948" y="3448913"/>
            <a:ext cx="1121790" cy="962108"/>
          </a:xfrm>
          <a:prstGeom prst="rightArrow">
            <a:avLst>
              <a:gd name="adj1" fmla="val 28444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341164" y="3318235"/>
            <a:ext cx="267784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08948" y="3318235"/>
            <a:ext cx="0" cy="1223463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41164" y="4541698"/>
            <a:ext cx="267784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7491" y="2781963"/>
            <a:ext cx="4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아버지</a:t>
            </a:r>
            <a:r>
              <a:rPr lang="en-US" altLang="ko-KR" u="sng" dirty="0" smtClean="0"/>
              <a:t>’</a:t>
            </a:r>
            <a:r>
              <a:rPr lang="ko-KR" altLang="en-US" u="sng" dirty="0" smtClean="0"/>
              <a:t>는</a:t>
            </a:r>
            <a:r>
              <a:rPr lang="en-US" altLang="ko-KR" u="sng" dirty="0" smtClean="0"/>
              <a:t>’</a:t>
            </a:r>
            <a:r>
              <a:rPr lang="ko-KR" altLang="en-US" dirty="0" smtClean="0"/>
              <a:t> 항상 </a:t>
            </a:r>
            <a:r>
              <a:rPr lang="ko-KR" altLang="en-US" u="sng" dirty="0" smtClean="0"/>
              <a:t>의사가</a:t>
            </a:r>
            <a:r>
              <a:rPr lang="ko-KR" altLang="en-US" dirty="0" smtClean="0"/>
              <a:t> </a:t>
            </a:r>
            <a:r>
              <a:rPr lang="ko-KR" altLang="en-US" u="sng" dirty="0"/>
              <a:t>되</a:t>
            </a:r>
            <a:r>
              <a:rPr lang="ko-KR" altLang="en-US" u="sng" dirty="0" smtClean="0"/>
              <a:t>라고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u="sng" dirty="0" smtClean="0"/>
              <a:t>하셨다</a:t>
            </a:r>
            <a:r>
              <a:rPr lang="en-US" altLang="ko-KR" u="sng" dirty="0" smtClean="0"/>
              <a:t>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814820" y="307116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56282" y="3447682"/>
            <a:ext cx="11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주어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필수요소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955517" y="307116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61628" y="3447681"/>
            <a:ext cx="118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서술어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필수요소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0124386" y="2485576"/>
            <a:ext cx="0" cy="3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53045" y="1844158"/>
            <a:ext cx="94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격조사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</a:t>
            </a:r>
            <a:r>
              <a:rPr lang="ko-KR" altLang="en-US" dirty="0" smtClean="0"/>
              <a:t>라고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9360814" y="3071167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48778" y="3448913"/>
            <a:ext cx="98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목적어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097622" y="4732252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춥</a:t>
            </a:r>
            <a:r>
              <a:rPr lang="ko-KR" altLang="en-US" u="sng" dirty="0" smtClean="0"/>
              <a:t>고</a:t>
            </a:r>
            <a:r>
              <a:rPr lang="ko-KR" altLang="en-US" dirty="0" smtClean="0"/>
              <a:t> 배고프</a:t>
            </a:r>
            <a:r>
              <a:rPr lang="ko-KR" altLang="en-US" u="sng" dirty="0" smtClean="0"/>
              <a:t>고</a:t>
            </a:r>
            <a:r>
              <a:rPr lang="ko-KR" altLang="en-US" dirty="0" smtClean="0"/>
              <a:t> 졸리다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540685" y="5024483"/>
            <a:ext cx="0" cy="32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40685" y="5344995"/>
            <a:ext cx="989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530499" y="5024483"/>
            <a:ext cx="0" cy="32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9035592" y="5344995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29916" y="5722279"/>
            <a:ext cx="11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어미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124369" y="4411021"/>
            <a:ext cx="4667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8545" y="1590335"/>
            <a:ext cx="7394909" cy="514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309" y="6214043"/>
            <a:ext cx="2183382" cy="34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01 </a:t>
            </a:r>
            <a:r>
              <a:rPr lang="ko-KR" altLang="en-US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메인 화면</a:t>
            </a:r>
            <a:endParaRPr lang="en-US" altLang="ko-KR" sz="1700" b="1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08서울남산체 M"/>
              <a:ea typeface="08서울남산체 M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92" y="1898193"/>
            <a:ext cx="6693015" cy="401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7160" y="2253685"/>
            <a:ext cx="4860000" cy="2916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519" y="2253685"/>
            <a:ext cx="4860000" cy="291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32696" y="5512594"/>
            <a:ext cx="1768928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2-1</a:t>
            </a:r>
            <a:r>
              <a:rPr lang="ko-KR" altLang="en-US" b="1"/>
              <a:t> 게임 메뉴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91147" y="5512594"/>
            <a:ext cx="2372744" cy="36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2-2</a:t>
            </a:r>
            <a:r>
              <a:rPr lang="ko-KR" altLang="en-US" b="1"/>
              <a:t> 게임 매칭 </a:t>
            </a:r>
            <a:r>
              <a:rPr lang="en-US" altLang="ko-KR" b="1"/>
              <a:t>(</a:t>
            </a:r>
            <a:r>
              <a:rPr lang="ko-KR" altLang="en-US" b="1"/>
              <a:t>대전</a:t>
            </a:r>
            <a:r>
              <a:rPr lang="en-US" altLang="ko-KR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1330</Words>
  <Application>Microsoft Office PowerPoint</Application>
  <PresentationFormat>와이드스크린</PresentationFormat>
  <Paragraphs>424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08서울남산체 M</vt:lpstr>
      <vt:lpstr>08서울남산체 B</vt:lpstr>
      <vt:lpstr>Times New Roman</vt:lpstr>
      <vt:lpstr>Arial</vt:lpstr>
      <vt:lpstr>1훈검정고무신 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이현중</cp:lastModifiedBy>
  <cp:revision>189</cp:revision>
  <dcterms:created xsi:type="dcterms:W3CDTF">2013-12-18T12:51:48Z</dcterms:created>
  <dcterms:modified xsi:type="dcterms:W3CDTF">2018-03-20T05:32:31Z</dcterms:modified>
  <cp:version>0906.0100.01</cp:version>
</cp:coreProperties>
</file>