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0" r:id="rId3"/>
    <p:sldId id="259" r:id="rId4"/>
    <p:sldId id="290" r:id="rId5"/>
    <p:sldId id="289" r:id="rId6"/>
    <p:sldId id="284" r:id="rId7"/>
    <p:sldId id="295" r:id="rId8"/>
    <p:sldId id="296" r:id="rId9"/>
    <p:sldId id="297" r:id="rId10"/>
    <p:sldId id="261" r:id="rId11"/>
    <p:sldId id="260" r:id="rId12"/>
    <p:sldId id="292" r:id="rId13"/>
    <p:sldId id="298" r:id="rId14"/>
    <p:sldId id="293" r:id="rId15"/>
    <p:sldId id="299" r:id="rId16"/>
    <p:sldId id="270" r:id="rId17"/>
    <p:sldId id="283" r:id="rId18"/>
    <p:sldId id="285" r:id="rId19"/>
    <p:sldId id="288" r:id="rId20"/>
    <p:sldId id="294" r:id="rId21"/>
    <p:sldId id="286" r:id="rId22"/>
    <p:sldId id="275" r:id="rId23"/>
    <p:sldId id="287" r:id="rId24"/>
    <p:sldId id="28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86" d="100"/>
          <a:sy n="86" d="100"/>
        </p:scale>
        <p:origin x="7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7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김하은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               &lt;</a:t>
            </a:r>
            <a:r>
              <a:rPr lang="ko-KR" altLang="en-US" sz="4000" b="1"/>
              <a:t>게임 화면</a:t>
            </a:r>
            <a:r>
              <a:rPr lang="en-US" altLang="ko-KR" sz="4000" b="1"/>
              <a:t>&gt;</a:t>
            </a:r>
            <a:endParaRPr lang="en-US" altLang="ko-KR" sz="4000" b="1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272853" y="2763990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40803-6469-43D4-B448-F04FD12B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2" y="1598003"/>
            <a:ext cx="3980129" cy="2665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FD07D-078D-4EA3-9152-6C4D1696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84" y="1316480"/>
            <a:ext cx="4239218" cy="4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518369" y="33511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C7615-3B9F-4544-9DE0-A5AF09D7E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1785605"/>
            <a:ext cx="4313291" cy="4342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6491AC-9AC7-49A3-8BBB-08497040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600136"/>
            <a:ext cx="3612832" cy="3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031DC-DBDD-4665-BE06-A9E82FA8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3068960"/>
            <a:ext cx="3659684" cy="3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4E061-22AC-4446-8C93-B3F04C4F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" y="1510184"/>
            <a:ext cx="4132615" cy="2767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A47C0-AD9D-4AEE-A80B-56D6B1A6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46271"/>
            <a:ext cx="5270307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6702C-7F83-4212-A33E-B7CC2230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" y="1505240"/>
            <a:ext cx="5615656" cy="3847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32269-FBBB-4756-A914-D2E9E00A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65" y="2448121"/>
            <a:ext cx="6008023" cy="43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 사이의 경쟁 기능 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3600" b="1" dirty="0"/>
              <a:t>졸업작품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주소</a:t>
            </a:r>
            <a:endParaRPr lang="en-US" altLang="ko-KR" sz="3600" b="1" dirty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https://github.com/plusalpha12/koreanQuiz.git</a:t>
            </a:r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3600" b="1" dirty="0" err="1">
                <a:latin typeface="+mj-lt"/>
              </a:rPr>
              <a:t>팀원별</a:t>
            </a:r>
            <a:r>
              <a:rPr lang="ko-KR" altLang="en-US" sz="3600" b="1" dirty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   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이현중 </a:t>
            </a:r>
            <a:r>
              <a:rPr lang="en-US" altLang="ko-KR" sz="2400" dirty="0"/>
              <a:t>/ plusalpha12</a:t>
            </a:r>
          </a:p>
          <a:p>
            <a:r>
              <a:rPr lang="en-US" altLang="ko-KR" sz="2400" b="1" dirty="0"/>
              <a:t>   </a:t>
            </a: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조윤선 </a:t>
            </a:r>
            <a:r>
              <a:rPr lang="en-US" altLang="ko-KR" sz="2400" dirty="0"/>
              <a:t>/ rainynight215</a:t>
            </a:r>
          </a:p>
          <a:p>
            <a:r>
              <a:rPr lang="ko-KR" altLang="en-US" sz="2400" dirty="0"/>
              <a:t>   팀원 </a:t>
            </a:r>
            <a:r>
              <a:rPr lang="en-US" altLang="ko-KR" sz="2400" dirty="0"/>
              <a:t>: </a:t>
            </a:r>
            <a:r>
              <a:rPr lang="ko-KR" altLang="en-US" sz="2400" dirty="0"/>
              <a:t>김하은 </a:t>
            </a:r>
            <a:r>
              <a:rPr lang="en-US" altLang="ko-KR" sz="2400" dirty="0"/>
              <a:t>/ haeuni777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5796" y="6290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초성 퀴즈 데이터를 화면에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외부 </a:t>
            </a:r>
            <a:r>
              <a:rPr lang="en-US" altLang="ko-KR" dirty="0" err="1"/>
              <a:t>Api</a:t>
            </a:r>
            <a:r>
              <a:rPr lang="ko-KR" altLang="en-US" dirty="0"/>
              <a:t>에서 입력된 단어 입력 후</a:t>
            </a:r>
            <a:r>
              <a:rPr lang="en-US" altLang="ko-KR" dirty="0"/>
              <a:t>, xml</a:t>
            </a:r>
            <a:r>
              <a:rPr lang="ko-KR" altLang="en-US" dirty="0"/>
              <a:t>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및 로그인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매칭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데이터베이스에 단어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1904" y="63378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게임에서 입력한 단어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난이도 별 문제 제시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랭킹 기능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 - </a:t>
            </a:r>
            <a:r>
              <a:rPr lang="ko-KR" altLang="en-US" dirty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 -  </a:t>
            </a:r>
            <a:r>
              <a:rPr lang="ko-KR" altLang="en-US" dirty="0"/>
              <a:t>문장 게임 구현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63688" y="63300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416" y="2579329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완벽한 문장만이 아니라 수식어가 빠지더라도 문장이 완성되면 점수를 받음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</a:p>
          <a:p>
            <a:pPr algn="just"/>
            <a:r>
              <a:rPr lang="en-US" altLang="ko-KR" dirty="0"/>
              <a:t>-&gt;</a:t>
            </a:r>
            <a:r>
              <a:rPr lang="ko-KR" altLang="en-US" dirty="0"/>
              <a:t>완벽한 문장이 되어야 정답 처리</a:t>
            </a:r>
            <a:endParaRPr lang="en-US" altLang="ko-KR" dirty="0"/>
          </a:p>
          <a:p>
            <a:pPr algn="just"/>
            <a:r>
              <a:rPr lang="en-US" altLang="ko-KR" dirty="0"/>
              <a:t>    ( DB</a:t>
            </a:r>
            <a:r>
              <a:rPr lang="ko-KR" altLang="en-US" dirty="0"/>
              <a:t>에 완전한 문장을 넣어서 </a:t>
            </a:r>
            <a:r>
              <a:rPr lang="ko-KR" altLang="en-US" dirty="0" err="1"/>
              <a:t>정오답</a:t>
            </a:r>
            <a:r>
              <a:rPr lang="ko-KR" altLang="en-US" dirty="0"/>
              <a:t> 판별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79512" y="2348880"/>
            <a:ext cx="8568952" cy="24674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24519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서버와 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매칭 시스템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초성 게임 알고리즘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파싱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 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서버 유지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11560" y="1628800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 smtClean="0"/>
              <a:t>1. APP </a:t>
            </a:r>
            <a:r>
              <a:rPr lang="ko-KR" altLang="en-US" dirty="0"/>
              <a:t>또는 </a:t>
            </a:r>
            <a:r>
              <a:rPr lang="en-US" altLang="ko-KR" dirty="0"/>
              <a:t>Web</a:t>
            </a:r>
            <a:r>
              <a:rPr lang="ko-KR" altLang="en-US" dirty="0"/>
              <a:t>으로 발전할 것</a:t>
            </a:r>
          </a:p>
          <a:p>
            <a:pPr lvl="0" fontAlgn="base"/>
            <a:r>
              <a:rPr lang="en-US" altLang="ko-KR" dirty="0" smtClean="0"/>
              <a:t>2. </a:t>
            </a:r>
            <a:r>
              <a:rPr lang="ko-KR" altLang="en-US" dirty="0" smtClean="0"/>
              <a:t>게임 성 </a:t>
            </a:r>
            <a:r>
              <a:rPr lang="ko-KR" altLang="en-US" dirty="0"/>
              <a:t>있게 </a:t>
            </a:r>
            <a:r>
              <a:rPr lang="en-US" altLang="ko-KR" dirty="0"/>
              <a:t>UI </a:t>
            </a:r>
            <a:r>
              <a:rPr lang="ko-KR" altLang="en-US" dirty="0"/>
              <a:t>구성할 것</a:t>
            </a:r>
          </a:p>
          <a:p>
            <a:pPr lvl="0" fontAlgn="base"/>
            <a:r>
              <a:rPr lang="en-US" altLang="ko-KR" dirty="0" smtClean="0"/>
              <a:t>3. </a:t>
            </a:r>
            <a:r>
              <a:rPr lang="ko-KR" altLang="en-US" dirty="0" smtClean="0"/>
              <a:t>같이하기 </a:t>
            </a:r>
            <a:r>
              <a:rPr lang="ko-KR" altLang="en-US" dirty="0"/>
              <a:t>단체 방 설정할 수 있게 할 것</a:t>
            </a:r>
          </a:p>
          <a:p>
            <a:pPr lvl="0" fontAlgn="base"/>
            <a:r>
              <a:rPr lang="en-US" altLang="ko-KR" dirty="0" smtClean="0"/>
              <a:t>4. </a:t>
            </a:r>
            <a:r>
              <a:rPr lang="ko-KR" altLang="en-US" dirty="0" smtClean="0"/>
              <a:t>문장 </a:t>
            </a:r>
            <a:r>
              <a:rPr lang="ko-KR" altLang="en-US" dirty="0"/>
              <a:t>맞추기 게임 </a:t>
            </a:r>
            <a:r>
              <a:rPr lang="en-US" altLang="ko-KR" dirty="0"/>
              <a:t>DB</a:t>
            </a:r>
            <a:r>
              <a:rPr lang="ko-KR" altLang="en-US" dirty="0"/>
              <a:t>말고 다른 방법 생각</a:t>
            </a:r>
          </a:p>
          <a:p>
            <a:pPr lvl="0" fontAlgn="base"/>
            <a:r>
              <a:rPr lang="en-US" altLang="ko-KR" dirty="0" smtClean="0"/>
              <a:t>5. </a:t>
            </a:r>
            <a:r>
              <a:rPr lang="ko-KR" altLang="en-US" dirty="0" smtClean="0"/>
              <a:t>완성된 </a:t>
            </a:r>
            <a:r>
              <a:rPr lang="ko-KR" altLang="en-US" dirty="0"/>
              <a:t>문장 맞춰 보는 것은 부족함</a:t>
            </a:r>
          </a:p>
          <a:p>
            <a:pPr lvl="0" fontAlgn="base"/>
            <a:r>
              <a:rPr lang="en-US" altLang="ko-KR" dirty="0" smtClean="0"/>
              <a:t>6. </a:t>
            </a:r>
            <a:r>
              <a:rPr lang="ko-KR" altLang="en-US" dirty="0" smtClean="0"/>
              <a:t>문장 </a:t>
            </a:r>
            <a:r>
              <a:rPr lang="ko-KR" altLang="en-US" dirty="0"/>
              <a:t>완성 유형을 다양하게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/>
              <a:t>Mobile APP</a:t>
            </a:r>
            <a:r>
              <a:rPr lang="ko-KR" altLang="en-US" sz="2400" dirty="0" smtClean="0"/>
              <a:t>로 발전 계획 및 작성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배경 이미지 및 사운드 추가</a:t>
            </a:r>
            <a:r>
              <a:rPr lang="en-US" altLang="ko-KR" sz="2400" dirty="0" smtClean="0"/>
              <a:t>, UI</a:t>
            </a:r>
            <a:r>
              <a:rPr lang="ko-KR" altLang="en-US" sz="2400" dirty="0" smtClean="0"/>
              <a:t>이미지 작성</a:t>
            </a: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74" y="4717874"/>
            <a:ext cx="2186133" cy="163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5" y="3570186"/>
            <a:ext cx="2436770" cy="1827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08" y="4681244"/>
            <a:ext cx="2101072" cy="1575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86" y="3663079"/>
            <a:ext cx="1140413" cy="14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같이하기 기능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대기중인 방 있는지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접속중인 유저 확인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DB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문장 입력 쉽게 작성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 게임의 답을 정해진 답이 아닌 여러 종류를 가질 수 있게 할 예정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완성도에 따른 점수 차이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춥고 배고프고 힘들다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배고프고 춥고 힘들다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점수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번과 동일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목표 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초성 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인터페이스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초성</a:t>
            </a:r>
            <a:r>
              <a:rPr lang="en-US" altLang="ko-KR" dirty="0"/>
              <a:t>/</a:t>
            </a:r>
            <a:r>
              <a:rPr lang="ko-KR" altLang="en-US" dirty="0"/>
              <a:t>문장 퀴즈 데이터를 화면에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초성의 정답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타이머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화면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공지사항 출력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PresentInitialWord</a:t>
                      </a:r>
                      <a:r>
                        <a:rPr lang="en-US" altLang="ko-KR" dirty="0"/>
                        <a:t>(String </a:t>
                      </a:r>
                      <a:r>
                        <a:rPr lang="en-US" altLang="ko-KR" dirty="0" err="1"/>
                        <a:t>InitialWord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초성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PresentSentence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문장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CountdownTimer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제한시간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서버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난이도를 선택한 유저를 최대 </a:t>
            </a:r>
            <a:r>
              <a:rPr lang="en-US" altLang="ko-KR" dirty="0"/>
              <a:t>4</a:t>
            </a:r>
            <a:r>
              <a:rPr lang="ko-KR" altLang="en-US" dirty="0"/>
              <a:t>명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회원가입 및 탈퇴 관리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MatchingUser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유저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MatchingTime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매칭에 걸린 시간</a:t>
                      </a:r>
                      <a:r>
                        <a:rPr lang="ko-KR" altLang="en-US" baseline="0" dirty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 err="1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외부 </a:t>
            </a:r>
            <a:r>
              <a:rPr lang="en-US" altLang="ko-KR" sz="4000" b="1" dirty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단어가 입력될 시 데이터 검색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</a:t>
            </a:r>
            <a:r>
              <a:rPr lang="en-US" altLang="ko-KR" sz="2000" dirty="0"/>
              <a:t>API xml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WordSearch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유저가</a:t>
                      </a:r>
                      <a:r>
                        <a:rPr lang="ko-KR" altLang="en-US" baseline="0" dirty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873</Words>
  <Application>Microsoft Office PowerPoint</Application>
  <PresentationFormat>화면 슬라이드 쇼(4:3)</PresentationFormat>
  <Paragraphs>330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08서울남산체 M</vt:lpstr>
      <vt:lpstr>나눔고딕</vt:lpstr>
      <vt:lpstr>나눔고딕 ExtraBold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이현중</cp:lastModifiedBy>
  <cp:revision>369</cp:revision>
  <dcterms:created xsi:type="dcterms:W3CDTF">2011-07-21T14:52:06Z</dcterms:created>
  <dcterms:modified xsi:type="dcterms:W3CDTF">2018-05-31T02:29:35Z</dcterms:modified>
</cp:coreProperties>
</file>