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80" r:id="rId3"/>
    <p:sldId id="259" r:id="rId4"/>
    <p:sldId id="290" r:id="rId5"/>
    <p:sldId id="289" r:id="rId6"/>
    <p:sldId id="284" r:id="rId7"/>
    <p:sldId id="295" r:id="rId8"/>
    <p:sldId id="296" r:id="rId9"/>
    <p:sldId id="297" r:id="rId10"/>
    <p:sldId id="261" r:id="rId11"/>
    <p:sldId id="260" r:id="rId12"/>
    <p:sldId id="292" r:id="rId13"/>
    <p:sldId id="298" r:id="rId14"/>
    <p:sldId id="293" r:id="rId15"/>
    <p:sldId id="299" r:id="rId16"/>
    <p:sldId id="270" r:id="rId17"/>
    <p:sldId id="283" r:id="rId18"/>
    <p:sldId id="285" r:id="rId19"/>
    <p:sldId id="288" r:id="rId20"/>
    <p:sldId id="294" r:id="rId21"/>
    <p:sldId id="286" r:id="rId22"/>
    <p:sldId id="275" r:id="rId23"/>
    <p:sldId id="287" r:id="rId24"/>
    <p:sldId id="28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3399" autoAdjust="0"/>
  </p:normalViewPr>
  <p:slideViewPr>
    <p:cSldViewPr>
      <p:cViewPr varScale="1">
        <p:scale>
          <a:sx n="86" d="100"/>
          <a:sy n="86" d="100"/>
        </p:scale>
        <p:origin x="7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57CC-808A-4BED-9E7A-1B37C44020CC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86C5-FAF1-4836-A4FC-BAB2C5966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1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7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1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6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forus.tistory.com/22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lusalpha12/koreanQuiz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83668" y="281576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ko-KR" altLang="en-US" sz="4000" dirty="0">
                <a:solidFill>
                  <a:srgbClr val="0070C0"/>
                </a:solidFill>
                <a:ea typeface="나눔고딕 ExtraBold" pitchFamily="50" charset="-127"/>
              </a:rPr>
              <a:t>우리말 퀴즈 프로그램</a:t>
            </a:r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527728"/>
            <a:ext cx="338437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 ExtraBold" pitchFamily="50" charset="-127"/>
              </a:rPr>
              <a:t>Korean Quiz Program</a:t>
            </a:r>
            <a:endParaRPr lang="en-US" altLang="ko-KR" sz="2000" b="1" u="sng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4725144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400"/>
              </a:lnSpc>
            </a:pP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세션 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4-11</a:t>
            </a: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2013156035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이현중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방영철</a:t>
            </a:r>
            <a:endParaRPr lang="en-US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2013156039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조윤선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한익주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2014154012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김하은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나보균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6402" y="408966"/>
            <a:ext cx="5934110" cy="139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739" y="191804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구성도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0" y="6427808"/>
            <a:ext cx="5580112" cy="25528"/>
          </a:xfrm>
          <a:prstGeom prst="line">
            <a:avLst/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5716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13" y="3211185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14" name="원통 13"/>
          <p:cNvSpPr/>
          <p:nvPr/>
        </p:nvSpPr>
        <p:spPr>
          <a:xfrm>
            <a:off x="3456475" y="5073665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직선 화살표 연결선 14"/>
          <p:cNvCxnSpPr>
            <a:stCxn id="12" idx="3"/>
            <a:endCxn id="25" idx="1"/>
          </p:cNvCxnSpPr>
          <p:nvPr/>
        </p:nvCxnSpPr>
        <p:spPr>
          <a:xfrm>
            <a:off x="2367903" y="1999300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300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62491" y="5856074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546" y="5345806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19" name="타원 18"/>
          <p:cNvSpPr/>
          <p:nvPr/>
        </p:nvSpPr>
        <p:spPr>
          <a:xfrm>
            <a:off x="3928473" y="1289177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0892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2614" y="2879512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1730069" y="2879512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7300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0892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3092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467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86304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467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6304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863238" y="2879512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63238" y="2879513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27434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5407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801" y="3653418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31464" y="5345127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39" name="직선 화살표 연결선 38"/>
          <p:cNvCxnSpPr>
            <a:stCxn id="13" idx="2"/>
            <a:endCxn id="14" idx="1"/>
          </p:cNvCxnSpPr>
          <p:nvPr/>
        </p:nvCxnSpPr>
        <p:spPr>
          <a:xfrm rot="16200000" flipH="1">
            <a:off x="4285660" y="4758999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73484" y="3338753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455" y="3338072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0649" y="4631432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               &lt;</a:t>
            </a:r>
            <a:r>
              <a:rPr lang="ko-KR" altLang="en-US" sz="4000" b="1"/>
              <a:t>게임 화면</a:t>
            </a:r>
            <a:r>
              <a:rPr lang="en-US" altLang="ko-KR" sz="4000" b="1"/>
              <a:t>&gt;</a:t>
            </a:r>
            <a:endParaRPr lang="en-US" altLang="ko-KR" sz="4000" b="1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272853" y="2763990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31840" y="5030997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38" y="4068091"/>
            <a:ext cx="4073728" cy="27899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6901"/>
            <a:ext cx="3684525" cy="1848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C40803-6469-43D4-B448-F04FD12BB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2" y="1598003"/>
            <a:ext cx="3980129" cy="2665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" y="1536933"/>
            <a:ext cx="4239217" cy="2838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3FD07D-078D-4EA3-9152-6C4D1696D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84" y="1316480"/>
            <a:ext cx="4239218" cy="4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518369" y="33511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C7615-3B9F-4544-9DE0-A5AF09D7E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1785605"/>
            <a:ext cx="4313291" cy="4342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6491AC-9AC7-49A3-8BBB-08497040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600136"/>
            <a:ext cx="3612832" cy="3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031DC-DBDD-4665-BE06-A9E82FA8F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3068960"/>
            <a:ext cx="3659684" cy="3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4E061-22AC-4446-8C93-B3F04C4F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" y="1510184"/>
            <a:ext cx="4132615" cy="2767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9A47C0-AD9D-4AEE-A80B-56D6B1A6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446271"/>
            <a:ext cx="5270307" cy="3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6702C-7F83-4212-A33E-B7CC2230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" y="1505240"/>
            <a:ext cx="5615656" cy="3847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32269-FBBB-4756-A914-D2E9E00A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65" y="2448121"/>
            <a:ext cx="6008023" cy="43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72460" y="404664"/>
            <a:ext cx="4408051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환경 및 개발</a:t>
            </a:r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43608" y="1340768"/>
            <a:ext cx="6096000" cy="4547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Eclipse, Java Swing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서버 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회원 사이의 경쟁 기능 구현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5640" y="1268760"/>
            <a:ext cx="8568952" cy="52565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3600" b="1" dirty="0"/>
              <a:t>졸업작품 </a:t>
            </a:r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주소</a:t>
            </a:r>
            <a:endParaRPr lang="en-US" altLang="ko-KR" sz="3600" b="1" dirty="0"/>
          </a:p>
          <a:p>
            <a:endParaRPr lang="en-US" altLang="ko-KR" sz="2400" b="1" dirty="0"/>
          </a:p>
          <a:p>
            <a:r>
              <a:rPr lang="en-US" altLang="ko-KR" sz="2400" dirty="0">
                <a:hlinkClick r:id="rId3"/>
              </a:rPr>
              <a:t>https://github.com/plusalpha12/koreanQuiz.git</a:t>
            </a:r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3600" b="1" dirty="0" err="1">
                <a:latin typeface="+mj-lt"/>
              </a:rPr>
              <a:t>팀원별</a:t>
            </a:r>
            <a:r>
              <a:rPr lang="ko-KR" altLang="en-US" sz="3600" b="1" dirty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GitHub ID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/>
              <a:t>   팀장 </a:t>
            </a:r>
            <a:r>
              <a:rPr lang="en-US" altLang="ko-KR" sz="2400" dirty="0"/>
              <a:t>: </a:t>
            </a:r>
            <a:r>
              <a:rPr lang="ko-KR" altLang="en-US" sz="2400" dirty="0"/>
              <a:t>이현중 </a:t>
            </a:r>
            <a:r>
              <a:rPr lang="en-US" altLang="ko-KR" sz="2400" dirty="0"/>
              <a:t>/ plusalpha12</a:t>
            </a:r>
          </a:p>
          <a:p>
            <a:r>
              <a:rPr lang="en-US" altLang="ko-KR" sz="2400" b="1" dirty="0"/>
              <a:t>   </a:t>
            </a: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조윤선 </a:t>
            </a:r>
            <a:r>
              <a:rPr lang="en-US" altLang="ko-KR" sz="2400" dirty="0"/>
              <a:t>/ rainynight215</a:t>
            </a:r>
          </a:p>
          <a:p>
            <a:r>
              <a:rPr lang="ko-KR" altLang="en-US" sz="2400" dirty="0"/>
              <a:t>   팀원 </a:t>
            </a:r>
            <a:r>
              <a:rPr lang="en-US" altLang="ko-KR" sz="2400" dirty="0"/>
              <a:t>: </a:t>
            </a:r>
            <a:r>
              <a:rPr lang="ko-KR" altLang="en-US" sz="2400" dirty="0"/>
              <a:t>김하은 </a:t>
            </a:r>
            <a:r>
              <a:rPr lang="en-US" altLang="ko-KR" sz="2400" dirty="0"/>
              <a:t>/ </a:t>
            </a:r>
            <a:r>
              <a:rPr lang="en-US" altLang="ko-KR" sz="2400" dirty="0" smtClean="0"/>
              <a:t>haeuni777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2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5796" y="6290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완료한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타이머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초성 퀴즈 데이터를 화면에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외부 </a:t>
            </a:r>
            <a:r>
              <a:rPr lang="en-US" altLang="ko-KR" dirty="0" err="1"/>
              <a:t>Api</a:t>
            </a:r>
            <a:r>
              <a:rPr lang="ko-KR" altLang="en-US" dirty="0"/>
              <a:t>에서 입력된 단어 입력 후</a:t>
            </a:r>
            <a:r>
              <a:rPr lang="en-US" altLang="ko-KR" dirty="0"/>
              <a:t>, xml</a:t>
            </a:r>
            <a:r>
              <a:rPr lang="ko-KR" altLang="en-US" dirty="0"/>
              <a:t>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및 로그인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매칭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82212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데이터베이스에 단어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5640" y="1700807"/>
            <a:ext cx="8568952" cy="280134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725145"/>
            <a:ext cx="8568952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81904" y="633780"/>
            <a:ext cx="3816424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중인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1070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게임에서 입력한 단어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난이도 별 문제 제시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랭킹 기능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7668" y="5076613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r>
              <a:rPr lang="en-US" altLang="ko-KR" sz="2800" dirty="0"/>
              <a:t> - </a:t>
            </a:r>
            <a:r>
              <a:rPr lang="ko-KR" altLang="en-US" dirty="0"/>
              <a:t>문장 게임 퀴즈 데이터를 화면에 출력</a:t>
            </a:r>
            <a:endParaRPr lang="en-US" altLang="ko-KR" dirty="0"/>
          </a:p>
          <a:p>
            <a:r>
              <a:rPr lang="en-US" altLang="ko-KR" dirty="0"/>
              <a:t>  -  </a:t>
            </a:r>
            <a:r>
              <a:rPr lang="ko-KR" altLang="en-US" dirty="0"/>
              <a:t>문장 게임 구현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305640" y="1955741"/>
            <a:ext cx="8568952" cy="24098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829985"/>
            <a:ext cx="8568952" cy="169535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1043608" y="2204864"/>
            <a:ext cx="2232248" cy="2232248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128293" y="2721317"/>
            <a:ext cx="199426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ea typeface="나눔고딕 ExtraBold" pitchFamily="50" charset="-127"/>
              </a:rPr>
              <a:t>C</a:t>
            </a:r>
            <a:r>
              <a:rPr lang="en-US" altLang="ko-KR" sz="3200" b="1" dirty="0">
                <a:solidFill>
                  <a:schemeClr val="bg1"/>
                </a:solidFill>
                <a:ea typeface="나눔고딕 ExtraBold" pitchFamily="50" charset="-127"/>
              </a:rPr>
              <a:t>ontents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81898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-36512" y="476672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69025" y="2383515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/>
          <p:cNvSpPr/>
          <p:nvPr/>
        </p:nvSpPr>
        <p:spPr>
          <a:xfrm>
            <a:off x="3471141" y="3088388"/>
            <a:ext cx="452861" cy="452861"/>
          </a:xfrm>
          <a:prstGeom prst="ellipse">
            <a:avLst/>
          </a:prstGeom>
          <a:solidFill>
            <a:srgbClr val="CC99FF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/>
          <p:cNvSpPr/>
          <p:nvPr/>
        </p:nvSpPr>
        <p:spPr>
          <a:xfrm>
            <a:off x="3369025" y="3849858"/>
            <a:ext cx="452861" cy="452861"/>
          </a:xfrm>
          <a:prstGeom prst="ellipse">
            <a:avLst/>
          </a:prstGeom>
          <a:solidFill>
            <a:srgbClr val="00CC99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2669696" y="1068109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3099205" y="1678642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3100823" y="985654"/>
            <a:ext cx="1442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Part1.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개요</a:t>
            </a:r>
            <a:endParaRPr lang="en-US" altLang="ko-KR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7571" y="171671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Part2.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구성도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915055" y="2399460"/>
            <a:ext cx="310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Part3.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수행 시나리오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3923928" y="3060902"/>
            <a:ext cx="3269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 Part4.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환경 및 개발방법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3928" y="3889082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Part5.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현황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3018280" y="4405088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2429334" y="4915555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타원 17"/>
          <p:cNvSpPr/>
          <p:nvPr/>
        </p:nvSpPr>
        <p:spPr>
          <a:xfrm>
            <a:off x="1898994" y="5424411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3606657" y="4443540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Part6.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업무 분담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028251" y="4956806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Part7.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수행 일정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1549" y="5517232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Part8.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필요 기술 및 참고문헌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63688" y="63300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개발에서 변경 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293096"/>
            <a:ext cx="7776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 smtClean="0"/>
              <a:t>&gt;</a:t>
            </a:r>
          </a:p>
          <a:p>
            <a:endParaRPr lang="en-US" altLang="ko-KR" dirty="0"/>
          </a:p>
          <a:p>
            <a:pPr algn="just"/>
            <a:r>
              <a:rPr lang="ko-KR" altLang="en-US" dirty="0" smtClean="0"/>
              <a:t>완벽한 </a:t>
            </a:r>
            <a:r>
              <a:rPr lang="ko-KR" altLang="en-US" dirty="0"/>
              <a:t>문장이 되어야 정답 처리</a:t>
            </a:r>
            <a:endParaRPr lang="en-US" altLang="ko-KR" dirty="0"/>
          </a:p>
          <a:p>
            <a:pPr algn="just"/>
            <a:r>
              <a:rPr lang="en-US" altLang="ko-KR" dirty="0"/>
              <a:t>    ( DB</a:t>
            </a:r>
            <a:r>
              <a:rPr lang="ko-KR" altLang="en-US" dirty="0"/>
              <a:t>에 완전한 문장을 넣어서 </a:t>
            </a:r>
            <a:r>
              <a:rPr lang="ko-KR" altLang="en-US" dirty="0" err="1"/>
              <a:t>정오답</a:t>
            </a:r>
            <a:r>
              <a:rPr lang="ko-KR" altLang="en-US" dirty="0"/>
              <a:t> 판별</a:t>
            </a:r>
            <a:r>
              <a:rPr lang="en-US" altLang="ko-KR" dirty="0" smtClean="0"/>
              <a:t>)</a:t>
            </a:r>
          </a:p>
          <a:p>
            <a:pPr algn="just"/>
            <a:endParaRPr lang="en-US" altLang="ko-KR" dirty="0"/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ko-KR" altLang="en-US" dirty="0" smtClean="0"/>
              <a:t>문장 완성도에 따른 점수 차등 지급</a:t>
            </a:r>
            <a:endParaRPr lang="en-US" altLang="ko-KR" dirty="0" smtClean="0"/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ko-KR" altLang="en-US" dirty="0" smtClean="0"/>
              <a:t>오답 시 오답 이유 표시 또는 게임 종료 후 출력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51520" y="4147916"/>
            <a:ext cx="8568952" cy="252144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7768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 smtClean="0"/>
              <a:t>초성 게임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&gt;</a:t>
            </a:r>
          </a:p>
          <a:p>
            <a:endParaRPr lang="en-US" altLang="ko-KR" dirty="0"/>
          </a:p>
          <a:p>
            <a:pPr algn="just"/>
            <a:r>
              <a:rPr lang="ko-KR" altLang="en-US" dirty="0" smtClean="0"/>
              <a:t>같이하기 시작 시 인원 충족 시 까지 대기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ko-KR" altLang="en-US" dirty="0" smtClean="0"/>
              <a:t>대기 화면에서 대기중인 방 출력</a:t>
            </a:r>
            <a:endParaRPr lang="en-US" altLang="ko-KR" dirty="0" smtClean="0"/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ko-KR" altLang="en-US" dirty="0" smtClean="0"/>
              <a:t>대기중인 유저 표시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536013"/>
            <a:ext cx="8568952" cy="232503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업무 분담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24519"/>
              </p:ext>
            </p:extLst>
          </p:nvPr>
        </p:nvGraphicFramePr>
        <p:xfrm>
          <a:off x="971600" y="1772816"/>
          <a:ext cx="7034397" cy="39419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조윤선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이현중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자료수집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API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데이터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인터페이스 구현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XML </a:t>
                      </a:r>
                      <a:r>
                        <a:rPr kumimoji="0" lang="ko-KR" altLang="en-US" sz="1300" b="1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파싱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프로그램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문장 맞추기 구현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서버와 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연동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매칭 시스템</a:t>
                      </a:r>
                      <a:endParaRPr kumimoji="0" lang="en-US" altLang="ko-KR" sz="1300" b="1" i="0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초성 게임 알고리즘</a:t>
                      </a:r>
                      <a:endParaRPr kumimoji="0" lang="en-US" altLang="ko-KR" sz="1300" b="1" i="0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파싱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기본 인터페이스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초성 게임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통합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프로그램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서버 유지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유지보수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425664" y="408153"/>
            <a:ext cx="6754847" cy="1405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수행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12490"/>
              </p:ext>
            </p:extLst>
          </p:nvPr>
        </p:nvGraphicFramePr>
        <p:xfrm>
          <a:off x="539552" y="1988840"/>
          <a:ext cx="8096394" cy="3672406"/>
        </p:xfrm>
        <a:graphic>
          <a:graphicData uri="http://schemas.openxmlformats.org/drawingml/2006/table">
            <a:tbl>
              <a:tblPr firstRow="1" bandRow="1"/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904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</a:rPr>
                        <a:t>프로토타입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83565" y="3212976"/>
            <a:ext cx="268457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183565" y="3630622"/>
            <a:ext cx="340465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183565" y="4048268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83565" y="4494737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183565" y="5301207"/>
            <a:ext cx="5409096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83565" y="4883560"/>
            <a:ext cx="5452381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4409589" y="2457681"/>
            <a:ext cx="2143710" cy="28404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336322" flipV="1">
            <a:off x="4269331" y="4040501"/>
            <a:ext cx="1699623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 flipV="1">
            <a:off x="1981267" y="3243499"/>
            <a:ext cx="2224102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flipH="1" flipV="1">
            <a:off x="2338457" y="4743697"/>
            <a:ext cx="1928826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4008" y="487127"/>
            <a:ext cx="4499992" cy="145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필요 기술 및 참고문헌</a:t>
            </a:r>
          </a:p>
        </p:txBody>
      </p:sp>
      <p:sp>
        <p:nvSpPr>
          <p:cNvPr id="50" name="직사각형 49"/>
          <p:cNvSpPr/>
          <p:nvPr/>
        </p:nvSpPr>
        <p:spPr>
          <a:xfrm rot="541779">
            <a:off x="6285620" y="2015866"/>
            <a:ext cx="2126387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열혈 강의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 rot="537704">
            <a:off x="6010754" y="4409867"/>
            <a:ext cx="29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  <a:hlinkClick r:id="rId3"/>
              </a:rPr>
              <a:t>http://studyforus.tistory.com/221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 rot="21012490">
            <a:off x="-455880" y="3025143"/>
            <a:ext cx="264139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1032690">
            <a:off x="47084" y="4727994"/>
            <a:ext cx="231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dirty="0">
                <a:hlinkClick r:id="rId4"/>
              </a:rPr>
              <a:t>https://github.com/plusalpha12/koreanQuiz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14083" y="2009010"/>
            <a:ext cx="1215586" cy="500066"/>
            <a:chOff x="1795443" y="2762245"/>
            <a:chExt cx="1785950" cy="1214446"/>
          </a:xfrm>
        </p:grpSpPr>
        <p:sp>
          <p:nvSpPr>
            <p:cNvPr id="59" name="타원 58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712734" y="28476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6682" y="3266243"/>
            <a:ext cx="2045753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 algn="ctr">
              <a:lnSpc>
                <a:spcPct val="2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76543" y="435808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GitHub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11221" y="1780094"/>
            <a:ext cx="1800494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자바프로그래밍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05533" y="2745713"/>
            <a:ext cx="1215586" cy="500066"/>
            <a:chOff x="1795443" y="2762245"/>
            <a:chExt cx="1785950" cy="1214446"/>
          </a:xfrm>
        </p:grpSpPr>
        <p:sp>
          <p:nvSpPr>
            <p:cNvPr id="67" name="타원 66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18166" y="3465793"/>
            <a:ext cx="1215586" cy="500066"/>
            <a:chOff x="1795443" y="2762245"/>
            <a:chExt cx="1785950" cy="1214446"/>
          </a:xfrm>
        </p:grpSpPr>
        <p:sp>
          <p:nvSpPr>
            <p:cNvPr id="71" name="타원 70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89874" y="4253891"/>
            <a:ext cx="1215586" cy="500066"/>
            <a:chOff x="1795443" y="2762245"/>
            <a:chExt cx="1785950" cy="1214446"/>
          </a:xfrm>
        </p:grpSpPr>
        <p:sp>
          <p:nvSpPr>
            <p:cNvPr id="75" name="타원 74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5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583668" y="270892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6600" b="1" dirty="0">
                <a:solidFill>
                  <a:srgbClr val="0070C0"/>
                </a:solidFill>
                <a:ea typeface="나눔고딕 ExtraBold" pitchFamily="50" charset="-127"/>
              </a:rPr>
              <a:t>Thank you</a:t>
            </a:r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11560" y="1628800"/>
            <a:ext cx="792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지난 발표에 대한 지적 사항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/>
            <a:r>
              <a:rPr lang="en-US" altLang="ko-KR" dirty="0" smtClean="0"/>
              <a:t>1. APP </a:t>
            </a:r>
            <a:r>
              <a:rPr lang="ko-KR" altLang="en-US" dirty="0"/>
              <a:t>또는 </a:t>
            </a:r>
            <a:r>
              <a:rPr lang="en-US" altLang="ko-KR" dirty="0"/>
              <a:t>Web</a:t>
            </a:r>
            <a:r>
              <a:rPr lang="ko-KR" altLang="en-US" dirty="0"/>
              <a:t>으로 발전할 것</a:t>
            </a:r>
          </a:p>
          <a:p>
            <a:pPr lvl="0" fontAlgn="base"/>
            <a:r>
              <a:rPr lang="en-US" altLang="ko-KR" dirty="0" smtClean="0"/>
              <a:t>2. </a:t>
            </a:r>
            <a:r>
              <a:rPr lang="ko-KR" altLang="en-US" dirty="0" smtClean="0"/>
              <a:t>게임 성 </a:t>
            </a:r>
            <a:r>
              <a:rPr lang="ko-KR" altLang="en-US" dirty="0"/>
              <a:t>있게 </a:t>
            </a:r>
            <a:r>
              <a:rPr lang="en-US" altLang="ko-KR" dirty="0"/>
              <a:t>UI </a:t>
            </a:r>
            <a:r>
              <a:rPr lang="ko-KR" altLang="en-US" dirty="0"/>
              <a:t>구성할 것</a:t>
            </a:r>
          </a:p>
          <a:p>
            <a:pPr lvl="0" fontAlgn="base"/>
            <a:r>
              <a:rPr lang="en-US" altLang="ko-KR" dirty="0" smtClean="0"/>
              <a:t>3. </a:t>
            </a:r>
            <a:r>
              <a:rPr lang="ko-KR" altLang="en-US" dirty="0" smtClean="0"/>
              <a:t>같이하기 </a:t>
            </a:r>
            <a:r>
              <a:rPr lang="ko-KR" altLang="en-US" dirty="0"/>
              <a:t>단체 방 설정할 수 있게 할 것</a:t>
            </a:r>
          </a:p>
          <a:p>
            <a:pPr lvl="0" fontAlgn="base"/>
            <a:r>
              <a:rPr lang="en-US" altLang="ko-KR" dirty="0" smtClean="0"/>
              <a:t>4. </a:t>
            </a:r>
            <a:r>
              <a:rPr lang="ko-KR" altLang="en-US" dirty="0" smtClean="0"/>
              <a:t>문장 </a:t>
            </a:r>
            <a:r>
              <a:rPr lang="ko-KR" altLang="en-US" dirty="0"/>
              <a:t>맞추기 게임 </a:t>
            </a:r>
            <a:r>
              <a:rPr lang="en-US" altLang="ko-KR" dirty="0"/>
              <a:t>DB</a:t>
            </a:r>
            <a:r>
              <a:rPr lang="ko-KR" altLang="en-US" dirty="0"/>
              <a:t>말고 다른 방법 생각</a:t>
            </a:r>
          </a:p>
          <a:p>
            <a:pPr lvl="0" fontAlgn="base"/>
            <a:r>
              <a:rPr lang="en-US" altLang="ko-KR" dirty="0" smtClean="0"/>
              <a:t>5. </a:t>
            </a:r>
            <a:r>
              <a:rPr lang="ko-KR" altLang="en-US" dirty="0" smtClean="0"/>
              <a:t>완성된 </a:t>
            </a:r>
            <a:r>
              <a:rPr lang="ko-KR" altLang="en-US" dirty="0"/>
              <a:t>문장 맞춰 보는 것은 부족함</a:t>
            </a:r>
          </a:p>
          <a:p>
            <a:pPr lvl="0" fontAlgn="base"/>
            <a:r>
              <a:rPr lang="en-US" altLang="ko-KR" dirty="0" smtClean="0"/>
              <a:t>6. </a:t>
            </a:r>
            <a:r>
              <a:rPr lang="ko-KR" altLang="en-US" dirty="0" smtClean="0"/>
              <a:t>문장 </a:t>
            </a:r>
            <a:r>
              <a:rPr lang="ko-KR" altLang="en-US" dirty="0"/>
              <a:t>완성 유형을 다양하게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9845" y="975976"/>
            <a:ext cx="79208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/>
              <a:t>Mobile APP</a:t>
            </a:r>
            <a:r>
              <a:rPr lang="ko-KR" altLang="en-US" sz="2400" dirty="0" smtClean="0"/>
              <a:t>로 발전 계획 및 작성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배경 이미지 및 사운드 추가</a:t>
            </a:r>
            <a:r>
              <a:rPr lang="en-US" altLang="ko-KR" sz="2400" dirty="0" smtClean="0"/>
              <a:t>, UI</a:t>
            </a:r>
            <a:r>
              <a:rPr lang="ko-KR" altLang="en-US" sz="2400" dirty="0" smtClean="0"/>
              <a:t>이미지 작성</a:t>
            </a: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74" y="4717874"/>
            <a:ext cx="2186133" cy="163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5" y="3570186"/>
            <a:ext cx="2436770" cy="1827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08" y="4681244"/>
            <a:ext cx="2101072" cy="1575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86" y="3663079"/>
            <a:ext cx="1140413" cy="14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같이하기 기능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대기중인 방 있는지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접속중인 유저 확인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DB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문장 입력 쉽게 작성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문장 게임의 답을 정해진 답이 아닌 여러 종류를 가질 수 있게 할 예정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완성도에 따른 점수 차이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나는 춥고 배고프고 힘들다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나는 배고프고 춥고 힘들다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동일 점수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번과 동일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35696" y="1268760"/>
            <a:ext cx="54006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1.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2.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목표 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기존의 초성 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직접 문장을 구성하고 맞춤법을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3.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8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3660"/>
              </p:ext>
            </p:extLst>
          </p:nvPr>
        </p:nvGraphicFramePr>
        <p:xfrm>
          <a:off x="5247372" y="1791980"/>
          <a:ext cx="3387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908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93908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914817"/>
            <a:ext cx="486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인터페이스 모듈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917" y="1825266"/>
            <a:ext cx="394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초성</a:t>
            </a:r>
            <a:r>
              <a:rPr lang="en-US" altLang="ko-KR" dirty="0"/>
              <a:t>/</a:t>
            </a:r>
            <a:r>
              <a:rPr lang="ko-KR" altLang="en-US" dirty="0"/>
              <a:t>문장 퀴즈 데이터를 화면에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초성의 정답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타이머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화면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공지사항 출력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6007"/>
              </p:ext>
            </p:extLst>
          </p:nvPr>
        </p:nvGraphicFramePr>
        <p:xfrm>
          <a:off x="509493" y="4390677"/>
          <a:ext cx="81785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292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089292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PresentInitialWord</a:t>
                      </a:r>
                      <a:r>
                        <a:rPr lang="en-US" altLang="ko-KR" dirty="0"/>
                        <a:t>(String </a:t>
                      </a:r>
                      <a:r>
                        <a:rPr lang="en-US" altLang="ko-KR" dirty="0" err="1"/>
                        <a:t>InitialWord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초성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PresentSentence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문장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CountdownTimer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제한시간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4265"/>
              </p:ext>
            </p:extLst>
          </p:nvPr>
        </p:nvGraphicFramePr>
        <p:xfrm>
          <a:off x="4882348" y="2460069"/>
          <a:ext cx="3828023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43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417593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UserNumber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matchingTimeCounting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87824" y="776579"/>
            <a:ext cx="38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서버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710" y="2352599"/>
            <a:ext cx="4155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난이도를 선택한 유저를 최대 </a:t>
            </a:r>
            <a:r>
              <a:rPr lang="en-US" altLang="ko-KR" dirty="0"/>
              <a:t>4</a:t>
            </a:r>
            <a:r>
              <a:rPr lang="ko-KR" altLang="en-US" dirty="0"/>
              <a:t>명 매칭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 회원가입 및 탈퇴 관리</a:t>
            </a: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8129"/>
              </p:ext>
            </p:extLst>
          </p:nvPr>
        </p:nvGraphicFramePr>
        <p:xfrm>
          <a:off x="1501063" y="4339064"/>
          <a:ext cx="731256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281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656281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MatchingUser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유저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MatchingTime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매칭에 걸린 시간</a:t>
                      </a:r>
                      <a:r>
                        <a:rPr lang="ko-KR" altLang="en-US" baseline="0" dirty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5055"/>
              </p:ext>
            </p:extLst>
          </p:nvPr>
        </p:nvGraphicFramePr>
        <p:xfrm>
          <a:off x="827594" y="4171189"/>
          <a:ext cx="568862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77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 err="1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24" y="1130523"/>
            <a:ext cx="40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외부 </a:t>
            </a:r>
            <a:r>
              <a:rPr lang="en-US" altLang="ko-KR" sz="4000" b="1" dirty="0"/>
              <a:t>API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7594" y="2595155"/>
            <a:ext cx="435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단어가 입력될 시 데이터 검색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</a:t>
            </a:r>
            <a:r>
              <a:rPr lang="en-US" altLang="ko-KR" sz="2000" dirty="0"/>
              <a:t>API xml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파싱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81495"/>
              </p:ext>
            </p:extLst>
          </p:nvPr>
        </p:nvGraphicFramePr>
        <p:xfrm>
          <a:off x="827594" y="5682386"/>
          <a:ext cx="766649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3247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833247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WordSearch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유저가</a:t>
                      </a:r>
                      <a:r>
                        <a:rPr lang="ko-KR" altLang="en-US" baseline="0" dirty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898</Words>
  <Application>Microsoft Office PowerPoint</Application>
  <PresentationFormat>화면 슬라이드 쇼(4:3)</PresentationFormat>
  <Paragraphs>333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08서울남산체 M</vt:lpstr>
      <vt:lpstr>나눔고딕</vt:lpstr>
      <vt:lpstr>나눔고딕 ExtraBold</vt:lpstr>
      <vt:lpstr>맑은 고딕</vt:lpstr>
      <vt:lpstr>Arial</vt:lpstr>
      <vt:lpstr>Symbol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www.islppt.com</dc:title>
  <dc:creator>소셜라인</dc:creator>
  <cp:lastModifiedBy>이현중</cp:lastModifiedBy>
  <cp:revision>371</cp:revision>
  <dcterms:created xsi:type="dcterms:W3CDTF">2011-07-21T14:52:06Z</dcterms:created>
  <dcterms:modified xsi:type="dcterms:W3CDTF">2018-05-31T02:39:03Z</dcterms:modified>
</cp:coreProperties>
</file>