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 id="258"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5.591"/>
    </inkml:context>
    <inkml:brush xml:id="br0">
      <inkml:brushProperty name="width" value="0.035" units="cm"/>
      <inkml:brushProperty name="height" value="0.035" units="cm"/>
    </inkml:brush>
  </inkml:definitions>
  <inkml:trace contextRef="#ctx0" brushRef="#br0">5 0 24575,'-4'5'0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9.611"/>
    </inkml:context>
    <inkml:brush xml:id="br0">
      <inkml:brushProperty name="width" value="0.035" units="cm"/>
      <inkml:brushProperty name="height" value="0.035" units="cm"/>
    </inkml:brush>
  </inkml:definitions>
  <inkml:trace contextRef="#ctx0" brushRef="#br0">1 1 24575,'0'13'0,"8"22"0,4 10 0,-1 10 0,-2 4 0,-2-2 0,-4-12-8191</inkml:trace>
  <inkml:trace contextRef="#ctx0" brushRef="#br0" timeOffset="1">156 105 24575,'5'-5'0,"5"8"0,1 17 0,8 26 0,0 14 0,-3 11 0,-4-3 0,-4-8 0,-3-19 0,-3-17-8191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9.999"/>
    </inkml:context>
    <inkml:brush xml:id="br0">
      <inkml:brushProperty name="width" value="0.035" units="cm"/>
      <inkml:brushProperty name="height" value="0.035" units="cm"/>
    </inkml:brush>
  </inkml:definitions>
  <inkml:trace contextRef="#ctx0" brushRef="#br0">153 0 24575,'0'5'0,"-4"18"0,-2 24 0,-8 21 0,-2 13 0,-3 0 0,2-8 0,4-13 0,0-16 0,-11-20 0,-2-14-8191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50.407"/>
    </inkml:context>
    <inkml:brush xml:id="br0">
      <inkml:brushProperty name="width" value="0.035" units="cm"/>
      <inkml:brushProperty name="height" value="0.035" units="cm"/>
    </inkml:brush>
  </inkml:definitions>
  <inkml:trace contextRef="#ctx0" brushRef="#br0">129 1 24575,'0'17'0,"0"24"0,0 9 0,0 6 0,-4-4 0,-2-9-8191</inkml:trace>
  <inkml:trace contextRef="#ctx0" brushRef="#br0" timeOffset="1">1 182 24575,'0'4'0,"0"7"0,0 13 0,0 8 0,0-1-8191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50.776"/>
    </inkml:context>
    <inkml:brush xml:id="br0">
      <inkml:brushProperty name="width" value="0.035" units="cm"/>
      <inkml:brushProperty name="height" value="0.035" units="cm"/>
    </inkml:brush>
  </inkml:definitions>
  <inkml:trace contextRef="#ctx0" brushRef="#br0">156 130 24575,'0'9'0,"0"20"0,-4 19 0,-2 5 0,-8 3 0,-3-17 0,3-37 0,3-19-8191</inkml:trace>
  <inkml:trace contextRef="#ctx0" brushRef="#br0" timeOffset="1">1 0 24575,'0'5'0,"0"9"0,0 13 0,0 9 0,0-1-8191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51.149"/>
    </inkml:context>
    <inkml:brush xml:id="br0">
      <inkml:brushProperty name="width" value="0.035" units="cm"/>
      <inkml:brushProperty name="height" value="0.035" units="cm"/>
    </inkml:brush>
  </inkml:definitions>
  <inkml:trace contextRef="#ctx0" brushRef="#br0">1 1 24575,'0'4'0,"0"19"0,0 24 0,0 16 0,0 3 0,0-15 0,0-38 0,0-21-8191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51.586"/>
    </inkml:context>
    <inkml:brush xml:id="br0">
      <inkml:brushProperty name="width" value="0.035" units="cm"/>
      <inkml:brushProperty name="height" value="0.035" units="cm"/>
    </inkml:brush>
  </inkml:definitions>
  <inkml:trace contextRef="#ctx0" brushRef="#br0">0 1 24575,'5'4'0,"5"20"0,11 18 0,0 2-8191</inkml:trace>
  <inkml:trace contextRef="#ctx0" brushRef="#br0" timeOffset="1">209 1 24575,'8'4'0,"4"6"0,-1 6 0,-2 9 0,-3 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51.956"/>
    </inkml:context>
    <inkml:brush xml:id="br0">
      <inkml:brushProperty name="width" value="0.035" units="cm"/>
      <inkml:brushProperty name="height" value="0.035" units="cm"/>
    </inkml:brush>
  </inkml:definitions>
  <inkml:trace contextRef="#ctx0" brushRef="#br0">1 1 24575,'4'0'0,"11"4"0,2 6 0,-1 10 0,1 7 0,-3-2-8191</inkml:trace>
  <inkml:trace contextRef="#ctx0" brushRef="#br0" timeOffset="1">182 26 24575,'4'0'0,"7"0"0,5 0 0,0 5 0,-3 9 0,-3 8 0,-4 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52.360"/>
    </inkml:context>
    <inkml:brush xml:id="br0">
      <inkml:brushProperty name="width" value="0.035" units="cm"/>
      <inkml:brushProperty name="height" value="0.035" units="cm"/>
    </inkml:brush>
  </inkml:definitions>
  <inkml:trace contextRef="#ctx0" brushRef="#br0">1 0 24575,'4'0'0,"7"9"0,0 3-8191</inkml:trace>
  <inkml:trace contextRef="#ctx0" brushRef="#br0" timeOffset="1">52 53 24575,'9'0'0,"8"0"0,0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5.591"/>
    </inkml:context>
    <inkml:brush xml:id="br0">
      <inkml:brushProperty name="width" value="0.035" units="cm"/>
      <inkml:brushProperty name="height" value="0.035" units="cm"/>
    </inkml:brush>
  </inkml:definitions>
  <inkml:trace contextRef="#ctx0" brushRef="#br0">5 0 24575,'-4'5'0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6.086"/>
    </inkml:context>
    <inkml:brush xml:id="br0">
      <inkml:brushProperty name="width" value="0.035" units="cm"/>
      <inkml:brushProperty name="height" value="0.035" units="cm"/>
    </inkml:brush>
  </inkml:definitions>
  <inkml:trace contextRef="#ctx0" brushRef="#br0">109 6 24575,'-5'-4'0,"-1"2"0,1 24 0,0 26 0,2 13 0,1 10 0,1-2 0,1-10 0,0-10 0,0-8 0,0-7 0,-4-10 0,-10-13 0,-3-21 0,1-27 0,0-21 0,2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6.086"/>
    </inkml:context>
    <inkml:brush xml:id="br0">
      <inkml:brushProperty name="width" value="0.035" units="cm"/>
      <inkml:brushProperty name="height" value="0.035" units="cm"/>
    </inkml:brush>
  </inkml:definitions>
  <inkml:trace contextRef="#ctx0" brushRef="#br0">109 6 24575,'-5'-4'0,"-1"2"0,1 24 0,0 26 0,2 13 0,1 10 0,1-2 0,1-10 0,0-10 0,0-8 0,0-7 0,-4-10 0,-10-13 0,-3-21 0,1-27 0,0-21 0,2 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6.504"/>
    </inkml:context>
    <inkml:brush xml:id="br0">
      <inkml:brushProperty name="width" value="0.035" units="cm"/>
      <inkml:brushProperty name="height" value="0.035" units="cm"/>
    </inkml:brush>
  </inkml:definitions>
  <inkml:trace contextRef="#ctx0" brushRef="#br0">71 1 24575,'0'9'0,"0"20"0,0 10 0,0 16 0,0 16 0,0 14 0,0-3 0,0-7 0,0-12 0,0-12 0,0-10 0,-4-13 0,-7-10 0,-5-31 0,-4-21 0,1-6-8191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6.863"/>
    </inkml:context>
    <inkml:brush xml:id="br0">
      <inkml:brushProperty name="width" value="0.035" units="cm"/>
      <inkml:brushProperty name="height" value="0.035" units="cm"/>
    </inkml:brush>
  </inkml:definitions>
  <inkml:trace contextRef="#ctx0" brushRef="#br0">0 0 24575,'0'5'0,"0"13"0,0 14 0,0 6 0,0 0 0,0-2 0,0-2 0,0-3 0,0-2 0,0-2 0,0-5-8191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7.734"/>
    </inkml:context>
    <inkml:brush xml:id="br0">
      <inkml:brushProperty name="width" value="0.035" units="cm"/>
      <inkml:brushProperty name="height" value="0.035" units="cm"/>
    </inkml:brush>
  </inkml:definitions>
  <inkml:trace contextRef="#ctx0" brushRef="#br0">28 1 24575,'-5'0'0,"-1"4"0,1 11 0,0 6 0,2 6 0,1 1 0,1-8 0,1-21 0,0-15 0,0-4-8191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8.152"/>
    </inkml:context>
    <inkml:brush xml:id="br0">
      <inkml:brushProperty name="width" value="0.035" units="cm"/>
      <inkml:brushProperty name="height" value="0.035" units="cm"/>
    </inkml:brush>
  </inkml:definitions>
  <inkml:trace contextRef="#ctx0" brushRef="#br0">0 0 24575,'0'4'0,"9"11"0,2 11 0,0 10 0,-2 17 0,-2 4 0,-3 0 0,-2-4 0,-1-8 0,-1-1 0,-1-1 0,1 2 0,4-6 0,1-20 0,0-12-8191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8.505"/>
    </inkml:context>
    <inkml:brush xml:id="br0">
      <inkml:brushProperty name="width" value="0.035" units="cm"/>
      <inkml:brushProperty name="height" value="0.035" units="cm"/>
    </inkml:brush>
  </inkml:definitions>
  <inkml:trace contextRef="#ctx0" brushRef="#br0">0 0 24575,'0'9'0,"0"7"0,0 5 0,0 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8.868"/>
    </inkml:context>
    <inkml:brush xml:id="br0">
      <inkml:brushProperty name="width" value="0.035" units="cm"/>
      <inkml:brushProperty name="height" value="0.035" units="cm"/>
    </inkml:brush>
  </inkml:definitions>
  <inkml:trace contextRef="#ctx0" brushRef="#br0">0 0 24575,'9'0'0,"11"13"0,3 18 0,-2 25 0,-1 30 0,0 9 0,-2 2 0,-5-12 0,0-11 0,-3-31 0,-2-24-8191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9.238"/>
    </inkml:context>
    <inkml:brush xml:id="br0">
      <inkml:brushProperty name="width" value="0.035" units="cm"/>
      <inkml:brushProperty name="height" value="0.035" units="cm"/>
    </inkml:brush>
  </inkml:definitions>
  <inkml:trace contextRef="#ctx0" brushRef="#br0">0 53 24575,'0'9'0,"0"7"0,0 5 0,0-4 0,0-20 0,0-26 0,0-13 0,0 1-8191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9.611"/>
    </inkml:context>
    <inkml:brush xml:id="br0">
      <inkml:brushProperty name="width" value="0.035" units="cm"/>
      <inkml:brushProperty name="height" value="0.035" units="cm"/>
    </inkml:brush>
  </inkml:definitions>
  <inkml:trace contextRef="#ctx0" brushRef="#br0">1 1 24575,'0'13'0,"8"22"0,4 10 0,-1 10 0,-2 4 0,-2-2 0,-4-12-8191</inkml:trace>
  <inkml:trace contextRef="#ctx0" brushRef="#br0" timeOffset="1">156 105 24575,'5'-5'0,"5"8"0,1 17 0,8 26 0,0 14 0,-3 11 0,-4-3 0,-4-8 0,-3-19 0,-3-17-8191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9.999"/>
    </inkml:context>
    <inkml:brush xml:id="br0">
      <inkml:brushProperty name="width" value="0.035" units="cm"/>
      <inkml:brushProperty name="height" value="0.035" units="cm"/>
    </inkml:brush>
  </inkml:definitions>
  <inkml:trace contextRef="#ctx0" brushRef="#br0">153 0 24575,'0'5'0,"-4"18"0,-2 24 0,-8 21 0,-2 13 0,-3 0 0,2-8 0,4-13 0,0-16 0,-11-20 0,-2-14-8191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50.407"/>
    </inkml:context>
    <inkml:brush xml:id="br0">
      <inkml:brushProperty name="width" value="0.035" units="cm"/>
      <inkml:brushProperty name="height" value="0.035" units="cm"/>
    </inkml:brush>
  </inkml:definitions>
  <inkml:trace contextRef="#ctx0" brushRef="#br0">129 1 24575,'0'17'0,"0"24"0,0 9 0,0 6 0,-4-4 0,-2-9-8191</inkml:trace>
  <inkml:trace contextRef="#ctx0" brushRef="#br0" timeOffset="1">1 182 24575,'0'4'0,"0"7"0,0 13 0,0 8 0,0-1-8191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6.504"/>
    </inkml:context>
    <inkml:brush xml:id="br0">
      <inkml:brushProperty name="width" value="0.035" units="cm"/>
      <inkml:brushProperty name="height" value="0.035" units="cm"/>
    </inkml:brush>
  </inkml:definitions>
  <inkml:trace contextRef="#ctx0" brushRef="#br0">71 1 24575,'0'9'0,"0"20"0,0 10 0,0 16 0,0 16 0,0 14 0,0-3 0,0-7 0,0-12 0,0-12 0,0-10 0,-4-13 0,-7-10 0,-5-31 0,-4-21 0,1-6-8191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50.776"/>
    </inkml:context>
    <inkml:brush xml:id="br0">
      <inkml:brushProperty name="width" value="0.035" units="cm"/>
      <inkml:brushProperty name="height" value="0.035" units="cm"/>
    </inkml:brush>
  </inkml:definitions>
  <inkml:trace contextRef="#ctx0" brushRef="#br0">156 130 24575,'0'9'0,"0"20"0,-4 19 0,-2 5 0,-8 3 0,-3-17 0,3-37 0,3-19-8191</inkml:trace>
  <inkml:trace contextRef="#ctx0" brushRef="#br0" timeOffset="1">1 0 24575,'0'5'0,"0"9"0,0 13 0,0 9 0,0-1-8191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51.149"/>
    </inkml:context>
    <inkml:brush xml:id="br0">
      <inkml:brushProperty name="width" value="0.035" units="cm"/>
      <inkml:brushProperty name="height" value="0.035" units="cm"/>
    </inkml:brush>
  </inkml:definitions>
  <inkml:trace contextRef="#ctx0" brushRef="#br0">1 1 24575,'0'4'0,"0"19"0,0 24 0,0 16 0,0 3 0,0-15 0,0-38 0,0-21-8191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51.586"/>
    </inkml:context>
    <inkml:brush xml:id="br0">
      <inkml:brushProperty name="width" value="0.035" units="cm"/>
      <inkml:brushProperty name="height" value="0.035" units="cm"/>
    </inkml:brush>
  </inkml:definitions>
  <inkml:trace contextRef="#ctx0" brushRef="#br0">0 1 24575,'5'4'0,"5"20"0,11 18 0,0 2-8191</inkml:trace>
  <inkml:trace contextRef="#ctx0" brushRef="#br0" timeOffset="1">209 1 24575,'8'4'0,"4"6"0,-1 6 0,-2 9 0,-3 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51.956"/>
    </inkml:context>
    <inkml:brush xml:id="br0">
      <inkml:brushProperty name="width" value="0.035" units="cm"/>
      <inkml:brushProperty name="height" value="0.035" units="cm"/>
    </inkml:brush>
  </inkml:definitions>
  <inkml:trace contextRef="#ctx0" brushRef="#br0">1 1 24575,'4'0'0,"11"4"0,2 6 0,-1 10 0,1 7 0,-3-2-8191</inkml:trace>
  <inkml:trace contextRef="#ctx0" brushRef="#br0" timeOffset="1">182 26 24575,'4'0'0,"7"0"0,5 0 0,0 5 0,-3 9 0,-3 8 0,-4 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52.360"/>
    </inkml:context>
    <inkml:brush xml:id="br0">
      <inkml:brushProperty name="width" value="0.035" units="cm"/>
      <inkml:brushProperty name="height" value="0.035" units="cm"/>
    </inkml:brush>
  </inkml:definitions>
  <inkml:trace contextRef="#ctx0" brushRef="#br0">1 0 24575,'4'0'0,"7"9"0,0 3-8191</inkml:trace>
  <inkml:trace contextRef="#ctx0" brushRef="#br0" timeOffset="1">52 53 24575,'9'0'0,"8"0"0,0 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6.863"/>
    </inkml:context>
    <inkml:brush xml:id="br0">
      <inkml:brushProperty name="width" value="0.035" units="cm"/>
      <inkml:brushProperty name="height" value="0.035" units="cm"/>
    </inkml:brush>
  </inkml:definitions>
  <inkml:trace contextRef="#ctx0" brushRef="#br0">0 0 24575,'0'5'0,"0"13"0,0 14 0,0 6 0,0 0 0,0-2 0,0-2 0,0-3 0,0-2 0,0-2 0,0-5-8191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7.734"/>
    </inkml:context>
    <inkml:brush xml:id="br0">
      <inkml:brushProperty name="width" value="0.035" units="cm"/>
      <inkml:brushProperty name="height" value="0.035" units="cm"/>
    </inkml:brush>
  </inkml:definitions>
  <inkml:trace contextRef="#ctx0" brushRef="#br0">28 1 24575,'-5'0'0,"-1"4"0,1 11 0,0 6 0,2 6 0,1 1 0,1-8 0,1-21 0,0-15 0,0-4-8191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8.152"/>
    </inkml:context>
    <inkml:brush xml:id="br0">
      <inkml:brushProperty name="width" value="0.035" units="cm"/>
      <inkml:brushProperty name="height" value="0.035" units="cm"/>
    </inkml:brush>
  </inkml:definitions>
  <inkml:trace contextRef="#ctx0" brushRef="#br0">0 0 24575,'0'4'0,"9"11"0,2 11 0,0 10 0,-2 17 0,-2 4 0,-3 0 0,-2-4 0,-1-8 0,-1-1 0,-1-1 0,1 2 0,4-6 0,1-20 0,0-12-8191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8.505"/>
    </inkml:context>
    <inkml:brush xml:id="br0">
      <inkml:brushProperty name="width" value="0.035" units="cm"/>
      <inkml:brushProperty name="height" value="0.035" units="cm"/>
    </inkml:brush>
  </inkml:definitions>
  <inkml:trace contextRef="#ctx0" brushRef="#br0">0 0 24575,'0'9'0,"0"7"0,0 5 0,0 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8.868"/>
    </inkml:context>
    <inkml:brush xml:id="br0">
      <inkml:brushProperty name="width" value="0.035" units="cm"/>
      <inkml:brushProperty name="height" value="0.035" units="cm"/>
    </inkml:brush>
  </inkml:definitions>
  <inkml:trace contextRef="#ctx0" brushRef="#br0">0 0 24575,'9'0'0,"11"13"0,3 18 0,-2 25 0,-1 30 0,0 9 0,-2 2 0,-5-12 0,0-11 0,-3-31 0,-2-24-8191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4:47:49.238"/>
    </inkml:context>
    <inkml:brush xml:id="br0">
      <inkml:brushProperty name="width" value="0.035" units="cm"/>
      <inkml:brushProperty name="height" value="0.035" units="cm"/>
    </inkml:brush>
  </inkml:definitions>
  <inkml:trace contextRef="#ctx0" brushRef="#br0">0 53 24575,'0'9'0,"0"7"0,0 5 0,0-4 0,0-20 0,0-26 0,0-13 0,0 1-8191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2024/6/28</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2024/6/28</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2024/6/28</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2024/6/28</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2024/6/28</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2024/6/28</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2024/6/28</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2024/6/28</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17.png"/><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image" Target="../media/image1.jpg"/><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26.xml"/><Relationship Id="rId26" Type="http://schemas.openxmlformats.org/officeDocument/2006/relationships/customXml" Target="../ink/ink30.xml"/><Relationship Id="rId3" Type="http://schemas.openxmlformats.org/officeDocument/2006/relationships/image" Target="../media/image2.png"/><Relationship Id="rId21" Type="http://schemas.openxmlformats.org/officeDocument/2006/relationships/image" Target="../media/image11.png"/><Relationship Id="rId34" Type="http://schemas.openxmlformats.org/officeDocument/2006/relationships/customXml" Target="../ink/ink34.xml"/><Relationship Id="rId7" Type="http://schemas.openxmlformats.org/officeDocument/2006/relationships/image" Target="../media/image4.png"/><Relationship Id="rId12" Type="http://schemas.openxmlformats.org/officeDocument/2006/relationships/customXml" Target="../ink/ink23.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2" Type="http://schemas.openxmlformats.org/officeDocument/2006/relationships/customXml" Target="../ink/ink18.xml"/><Relationship Id="rId16" Type="http://schemas.openxmlformats.org/officeDocument/2006/relationships/customXml" Target="../ink/ink25.xml"/><Relationship Id="rId20" Type="http://schemas.openxmlformats.org/officeDocument/2006/relationships/customXml" Target="../ink/ink27.xml"/><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6.png"/><Relationship Id="rId24" Type="http://schemas.openxmlformats.org/officeDocument/2006/relationships/customXml" Target="../ink/ink29.xml"/><Relationship Id="rId32" Type="http://schemas.openxmlformats.org/officeDocument/2006/relationships/customXml" Target="../ink/ink33.xml"/><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31.xml"/><Relationship Id="rId36" Type="http://schemas.openxmlformats.org/officeDocument/2006/relationships/image" Target="../media/image2.jpg"/><Relationship Id="rId10" Type="http://schemas.openxmlformats.org/officeDocument/2006/relationships/customXml" Target="../ink/ink22.xml"/><Relationship Id="rId19" Type="http://schemas.openxmlformats.org/officeDocument/2006/relationships/image" Target="../media/image10.png"/><Relationship Id="rId31" Type="http://schemas.openxmlformats.org/officeDocument/2006/relationships/image" Target="../media/image16.png"/><Relationship Id="rId4" Type="http://schemas.openxmlformats.org/officeDocument/2006/relationships/customXml" Target="../ink/ink19.xml"/><Relationship Id="rId9" Type="http://schemas.openxmlformats.org/officeDocument/2006/relationships/image" Target="../media/image5.png"/><Relationship Id="rId14" Type="http://schemas.openxmlformats.org/officeDocument/2006/relationships/customXml" Target="../ink/ink24.xml"/><Relationship Id="rId22" Type="http://schemas.openxmlformats.org/officeDocument/2006/relationships/customXml" Target="../ink/ink28.xml"/><Relationship Id="rId27" Type="http://schemas.openxmlformats.org/officeDocument/2006/relationships/image" Target="../media/image14.png"/><Relationship Id="rId30" Type="http://schemas.openxmlformats.org/officeDocument/2006/relationships/customXml" Target="../ink/ink32.xml"/><Relationship Id="rId35" Type="http://schemas.openxmlformats.org/officeDocument/2006/relationships/image" Target="../media/image18.png"/><Relationship Id="rId8" Type="http://schemas.openxmlformats.org/officeDocument/2006/relationships/customXml" Target="../ink/ink21.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社会人になってから上京。旦那は友人の紹介</a:t>
            </a:r>
            <a:r>
              <a:rPr lang="en-US" altLang="ja-JP" dirty="0"/>
              <a:t>(37)</a:t>
            </a:r>
            <a:r>
              <a:rPr lang="ja-JP" altLang="en-US" dirty="0"/>
              <a:t>結婚生活</a:t>
            </a:r>
            <a:r>
              <a:rPr lang="en-US" altLang="ja-JP" dirty="0"/>
              <a:t>7</a:t>
            </a:r>
            <a:r>
              <a:rPr lang="ja-JP" altLang="en-US" dirty="0"/>
              <a:t>年目</a:t>
            </a:r>
            <a:endParaRPr lang="en-US" altLang="ja-JP" dirty="0"/>
          </a:p>
          <a:p>
            <a:r>
              <a:rPr lang="ja-JP" altLang="en-US" dirty="0"/>
              <a:t>五年前に第一子を出産、旦那の年収は</a:t>
            </a:r>
            <a:r>
              <a:rPr lang="en-US" altLang="ja-JP" dirty="0"/>
              <a:t>475</a:t>
            </a:r>
            <a:r>
              <a:rPr lang="ja-JP" altLang="en-US" dirty="0"/>
              <a:t>万円で生活に困窮しているわけではないが満足もしていない</a:t>
            </a:r>
            <a:endParaRPr lang="en-US" altLang="ja-JP" dirty="0"/>
          </a:p>
          <a:p>
            <a:r>
              <a:rPr lang="ja-JP" altLang="en-US" dirty="0"/>
              <a:t>職場ではまだ働いていたい、が子育てとの両立には不安</a:t>
            </a:r>
            <a:endParaRPr lang="en-US" altLang="ja-JP" dirty="0"/>
          </a:p>
          <a:p>
            <a:r>
              <a:rPr lang="ja-JP" altLang="en-US" dirty="0"/>
              <a:t>通勤時間は山手線で</a:t>
            </a:r>
            <a:r>
              <a:rPr lang="en-US" altLang="ja-JP" dirty="0"/>
              <a:t>20</a:t>
            </a:r>
            <a:r>
              <a:rPr lang="ja-JP" altLang="en-US" dirty="0"/>
              <a:t>分、都内勤務</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ja-JP" altLang="en-US" dirty="0"/>
          </a:p>
        </p:txBody>
      </p:sp>
      <p:pic>
        <p:nvPicPr>
          <p:cNvPr id="3" name="図プレースホルダー 2" descr="白いバックグラウンドの前に立っている女性&#10;&#10;低い精度で自動的に生成された説明">
            <a:extLst>
              <a:ext uri="{FF2B5EF4-FFF2-40B4-BE49-F238E27FC236}">
                <a16:creationId xmlns:a16="http://schemas.microsoft.com/office/drawing/2014/main" id="{A3487736-689F-8CCD-D5BE-D8476992660E}"/>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773" r="1773"/>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normAutofit lnSpcReduction="10000"/>
          </a:bodyPr>
          <a:lstStyle/>
          <a:p>
            <a:r>
              <a:rPr lang="ja-JP" altLang="en-US" dirty="0"/>
              <a:t>女性</a:t>
            </a:r>
            <a:endParaRPr lang="en-US" altLang="ja-JP" dirty="0"/>
          </a:p>
          <a:p>
            <a:r>
              <a:rPr lang="ja-JP" altLang="en-US" dirty="0"/>
              <a:t>氏名：田中紗希</a:t>
            </a:r>
            <a:r>
              <a:rPr lang="en-US" altLang="ja-JP" dirty="0"/>
              <a:t>(</a:t>
            </a:r>
            <a:r>
              <a:rPr lang="ja-JP" altLang="en-US" dirty="0"/>
              <a:t>さき</a:t>
            </a:r>
            <a:r>
              <a:rPr lang="en-US" altLang="ja-JP" dirty="0"/>
              <a:t>)</a:t>
            </a:r>
            <a:endParaRPr lang="ja-JP" altLang="en-US" dirty="0"/>
          </a:p>
          <a:p>
            <a:r>
              <a:rPr lang="ja-JP" altLang="en-US" dirty="0"/>
              <a:t>年齢：</a:t>
            </a:r>
            <a:r>
              <a:rPr lang="en-US" altLang="ja-JP" dirty="0"/>
              <a:t>35</a:t>
            </a:r>
            <a:r>
              <a:rPr lang="ja-JP" altLang="en-US" dirty="0"/>
              <a:t>歳</a:t>
            </a:r>
          </a:p>
          <a:p>
            <a:r>
              <a:rPr lang="ja-JP" altLang="en-US" dirty="0"/>
              <a:t>職業：広告代理店</a:t>
            </a:r>
            <a:endParaRPr lang="en-US" altLang="ja-JP" dirty="0"/>
          </a:p>
          <a:p>
            <a:r>
              <a:rPr lang="ja-JP" altLang="en-US" dirty="0"/>
              <a:t>収入：</a:t>
            </a:r>
            <a:r>
              <a:rPr lang="en-US" altLang="ja-JP" dirty="0"/>
              <a:t>400</a:t>
            </a:r>
            <a:r>
              <a:rPr lang="ja-JP" altLang="en-US" dirty="0"/>
              <a:t>万円</a:t>
            </a:r>
          </a:p>
          <a:p>
            <a:r>
              <a:rPr lang="ja-JP" altLang="en-US" dirty="0"/>
              <a:t>学歴：大学卒</a:t>
            </a:r>
          </a:p>
          <a:p>
            <a:r>
              <a:rPr lang="ja-JP" altLang="en-US" dirty="0"/>
              <a:t>出生：千葉</a:t>
            </a:r>
            <a:r>
              <a:rPr lang="en-US" altLang="ja-JP" dirty="0"/>
              <a:t>(</a:t>
            </a:r>
            <a:r>
              <a:rPr lang="ja-JP" altLang="en-US" dirty="0"/>
              <a:t>柏</a:t>
            </a:r>
            <a:r>
              <a:rPr lang="en-US" altLang="ja-JP" dirty="0"/>
              <a:t>)</a:t>
            </a:r>
          </a:p>
          <a:p>
            <a:r>
              <a:rPr lang="ja-JP" altLang="en-US" dirty="0"/>
              <a:t>家族：既婚　子持ち</a:t>
            </a:r>
            <a:r>
              <a:rPr lang="en-US" altLang="ja-JP" dirty="0"/>
              <a:t>(5</a:t>
            </a:r>
            <a:r>
              <a:rPr lang="ja-JP" altLang="en-US" dirty="0"/>
              <a:t>歳</a:t>
            </a:r>
            <a:r>
              <a:rPr lang="en-US" altLang="ja-JP" dirty="0"/>
              <a:t>)</a:t>
            </a:r>
          </a:p>
          <a:p>
            <a:r>
              <a:rPr lang="ja-JP" altLang="en-US" dirty="0"/>
              <a:t>特徴：強い</a:t>
            </a:r>
            <a:endParaRPr lang="en-US" altLang="ja-JP" dirty="0"/>
          </a:p>
          <a:p>
            <a:r>
              <a:rPr lang="ja-JP" altLang="en-US" dirty="0"/>
              <a:t>家賃</a:t>
            </a:r>
            <a:r>
              <a:rPr lang="en-US" altLang="ja-JP" dirty="0"/>
              <a:t>(18</a:t>
            </a:r>
            <a:r>
              <a:rPr lang="ja-JP" altLang="en-US" dirty="0"/>
              <a:t>万円</a:t>
            </a:r>
            <a:r>
              <a:rPr lang="en-US" altLang="ja-JP" dirty="0"/>
              <a:t>)</a:t>
            </a:r>
          </a:p>
          <a:p>
            <a:r>
              <a:rPr lang="ja-JP" altLang="en-US" dirty="0"/>
              <a:t>退勤時間</a:t>
            </a:r>
            <a:r>
              <a:rPr lang="en-US" altLang="ja-JP" dirty="0"/>
              <a:t>:</a:t>
            </a:r>
            <a:r>
              <a:rPr lang="ja-JP" altLang="en-US" dirty="0"/>
              <a:t>主に定時退勤の</a:t>
            </a:r>
            <a:r>
              <a:rPr lang="en-US" altLang="ja-JP" dirty="0"/>
              <a:t>5:30</a:t>
            </a:r>
          </a:p>
          <a:p>
            <a:r>
              <a:rPr lang="ja-JP" altLang="en-US" dirty="0"/>
              <a:t>フレックス利用可</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ja-JP" altLang="en-US" dirty="0"/>
              <a:t>インフルエンサーもどき</a:t>
            </a:r>
            <a:endParaRPr lang="en-US" altLang="ja-JP" dirty="0"/>
          </a:p>
          <a:p>
            <a:r>
              <a:rPr lang="ja-JP" altLang="en-US" dirty="0"/>
              <a:t>個人ブログ</a:t>
            </a:r>
            <a:endParaRPr lang="en-US" altLang="ja-JP" dirty="0"/>
          </a:p>
          <a:p>
            <a:r>
              <a:rPr lang="en-US" altLang="ja-JP" dirty="0"/>
              <a:t>30</a:t>
            </a:r>
            <a:r>
              <a:rPr lang="ja-JP" altLang="en-US" dirty="0"/>
              <a:t>↑🚺</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normAutofit lnSpcReduction="10000"/>
          </a:bodyPr>
          <a:lstStyle/>
          <a:p>
            <a:r>
              <a:rPr lang="ja-JP" altLang="en-US" dirty="0"/>
              <a:t>保育園の送り迎え</a:t>
            </a:r>
            <a:endParaRPr lang="en-US" altLang="ja-JP" dirty="0"/>
          </a:p>
          <a:p>
            <a:r>
              <a:rPr lang="ja-JP" altLang="en-US" dirty="0"/>
              <a:t>旦那がいつ帰ってくるかわからない</a:t>
            </a:r>
            <a:endParaRPr lang="en-US" altLang="ja-JP" dirty="0"/>
          </a:p>
          <a:p>
            <a:r>
              <a:rPr lang="ja-JP" altLang="en-US" dirty="0">
                <a:highlight>
                  <a:srgbClr val="FFFF00"/>
                </a:highlight>
              </a:rPr>
              <a:t>仕事で時間がない</a:t>
            </a:r>
            <a:endParaRPr lang="en-US" altLang="ja-JP" dirty="0">
              <a:highlight>
                <a:srgbClr val="FFFF00"/>
              </a:highlight>
            </a:endParaRPr>
          </a:p>
          <a:p>
            <a:r>
              <a:rPr lang="ja-JP" altLang="en-US" dirty="0"/>
              <a:t>子供との時間がない</a:t>
            </a:r>
            <a:endParaRPr lang="en-US" altLang="ja-JP" dirty="0"/>
          </a:p>
          <a:p>
            <a:r>
              <a:rPr lang="ja-JP" altLang="en-US" dirty="0">
                <a:highlight>
                  <a:srgbClr val="FFFF00"/>
                </a:highlight>
              </a:rPr>
              <a:t>旦那が育児に参加してくれない</a:t>
            </a:r>
            <a:endParaRPr lang="en-US" altLang="ja-JP" dirty="0">
              <a:highlight>
                <a:srgbClr val="FFFF00"/>
              </a:highlight>
            </a:endParaRPr>
          </a:p>
          <a:p>
            <a:r>
              <a:rPr lang="ja-JP" altLang="en-US" dirty="0"/>
              <a:t>育児との両立</a:t>
            </a:r>
            <a:endParaRPr lang="en-US" altLang="ja-JP" dirty="0"/>
          </a:p>
          <a:p>
            <a:r>
              <a:rPr lang="ja-JP" altLang="en-US" dirty="0"/>
              <a:t>家賃</a:t>
            </a:r>
            <a:endParaRPr lang="en-US" altLang="ja-JP" dirty="0"/>
          </a:p>
          <a:p>
            <a:r>
              <a:rPr lang="ja-JP" altLang="en-US" dirty="0"/>
              <a:t>公園ほしい</a:t>
            </a:r>
            <a:endParaRPr lang="en-US" altLang="ja-JP" dirty="0"/>
          </a:p>
          <a:p>
            <a:r>
              <a:rPr lang="ja-JP" altLang="en-US" dirty="0"/>
              <a:t>ストレス</a:t>
            </a:r>
            <a:endParaRPr lang="en-US" altLang="ja-JP" dirty="0"/>
          </a:p>
          <a:p>
            <a:r>
              <a:rPr lang="ja-JP" altLang="en-US" dirty="0"/>
              <a:t>子供服が小さくなっちゃうーーー</a:t>
            </a:r>
            <a:endParaRPr lang="en-US" altLang="ja-JP" dirty="0"/>
          </a:p>
          <a:p>
            <a:r>
              <a:rPr lang="ja-JP" altLang="en-US" dirty="0"/>
              <a:t>朝早く起きたくない</a:t>
            </a:r>
            <a:endParaRPr lang="en-US" altLang="ja-JP" dirty="0"/>
          </a:p>
          <a:p>
            <a:r>
              <a:rPr lang="ja-JP" altLang="en-US" dirty="0"/>
              <a:t>寝る時間がない</a:t>
            </a:r>
          </a:p>
        </p:txBody>
      </p:sp>
      <p:grpSp>
        <p:nvGrpSpPr>
          <p:cNvPr id="27" name="グループ化 26">
            <a:extLst>
              <a:ext uri="{FF2B5EF4-FFF2-40B4-BE49-F238E27FC236}">
                <a16:creationId xmlns:a16="http://schemas.microsoft.com/office/drawing/2014/main" id="{93E30EDC-CB76-1690-8B88-80E19CED39CF}"/>
              </a:ext>
            </a:extLst>
          </p:cNvPr>
          <p:cNvGrpSpPr/>
          <p:nvPr/>
        </p:nvGrpSpPr>
        <p:grpSpPr>
          <a:xfrm>
            <a:off x="1893490" y="988641"/>
            <a:ext cx="258480" cy="281880"/>
            <a:chOff x="1893490" y="988641"/>
            <a:chExt cx="258480" cy="281880"/>
          </a:xfrm>
        </p:grpSpPr>
        <mc:AlternateContent xmlns:mc="http://schemas.openxmlformats.org/markup-compatibility/2006" xmlns:p14="http://schemas.microsoft.com/office/powerpoint/2010/main">
          <mc:Choice Requires="p14">
            <p:contentPart p14:bwMode="auto" r:id="rId3">
              <p14:nvContentPartPr>
                <p14:cNvPr id="4" name="インク 3">
                  <a:extLst>
                    <a:ext uri="{FF2B5EF4-FFF2-40B4-BE49-F238E27FC236}">
                      <a16:creationId xmlns:a16="http://schemas.microsoft.com/office/drawing/2014/main" id="{64642592-7B27-ED68-E416-F5A7F51A99CC}"/>
                    </a:ext>
                  </a:extLst>
                </p14:cNvPr>
                <p14:cNvContentPartPr/>
                <p14:nvPr/>
              </p14:nvContentPartPr>
              <p14:xfrm>
                <a:off x="2116330" y="1082241"/>
                <a:ext cx="1800" cy="1800"/>
              </p14:xfrm>
            </p:contentPart>
          </mc:Choice>
          <mc:Fallback xmlns="">
            <p:pic>
              <p:nvPicPr>
                <p:cNvPr id="4" name="インク 3">
                  <a:extLst>
                    <a:ext uri="{FF2B5EF4-FFF2-40B4-BE49-F238E27FC236}">
                      <a16:creationId xmlns:a16="http://schemas.microsoft.com/office/drawing/2014/main" id="{64642592-7B27-ED68-E416-F5A7F51A99CC}"/>
                    </a:ext>
                  </a:extLst>
                </p:cNvPr>
                <p:cNvPicPr/>
                <p:nvPr/>
              </p:nvPicPr>
              <p:blipFill>
                <a:blip r:embed="rId4"/>
                <a:stretch>
                  <a:fillRect/>
                </a:stretch>
              </p:blipFill>
              <p:spPr>
                <a:xfrm>
                  <a:off x="2110210" y="1076121"/>
                  <a:ext cx="1404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インク 10">
                  <a:extLst>
                    <a:ext uri="{FF2B5EF4-FFF2-40B4-BE49-F238E27FC236}">
                      <a16:creationId xmlns:a16="http://schemas.microsoft.com/office/drawing/2014/main" id="{31725377-4D5E-1EDF-B727-FD5C94EEE91A}"/>
                    </a:ext>
                  </a:extLst>
                </p14:cNvPr>
                <p14:cNvContentPartPr/>
                <p14:nvPr/>
              </p14:nvContentPartPr>
              <p14:xfrm>
                <a:off x="2050810" y="1052361"/>
                <a:ext cx="39240" cy="176400"/>
              </p14:xfrm>
            </p:contentPart>
          </mc:Choice>
          <mc:Fallback xmlns="">
            <p:pic>
              <p:nvPicPr>
                <p:cNvPr id="11" name="インク 10">
                  <a:extLst>
                    <a:ext uri="{FF2B5EF4-FFF2-40B4-BE49-F238E27FC236}">
                      <a16:creationId xmlns:a16="http://schemas.microsoft.com/office/drawing/2014/main" id="{31725377-4D5E-1EDF-B727-FD5C94EEE91A}"/>
                    </a:ext>
                  </a:extLst>
                </p:cNvPr>
                <p:cNvPicPr/>
                <p:nvPr/>
              </p:nvPicPr>
              <p:blipFill>
                <a:blip r:embed="rId6"/>
                <a:stretch>
                  <a:fillRect/>
                </a:stretch>
              </p:blipFill>
              <p:spPr>
                <a:xfrm>
                  <a:off x="2044690" y="1046241"/>
                  <a:ext cx="514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インク 11">
                  <a:extLst>
                    <a:ext uri="{FF2B5EF4-FFF2-40B4-BE49-F238E27FC236}">
                      <a16:creationId xmlns:a16="http://schemas.microsoft.com/office/drawing/2014/main" id="{7E8018C7-1D19-429B-50E0-AF41D2A1EC57}"/>
                    </a:ext>
                  </a:extLst>
                </p14:cNvPr>
                <p14:cNvContentPartPr/>
                <p14:nvPr/>
              </p14:nvContentPartPr>
              <p14:xfrm>
                <a:off x="1980610" y="988641"/>
                <a:ext cx="25560" cy="232920"/>
              </p14:xfrm>
            </p:contentPart>
          </mc:Choice>
          <mc:Fallback xmlns="">
            <p:pic>
              <p:nvPicPr>
                <p:cNvPr id="12" name="インク 11">
                  <a:extLst>
                    <a:ext uri="{FF2B5EF4-FFF2-40B4-BE49-F238E27FC236}">
                      <a16:creationId xmlns:a16="http://schemas.microsoft.com/office/drawing/2014/main" id="{7E8018C7-1D19-429B-50E0-AF41D2A1EC57}"/>
                    </a:ext>
                  </a:extLst>
                </p:cNvPr>
                <p:cNvPicPr/>
                <p:nvPr/>
              </p:nvPicPr>
              <p:blipFill>
                <a:blip r:embed="rId8"/>
                <a:stretch>
                  <a:fillRect/>
                </a:stretch>
              </p:blipFill>
              <p:spPr>
                <a:xfrm>
                  <a:off x="1974490" y="982521"/>
                  <a:ext cx="378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インク 12">
                  <a:extLst>
                    <a:ext uri="{FF2B5EF4-FFF2-40B4-BE49-F238E27FC236}">
                      <a16:creationId xmlns:a16="http://schemas.microsoft.com/office/drawing/2014/main" id="{75A4B4FC-A373-9D80-79F7-09E370F1CB91}"/>
                    </a:ext>
                  </a:extLst>
                </p14:cNvPr>
                <p14:cNvContentPartPr/>
                <p14:nvPr/>
              </p14:nvContentPartPr>
              <p14:xfrm>
                <a:off x="1950010" y="1054521"/>
                <a:ext cx="360" cy="111960"/>
              </p14:xfrm>
            </p:contentPart>
          </mc:Choice>
          <mc:Fallback xmlns="">
            <p:pic>
              <p:nvPicPr>
                <p:cNvPr id="13" name="インク 12">
                  <a:extLst>
                    <a:ext uri="{FF2B5EF4-FFF2-40B4-BE49-F238E27FC236}">
                      <a16:creationId xmlns:a16="http://schemas.microsoft.com/office/drawing/2014/main" id="{75A4B4FC-A373-9D80-79F7-09E370F1CB91}"/>
                    </a:ext>
                  </a:extLst>
                </p:cNvPr>
                <p:cNvPicPr/>
                <p:nvPr/>
              </p:nvPicPr>
              <p:blipFill>
                <a:blip r:embed="rId10"/>
                <a:stretch>
                  <a:fillRect/>
                </a:stretch>
              </p:blipFill>
              <p:spPr>
                <a:xfrm>
                  <a:off x="1943890" y="1048401"/>
                  <a:ext cx="126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インク 13">
                  <a:extLst>
                    <a:ext uri="{FF2B5EF4-FFF2-40B4-BE49-F238E27FC236}">
                      <a16:creationId xmlns:a16="http://schemas.microsoft.com/office/drawing/2014/main" id="{59938060-81DD-A061-71D5-11DDD21D3022}"/>
                    </a:ext>
                  </a:extLst>
                </p14:cNvPr>
                <p14:cNvContentPartPr/>
                <p14:nvPr/>
              </p14:nvContentPartPr>
              <p14:xfrm>
                <a:off x="1893490" y="1147401"/>
                <a:ext cx="10080" cy="41760"/>
              </p14:xfrm>
            </p:contentPart>
          </mc:Choice>
          <mc:Fallback xmlns="">
            <p:pic>
              <p:nvPicPr>
                <p:cNvPr id="14" name="インク 13">
                  <a:extLst>
                    <a:ext uri="{FF2B5EF4-FFF2-40B4-BE49-F238E27FC236}">
                      <a16:creationId xmlns:a16="http://schemas.microsoft.com/office/drawing/2014/main" id="{59938060-81DD-A061-71D5-11DDD21D3022}"/>
                    </a:ext>
                  </a:extLst>
                </p:cNvPr>
                <p:cNvPicPr/>
                <p:nvPr/>
              </p:nvPicPr>
              <p:blipFill>
                <a:blip r:embed="rId12"/>
                <a:stretch>
                  <a:fillRect/>
                </a:stretch>
              </p:blipFill>
              <p:spPr>
                <a:xfrm>
                  <a:off x="1887370" y="1141281"/>
                  <a:ext cx="2232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インク 14">
                  <a:extLst>
                    <a:ext uri="{FF2B5EF4-FFF2-40B4-BE49-F238E27FC236}">
                      <a16:creationId xmlns:a16="http://schemas.microsoft.com/office/drawing/2014/main" id="{10A818CA-02A2-EAA2-8FAF-27822D7E6217}"/>
                    </a:ext>
                  </a:extLst>
                </p14:cNvPr>
                <p14:cNvContentPartPr/>
                <p14:nvPr/>
              </p14:nvContentPartPr>
              <p14:xfrm>
                <a:off x="1931650" y="1017081"/>
                <a:ext cx="24480" cy="195840"/>
              </p14:xfrm>
            </p:contentPart>
          </mc:Choice>
          <mc:Fallback xmlns="">
            <p:pic>
              <p:nvPicPr>
                <p:cNvPr id="15" name="インク 14">
                  <a:extLst>
                    <a:ext uri="{FF2B5EF4-FFF2-40B4-BE49-F238E27FC236}">
                      <a16:creationId xmlns:a16="http://schemas.microsoft.com/office/drawing/2014/main" id="{10A818CA-02A2-EAA2-8FAF-27822D7E6217}"/>
                    </a:ext>
                  </a:extLst>
                </p:cNvPr>
                <p:cNvPicPr/>
                <p:nvPr/>
              </p:nvPicPr>
              <p:blipFill>
                <a:blip r:embed="rId14"/>
                <a:stretch>
                  <a:fillRect/>
                </a:stretch>
              </p:blipFill>
              <p:spPr>
                <a:xfrm>
                  <a:off x="1925530" y="1010961"/>
                  <a:ext cx="367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インク 15">
                  <a:extLst>
                    <a:ext uri="{FF2B5EF4-FFF2-40B4-BE49-F238E27FC236}">
                      <a16:creationId xmlns:a16="http://schemas.microsoft.com/office/drawing/2014/main" id="{C3FC3510-CCE7-FAD2-5680-980A00FFC7AE}"/>
                    </a:ext>
                  </a:extLst>
                </p14:cNvPr>
                <p14:cNvContentPartPr/>
                <p14:nvPr/>
              </p14:nvContentPartPr>
              <p14:xfrm>
                <a:off x="1959370" y="1119681"/>
                <a:ext cx="360" cy="24120"/>
              </p14:xfrm>
            </p:contentPart>
          </mc:Choice>
          <mc:Fallback xmlns="">
            <p:pic>
              <p:nvPicPr>
                <p:cNvPr id="16" name="インク 15">
                  <a:extLst>
                    <a:ext uri="{FF2B5EF4-FFF2-40B4-BE49-F238E27FC236}">
                      <a16:creationId xmlns:a16="http://schemas.microsoft.com/office/drawing/2014/main" id="{C3FC3510-CCE7-FAD2-5680-980A00FFC7AE}"/>
                    </a:ext>
                  </a:extLst>
                </p:cNvPr>
                <p:cNvPicPr/>
                <p:nvPr/>
              </p:nvPicPr>
              <p:blipFill>
                <a:blip r:embed="rId16"/>
                <a:stretch>
                  <a:fillRect/>
                </a:stretch>
              </p:blipFill>
              <p:spPr>
                <a:xfrm>
                  <a:off x="1953250" y="1113561"/>
                  <a:ext cx="126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インク 16">
                  <a:extLst>
                    <a:ext uri="{FF2B5EF4-FFF2-40B4-BE49-F238E27FC236}">
                      <a16:creationId xmlns:a16="http://schemas.microsoft.com/office/drawing/2014/main" id="{48C4F73A-F7FD-C8B3-6677-58BDD16745F1}"/>
                    </a:ext>
                  </a:extLst>
                </p14:cNvPr>
                <p14:cNvContentPartPr/>
                <p14:nvPr/>
              </p14:nvContentPartPr>
              <p14:xfrm>
                <a:off x="1959370" y="1054521"/>
                <a:ext cx="63360" cy="216000"/>
              </p14:xfrm>
            </p:contentPart>
          </mc:Choice>
          <mc:Fallback xmlns="">
            <p:pic>
              <p:nvPicPr>
                <p:cNvPr id="17" name="インク 16">
                  <a:extLst>
                    <a:ext uri="{FF2B5EF4-FFF2-40B4-BE49-F238E27FC236}">
                      <a16:creationId xmlns:a16="http://schemas.microsoft.com/office/drawing/2014/main" id="{48C4F73A-F7FD-C8B3-6677-58BDD16745F1}"/>
                    </a:ext>
                  </a:extLst>
                </p:cNvPr>
                <p:cNvPicPr/>
                <p:nvPr/>
              </p:nvPicPr>
              <p:blipFill>
                <a:blip r:embed="rId18"/>
                <a:stretch>
                  <a:fillRect/>
                </a:stretch>
              </p:blipFill>
              <p:spPr>
                <a:xfrm>
                  <a:off x="1953250" y="1048401"/>
                  <a:ext cx="7560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インク 17">
                  <a:extLst>
                    <a:ext uri="{FF2B5EF4-FFF2-40B4-BE49-F238E27FC236}">
                      <a16:creationId xmlns:a16="http://schemas.microsoft.com/office/drawing/2014/main" id="{37253A4C-23C5-28C7-E4AF-FD008683B863}"/>
                    </a:ext>
                  </a:extLst>
                </p14:cNvPr>
                <p14:cNvContentPartPr/>
                <p14:nvPr/>
              </p14:nvContentPartPr>
              <p14:xfrm>
                <a:off x="2043610" y="1119321"/>
                <a:ext cx="360" cy="41760"/>
              </p14:xfrm>
            </p:contentPart>
          </mc:Choice>
          <mc:Fallback xmlns="">
            <p:pic>
              <p:nvPicPr>
                <p:cNvPr id="18" name="インク 17">
                  <a:extLst>
                    <a:ext uri="{FF2B5EF4-FFF2-40B4-BE49-F238E27FC236}">
                      <a16:creationId xmlns:a16="http://schemas.microsoft.com/office/drawing/2014/main" id="{37253A4C-23C5-28C7-E4AF-FD008683B863}"/>
                    </a:ext>
                  </a:extLst>
                </p:cNvPr>
                <p:cNvPicPr/>
                <p:nvPr/>
              </p:nvPicPr>
              <p:blipFill>
                <a:blip r:embed="rId20"/>
                <a:stretch>
                  <a:fillRect/>
                </a:stretch>
              </p:blipFill>
              <p:spPr>
                <a:xfrm>
                  <a:off x="2037490" y="1113201"/>
                  <a:ext cx="1260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インク 18">
                  <a:extLst>
                    <a:ext uri="{FF2B5EF4-FFF2-40B4-BE49-F238E27FC236}">
                      <a16:creationId xmlns:a16="http://schemas.microsoft.com/office/drawing/2014/main" id="{F4A814CF-DC8D-7689-7E03-E81518880955}"/>
                    </a:ext>
                  </a:extLst>
                </p14:cNvPr>
                <p14:cNvContentPartPr/>
                <p14:nvPr/>
              </p14:nvContentPartPr>
              <p14:xfrm>
                <a:off x="2052610" y="1035441"/>
                <a:ext cx="94680" cy="177840"/>
              </p14:xfrm>
            </p:contentPart>
          </mc:Choice>
          <mc:Fallback xmlns="">
            <p:pic>
              <p:nvPicPr>
                <p:cNvPr id="19" name="インク 18">
                  <a:extLst>
                    <a:ext uri="{FF2B5EF4-FFF2-40B4-BE49-F238E27FC236}">
                      <a16:creationId xmlns:a16="http://schemas.microsoft.com/office/drawing/2014/main" id="{F4A814CF-DC8D-7689-7E03-E81518880955}"/>
                    </a:ext>
                  </a:extLst>
                </p:cNvPr>
                <p:cNvPicPr/>
                <p:nvPr/>
              </p:nvPicPr>
              <p:blipFill>
                <a:blip r:embed="rId22"/>
                <a:stretch>
                  <a:fillRect/>
                </a:stretch>
              </p:blipFill>
              <p:spPr>
                <a:xfrm>
                  <a:off x="2046490" y="1029321"/>
                  <a:ext cx="1069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インク 19">
                  <a:extLst>
                    <a:ext uri="{FF2B5EF4-FFF2-40B4-BE49-F238E27FC236}">
                      <a16:creationId xmlns:a16="http://schemas.microsoft.com/office/drawing/2014/main" id="{F8FF167E-7237-3DD4-1887-93B25928493B}"/>
                    </a:ext>
                  </a:extLst>
                </p14:cNvPr>
                <p14:cNvContentPartPr/>
                <p14:nvPr/>
              </p14:nvContentPartPr>
              <p14:xfrm>
                <a:off x="2090770" y="1044801"/>
                <a:ext cx="55080" cy="186120"/>
              </p14:xfrm>
            </p:contentPart>
          </mc:Choice>
          <mc:Fallback xmlns="">
            <p:pic>
              <p:nvPicPr>
                <p:cNvPr id="20" name="インク 19">
                  <a:extLst>
                    <a:ext uri="{FF2B5EF4-FFF2-40B4-BE49-F238E27FC236}">
                      <a16:creationId xmlns:a16="http://schemas.microsoft.com/office/drawing/2014/main" id="{F8FF167E-7237-3DD4-1887-93B25928493B}"/>
                    </a:ext>
                  </a:extLst>
                </p:cNvPr>
                <p:cNvPicPr/>
                <p:nvPr/>
              </p:nvPicPr>
              <p:blipFill>
                <a:blip r:embed="rId24"/>
                <a:stretch>
                  <a:fillRect/>
                </a:stretch>
              </p:blipFill>
              <p:spPr>
                <a:xfrm>
                  <a:off x="2084650" y="1038681"/>
                  <a:ext cx="6732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インク 20">
                  <a:extLst>
                    <a:ext uri="{FF2B5EF4-FFF2-40B4-BE49-F238E27FC236}">
                      <a16:creationId xmlns:a16="http://schemas.microsoft.com/office/drawing/2014/main" id="{33969389-0256-686B-87DB-E28DE3F52942}"/>
                    </a:ext>
                  </a:extLst>
                </p14:cNvPr>
                <p14:cNvContentPartPr/>
                <p14:nvPr/>
              </p14:nvContentPartPr>
              <p14:xfrm>
                <a:off x="1987450" y="1063521"/>
                <a:ext cx="46800" cy="102240"/>
              </p14:xfrm>
            </p:contentPart>
          </mc:Choice>
          <mc:Fallback xmlns="">
            <p:pic>
              <p:nvPicPr>
                <p:cNvPr id="21" name="インク 20">
                  <a:extLst>
                    <a:ext uri="{FF2B5EF4-FFF2-40B4-BE49-F238E27FC236}">
                      <a16:creationId xmlns:a16="http://schemas.microsoft.com/office/drawing/2014/main" id="{33969389-0256-686B-87DB-E28DE3F52942}"/>
                    </a:ext>
                  </a:extLst>
                </p:cNvPr>
                <p:cNvPicPr/>
                <p:nvPr/>
              </p:nvPicPr>
              <p:blipFill>
                <a:blip r:embed="rId26"/>
                <a:stretch>
                  <a:fillRect/>
                </a:stretch>
              </p:blipFill>
              <p:spPr>
                <a:xfrm>
                  <a:off x="1981330" y="1057401"/>
                  <a:ext cx="5904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インク 21">
                  <a:extLst>
                    <a:ext uri="{FF2B5EF4-FFF2-40B4-BE49-F238E27FC236}">
                      <a16:creationId xmlns:a16="http://schemas.microsoft.com/office/drawing/2014/main" id="{70D802CA-5BEC-BA82-87EE-C2A62887DEFC}"/>
                    </a:ext>
                  </a:extLst>
                </p14:cNvPr>
                <p14:cNvContentPartPr/>
                <p14:nvPr/>
              </p14:nvContentPartPr>
              <p14:xfrm>
                <a:off x="1893850" y="1082241"/>
                <a:ext cx="56520" cy="132120"/>
              </p14:xfrm>
            </p:contentPart>
          </mc:Choice>
          <mc:Fallback xmlns="">
            <p:pic>
              <p:nvPicPr>
                <p:cNvPr id="22" name="インク 21">
                  <a:extLst>
                    <a:ext uri="{FF2B5EF4-FFF2-40B4-BE49-F238E27FC236}">
                      <a16:creationId xmlns:a16="http://schemas.microsoft.com/office/drawing/2014/main" id="{70D802CA-5BEC-BA82-87EE-C2A62887DEFC}"/>
                    </a:ext>
                  </a:extLst>
                </p:cNvPr>
                <p:cNvPicPr/>
                <p:nvPr/>
              </p:nvPicPr>
              <p:blipFill>
                <a:blip r:embed="rId28"/>
                <a:stretch>
                  <a:fillRect/>
                </a:stretch>
              </p:blipFill>
              <p:spPr>
                <a:xfrm>
                  <a:off x="1887730" y="1076121"/>
                  <a:ext cx="687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 name="インク 22">
                  <a:extLst>
                    <a:ext uri="{FF2B5EF4-FFF2-40B4-BE49-F238E27FC236}">
                      <a16:creationId xmlns:a16="http://schemas.microsoft.com/office/drawing/2014/main" id="{DE0A1998-2ED0-5107-2573-60EB54E535BC}"/>
                    </a:ext>
                  </a:extLst>
                </p14:cNvPr>
                <p14:cNvContentPartPr/>
                <p14:nvPr/>
              </p14:nvContentPartPr>
              <p14:xfrm>
                <a:off x="1903210" y="1110321"/>
                <a:ext cx="360" cy="96840"/>
              </p14:xfrm>
            </p:contentPart>
          </mc:Choice>
          <mc:Fallback xmlns="">
            <p:pic>
              <p:nvPicPr>
                <p:cNvPr id="23" name="インク 22">
                  <a:extLst>
                    <a:ext uri="{FF2B5EF4-FFF2-40B4-BE49-F238E27FC236}">
                      <a16:creationId xmlns:a16="http://schemas.microsoft.com/office/drawing/2014/main" id="{DE0A1998-2ED0-5107-2573-60EB54E535BC}"/>
                    </a:ext>
                  </a:extLst>
                </p:cNvPr>
                <p:cNvPicPr/>
                <p:nvPr/>
              </p:nvPicPr>
              <p:blipFill>
                <a:blip r:embed="rId30"/>
                <a:stretch>
                  <a:fillRect/>
                </a:stretch>
              </p:blipFill>
              <p:spPr>
                <a:xfrm>
                  <a:off x="1897090" y="1104201"/>
                  <a:ext cx="126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インク 23">
                  <a:extLst>
                    <a:ext uri="{FF2B5EF4-FFF2-40B4-BE49-F238E27FC236}">
                      <a16:creationId xmlns:a16="http://schemas.microsoft.com/office/drawing/2014/main" id="{94B44431-FD77-36CB-B614-B6733C3BE5E2}"/>
                    </a:ext>
                  </a:extLst>
                </p14:cNvPr>
                <p14:cNvContentPartPr/>
                <p14:nvPr/>
              </p14:nvContentPartPr>
              <p14:xfrm>
                <a:off x="1912570" y="1026081"/>
                <a:ext cx="92160" cy="41400"/>
              </p14:xfrm>
            </p:contentPart>
          </mc:Choice>
          <mc:Fallback xmlns="">
            <p:pic>
              <p:nvPicPr>
                <p:cNvPr id="24" name="インク 23">
                  <a:extLst>
                    <a:ext uri="{FF2B5EF4-FFF2-40B4-BE49-F238E27FC236}">
                      <a16:creationId xmlns:a16="http://schemas.microsoft.com/office/drawing/2014/main" id="{94B44431-FD77-36CB-B614-B6733C3BE5E2}"/>
                    </a:ext>
                  </a:extLst>
                </p:cNvPr>
                <p:cNvPicPr/>
                <p:nvPr/>
              </p:nvPicPr>
              <p:blipFill>
                <a:blip r:embed="rId32"/>
                <a:stretch>
                  <a:fillRect/>
                </a:stretch>
              </p:blipFill>
              <p:spPr>
                <a:xfrm>
                  <a:off x="1906450" y="1019961"/>
                  <a:ext cx="1044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5" name="インク 24">
                  <a:extLst>
                    <a:ext uri="{FF2B5EF4-FFF2-40B4-BE49-F238E27FC236}">
                      <a16:creationId xmlns:a16="http://schemas.microsoft.com/office/drawing/2014/main" id="{6FDB2143-8C44-FFAF-8521-667154A977AA}"/>
                    </a:ext>
                  </a:extLst>
                </p14:cNvPr>
                <p14:cNvContentPartPr/>
                <p14:nvPr/>
              </p14:nvContentPartPr>
              <p14:xfrm>
                <a:off x="2015170" y="1072881"/>
                <a:ext cx="93240" cy="32040"/>
              </p14:xfrm>
            </p:contentPart>
          </mc:Choice>
          <mc:Fallback xmlns="">
            <p:pic>
              <p:nvPicPr>
                <p:cNvPr id="25" name="インク 24">
                  <a:extLst>
                    <a:ext uri="{FF2B5EF4-FFF2-40B4-BE49-F238E27FC236}">
                      <a16:creationId xmlns:a16="http://schemas.microsoft.com/office/drawing/2014/main" id="{6FDB2143-8C44-FFAF-8521-667154A977AA}"/>
                    </a:ext>
                  </a:extLst>
                </p:cNvPr>
                <p:cNvPicPr/>
                <p:nvPr/>
              </p:nvPicPr>
              <p:blipFill>
                <a:blip r:embed="rId34"/>
                <a:stretch>
                  <a:fillRect/>
                </a:stretch>
              </p:blipFill>
              <p:spPr>
                <a:xfrm>
                  <a:off x="2009050" y="1066761"/>
                  <a:ext cx="10548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6" name="インク 25">
                  <a:extLst>
                    <a:ext uri="{FF2B5EF4-FFF2-40B4-BE49-F238E27FC236}">
                      <a16:creationId xmlns:a16="http://schemas.microsoft.com/office/drawing/2014/main" id="{37BD134A-ED6C-C3BB-81E1-EB592D7F8D08}"/>
                    </a:ext>
                  </a:extLst>
                </p14:cNvPr>
                <p14:cNvContentPartPr/>
                <p14:nvPr/>
              </p14:nvContentPartPr>
              <p14:xfrm>
                <a:off x="2117770" y="1091601"/>
                <a:ext cx="34200" cy="19440"/>
              </p14:xfrm>
            </p:contentPart>
          </mc:Choice>
          <mc:Fallback xmlns="">
            <p:pic>
              <p:nvPicPr>
                <p:cNvPr id="26" name="インク 25">
                  <a:extLst>
                    <a:ext uri="{FF2B5EF4-FFF2-40B4-BE49-F238E27FC236}">
                      <a16:creationId xmlns:a16="http://schemas.microsoft.com/office/drawing/2014/main" id="{37BD134A-ED6C-C3BB-81E1-EB592D7F8D08}"/>
                    </a:ext>
                  </a:extLst>
                </p:cNvPr>
                <p:cNvPicPr/>
                <p:nvPr/>
              </p:nvPicPr>
              <p:blipFill>
                <a:blip r:embed="rId36"/>
                <a:stretch>
                  <a:fillRect/>
                </a:stretch>
              </p:blipFill>
              <p:spPr>
                <a:xfrm>
                  <a:off x="2111650" y="1085481"/>
                  <a:ext cx="46440" cy="31680"/>
                </a:xfrm>
                <a:prstGeom prst="rect">
                  <a:avLst/>
                </a:prstGeom>
              </p:spPr>
            </p:pic>
          </mc:Fallback>
        </mc:AlternateContent>
      </p:gr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normAutofit/>
          </a:bodyPr>
          <a:lstStyle/>
          <a:p>
            <a:r>
              <a:rPr lang="ja-JP" altLang="en-US" dirty="0"/>
              <a:t>大学生になってから上京。嫁は友人の紹介</a:t>
            </a:r>
            <a:r>
              <a:rPr lang="en-US" altLang="ja-JP" dirty="0"/>
              <a:t>(35)</a:t>
            </a:r>
            <a:r>
              <a:rPr lang="ja-JP" altLang="en-US" dirty="0"/>
              <a:t>結婚生活</a:t>
            </a:r>
            <a:r>
              <a:rPr lang="en-US" altLang="ja-JP" dirty="0"/>
              <a:t>7</a:t>
            </a:r>
            <a:r>
              <a:rPr lang="ja-JP" altLang="en-US" dirty="0"/>
              <a:t>年目</a:t>
            </a:r>
            <a:endParaRPr lang="en-US" altLang="ja-JP" dirty="0"/>
          </a:p>
          <a:p>
            <a:r>
              <a:rPr lang="ja-JP" altLang="en-US" dirty="0"/>
              <a:t>五年前に第一子を出産、生活に困窮しているわけではないが日々必死に働いている。</a:t>
            </a:r>
            <a:endParaRPr lang="en-US" altLang="ja-JP" dirty="0"/>
          </a:p>
          <a:p>
            <a:r>
              <a:rPr lang="ja-JP" altLang="en-US" dirty="0"/>
              <a:t>職場では現場歴は長く、部下からはそこそこ信用されている。</a:t>
            </a:r>
            <a:endParaRPr lang="en-US" altLang="ja-JP" dirty="0"/>
          </a:p>
          <a:p>
            <a:r>
              <a:rPr lang="ja-JP" altLang="en-US" dirty="0"/>
              <a:t>通勤時間は営業車で</a:t>
            </a:r>
            <a:r>
              <a:rPr lang="en-US" altLang="ja-JP" dirty="0"/>
              <a:t>40</a:t>
            </a:r>
            <a:r>
              <a:rPr lang="ja-JP" altLang="en-US" dirty="0"/>
              <a:t>分、都内勤務</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ja-JP" altLang="en-US" dirty="0"/>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normAutofit/>
          </a:bodyPr>
          <a:lstStyle/>
          <a:p>
            <a:r>
              <a:rPr lang="ja-JP" altLang="en-US" dirty="0"/>
              <a:t>女性</a:t>
            </a:r>
            <a:endParaRPr lang="en-US" altLang="ja-JP" dirty="0"/>
          </a:p>
          <a:p>
            <a:r>
              <a:rPr lang="ja-JP" altLang="en-US" dirty="0"/>
              <a:t>氏名：田中義一</a:t>
            </a:r>
            <a:endParaRPr lang="en-US" altLang="ja-JP" dirty="0"/>
          </a:p>
          <a:p>
            <a:r>
              <a:rPr lang="ja-JP" altLang="en-US" dirty="0"/>
              <a:t>年齢：</a:t>
            </a:r>
            <a:r>
              <a:rPr lang="en-US" altLang="ja-JP" dirty="0"/>
              <a:t>37</a:t>
            </a:r>
            <a:r>
              <a:rPr lang="ja-JP" altLang="en-US" dirty="0"/>
              <a:t>歳</a:t>
            </a:r>
          </a:p>
          <a:p>
            <a:r>
              <a:rPr lang="ja-JP" altLang="en-US" dirty="0"/>
              <a:t>職業：システムエンジニア</a:t>
            </a:r>
            <a:endParaRPr lang="en-US" altLang="ja-JP" dirty="0"/>
          </a:p>
          <a:p>
            <a:r>
              <a:rPr lang="ja-JP" altLang="en-US" dirty="0"/>
              <a:t>収入：</a:t>
            </a:r>
            <a:r>
              <a:rPr lang="en-US" altLang="ja-JP" dirty="0"/>
              <a:t>475</a:t>
            </a:r>
            <a:r>
              <a:rPr lang="ja-JP" altLang="en-US" dirty="0"/>
              <a:t>万円</a:t>
            </a:r>
          </a:p>
          <a:p>
            <a:r>
              <a:rPr lang="ja-JP" altLang="en-US" dirty="0"/>
              <a:t>学歴：大学卒</a:t>
            </a:r>
          </a:p>
          <a:p>
            <a:r>
              <a:rPr lang="ja-JP" altLang="en-US" dirty="0"/>
              <a:t>出生：栃木</a:t>
            </a:r>
            <a:r>
              <a:rPr lang="en-US" altLang="ja-JP" dirty="0"/>
              <a:t>(</a:t>
            </a:r>
            <a:r>
              <a:rPr lang="ja-JP" altLang="en-US" dirty="0"/>
              <a:t>足利</a:t>
            </a:r>
            <a:r>
              <a:rPr lang="en-US" altLang="ja-JP" dirty="0"/>
              <a:t>)</a:t>
            </a:r>
          </a:p>
          <a:p>
            <a:r>
              <a:rPr lang="ja-JP" altLang="en-US" dirty="0"/>
              <a:t>家族：既婚　子持ち</a:t>
            </a:r>
            <a:r>
              <a:rPr lang="en-US" altLang="ja-JP" dirty="0"/>
              <a:t>(5</a:t>
            </a:r>
            <a:r>
              <a:rPr lang="ja-JP" altLang="en-US" dirty="0"/>
              <a:t>歳</a:t>
            </a:r>
            <a:r>
              <a:rPr lang="en-US" altLang="ja-JP" dirty="0"/>
              <a:t>)</a:t>
            </a:r>
          </a:p>
          <a:p>
            <a:r>
              <a:rPr lang="ja-JP" altLang="en-US" dirty="0"/>
              <a:t>特徴：弱い</a:t>
            </a:r>
            <a:endParaRPr lang="en-US" altLang="ja-JP" dirty="0"/>
          </a:p>
          <a:p>
            <a:r>
              <a:rPr lang="ja-JP" altLang="en-US" dirty="0"/>
              <a:t>家賃</a:t>
            </a:r>
            <a:r>
              <a:rPr lang="en-US" altLang="ja-JP" dirty="0"/>
              <a:t>(18</a:t>
            </a:r>
            <a:r>
              <a:rPr lang="ja-JP" altLang="en-US" dirty="0"/>
              <a:t>万円</a:t>
            </a:r>
            <a:r>
              <a:rPr lang="en-US" altLang="ja-JP" dirty="0"/>
              <a:t>)</a:t>
            </a:r>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Facebook</a:t>
            </a:r>
            <a:r>
              <a:rPr lang="ja-JP" altLang="en-US" dirty="0"/>
              <a:t>更新</a:t>
            </a:r>
            <a:r>
              <a:rPr lang="en-US" altLang="ja-JP" dirty="0"/>
              <a:t>5</a:t>
            </a:r>
            <a:r>
              <a:rPr lang="ja-JP" altLang="en-US" dirty="0"/>
              <a:t>年前</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normAutofit/>
          </a:bodyPr>
          <a:lstStyle/>
          <a:p>
            <a:r>
              <a:rPr lang="ja-JP" altLang="en-US" dirty="0"/>
              <a:t>仕事が忙しくて子供と遊ぶ時間がない</a:t>
            </a:r>
            <a:endParaRPr lang="en-US" altLang="ja-JP" dirty="0"/>
          </a:p>
          <a:p>
            <a:r>
              <a:rPr lang="ja-JP" altLang="en-US" dirty="0"/>
              <a:t>最近嫁がイライラしている</a:t>
            </a:r>
            <a:endParaRPr lang="en-US" altLang="ja-JP" dirty="0"/>
          </a:p>
          <a:p>
            <a:r>
              <a:rPr lang="ja-JP" altLang="en-US" dirty="0"/>
              <a:t>嫁が強い</a:t>
            </a:r>
            <a:endParaRPr lang="en-US" altLang="ja-JP" dirty="0"/>
          </a:p>
          <a:p>
            <a:r>
              <a:rPr lang="ja-JP" altLang="en-US" dirty="0"/>
              <a:t>飲み会が断れない</a:t>
            </a:r>
            <a:endParaRPr lang="en-US" altLang="ja-JP" dirty="0"/>
          </a:p>
          <a:p>
            <a:r>
              <a:rPr lang="ja-JP" altLang="en-US" dirty="0"/>
              <a:t>自分の時間が作れない</a:t>
            </a:r>
            <a:endParaRPr lang="en-US" altLang="ja-JP" dirty="0"/>
          </a:p>
          <a:p>
            <a:r>
              <a:rPr lang="ja-JP" altLang="en-US" dirty="0"/>
              <a:t>退勤時間がまちまち</a:t>
            </a:r>
            <a:endParaRPr lang="en-US" altLang="ja-JP" dirty="0"/>
          </a:p>
          <a:p>
            <a:r>
              <a:rPr lang="ja-JP" altLang="en-US" dirty="0"/>
              <a:t>ストレス</a:t>
            </a:r>
            <a:endParaRPr lang="en-US" altLang="ja-JP" dirty="0"/>
          </a:p>
          <a:p>
            <a:r>
              <a:rPr lang="ja-JP" altLang="en-US" dirty="0"/>
              <a:t>部下が育たない</a:t>
            </a:r>
            <a:endParaRPr lang="en-US" altLang="ja-JP" dirty="0"/>
          </a:p>
          <a:p>
            <a:endParaRPr lang="ja-JP" altLang="en-US" dirty="0"/>
          </a:p>
        </p:txBody>
      </p:sp>
      <p:grpSp>
        <p:nvGrpSpPr>
          <p:cNvPr id="27" name="グループ化 26">
            <a:extLst>
              <a:ext uri="{FF2B5EF4-FFF2-40B4-BE49-F238E27FC236}">
                <a16:creationId xmlns:a16="http://schemas.microsoft.com/office/drawing/2014/main" id="{93E30EDC-CB76-1690-8B88-80E19CED39CF}"/>
              </a:ext>
            </a:extLst>
          </p:cNvPr>
          <p:cNvGrpSpPr/>
          <p:nvPr/>
        </p:nvGrpSpPr>
        <p:grpSpPr>
          <a:xfrm>
            <a:off x="1893490" y="988641"/>
            <a:ext cx="258480" cy="281880"/>
            <a:chOff x="1893490" y="988641"/>
            <a:chExt cx="258480" cy="281880"/>
          </a:xfrm>
        </p:grpSpPr>
        <mc:AlternateContent xmlns:mc="http://schemas.openxmlformats.org/markup-compatibility/2006" xmlns:p14="http://schemas.microsoft.com/office/powerpoint/2010/main">
          <mc:Choice Requires="p14">
            <p:contentPart p14:bwMode="auto" r:id="rId2">
              <p14:nvContentPartPr>
                <p14:cNvPr id="4" name="インク 3">
                  <a:extLst>
                    <a:ext uri="{FF2B5EF4-FFF2-40B4-BE49-F238E27FC236}">
                      <a16:creationId xmlns:a16="http://schemas.microsoft.com/office/drawing/2014/main" id="{64642592-7B27-ED68-E416-F5A7F51A99CC}"/>
                    </a:ext>
                  </a:extLst>
                </p14:cNvPr>
                <p14:cNvContentPartPr/>
                <p14:nvPr/>
              </p14:nvContentPartPr>
              <p14:xfrm>
                <a:off x="2116330" y="1082241"/>
                <a:ext cx="1800" cy="1800"/>
              </p14:xfrm>
            </p:contentPart>
          </mc:Choice>
          <mc:Fallback xmlns="">
            <p:pic>
              <p:nvPicPr>
                <p:cNvPr id="4" name="インク 3">
                  <a:extLst>
                    <a:ext uri="{FF2B5EF4-FFF2-40B4-BE49-F238E27FC236}">
                      <a16:creationId xmlns:a16="http://schemas.microsoft.com/office/drawing/2014/main" id="{64642592-7B27-ED68-E416-F5A7F51A99CC}"/>
                    </a:ext>
                  </a:extLst>
                </p:cNvPr>
                <p:cNvPicPr/>
                <p:nvPr/>
              </p:nvPicPr>
              <p:blipFill>
                <a:blip r:embed="rId3"/>
                <a:stretch>
                  <a:fillRect/>
                </a:stretch>
              </p:blipFill>
              <p:spPr>
                <a:xfrm>
                  <a:off x="2110210" y="1076121"/>
                  <a:ext cx="1404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インク 10">
                  <a:extLst>
                    <a:ext uri="{FF2B5EF4-FFF2-40B4-BE49-F238E27FC236}">
                      <a16:creationId xmlns:a16="http://schemas.microsoft.com/office/drawing/2014/main" id="{31725377-4D5E-1EDF-B727-FD5C94EEE91A}"/>
                    </a:ext>
                  </a:extLst>
                </p14:cNvPr>
                <p14:cNvContentPartPr/>
                <p14:nvPr/>
              </p14:nvContentPartPr>
              <p14:xfrm>
                <a:off x="2050810" y="1052361"/>
                <a:ext cx="39240" cy="176400"/>
              </p14:xfrm>
            </p:contentPart>
          </mc:Choice>
          <mc:Fallback xmlns="">
            <p:pic>
              <p:nvPicPr>
                <p:cNvPr id="11" name="インク 10">
                  <a:extLst>
                    <a:ext uri="{FF2B5EF4-FFF2-40B4-BE49-F238E27FC236}">
                      <a16:creationId xmlns:a16="http://schemas.microsoft.com/office/drawing/2014/main" id="{31725377-4D5E-1EDF-B727-FD5C94EEE91A}"/>
                    </a:ext>
                  </a:extLst>
                </p:cNvPr>
                <p:cNvPicPr/>
                <p:nvPr/>
              </p:nvPicPr>
              <p:blipFill>
                <a:blip r:embed="rId5"/>
                <a:stretch>
                  <a:fillRect/>
                </a:stretch>
              </p:blipFill>
              <p:spPr>
                <a:xfrm>
                  <a:off x="2044690" y="1046241"/>
                  <a:ext cx="514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インク 11">
                  <a:extLst>
                    <a:ext uri="{FF2B5EF4-FFF2-40B4-BE49-F238E27FC236}">
                      <a16:creationId xmlns:a16="http://schemas.microsoft.com/office/drawing/2014/main" id="{7E8018C7-1D19-429B-50E0-AF41D2A1EC57}"/>
                    </a:ext>
                  </a:extLst>
                </p14:cNvPr>
                <p14:cNvContentPartPr/>
                <p14:nvPr/>
              </p14:nvContentPartPr>
              <p14:xfrm>
                <a:off x="1980610" y="988641"/>
                <a:ext cx="25560" cy="232920"/>
              </p14:xfrm>
            </p:contentPart>
          </mc:Choice>
          <mc:Fallback xmlns="">
            <p:pic>
              <p:nvPicPr>
                <p:cNvPr id="12" name="インク 11">
                  <a:extLst>
                    <a:ext uri="{FF2B5EF4-FFF2-40B4-BE49-F238E27FC236}">
                      <a16:creationId xmlns:a16="http://schemas.microsoft.com/office/drawing/2014/main" id="{7E8018C7-1D19-429B-50E0-AF41D2A1EC57}"/>
                    </a:ext>
                  </a:extLst>
                </p:cNvPr>
                <p:cNvPicPr/>
                <p:nvPr/>
              </p:nvPicPr>
              <p:blipFill>
                <a:blip r:embed="rId7"/>
                <a:stretch>
                  <a:fillRect/>
                </a:stretch>
              </p:blipFill>
              <p:spPr>
                <a:xfrm>
                  <a:off x="1974490" y="982521"/>
                  <a:ext cx="378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インク 12">
                  <a:extLst>
                    <a:ext uri="{FF2B5EF4-FFF2-40B4-BE49-F238E27FC236}">
                      <a16:creationId xmlns:a16="http://schemas.microsoft.com/office/drawing/2014/main" id="{75A4B4FC-A373-9D80-79F7-09E370F1CB91}"/>
                    </a:ext>
                  </a:extLst>
                </p14:cNvPr>
                <p14:cNvContentPartPr/>
                <p14:nvPr/>
              </p14:nvContentPartPr>
              <p14:xfrm>
                <a:off x="1950010" y="1054521"/>
                <a:ext cx="360" cy="111960"/>
              </p14:xfrm>
            </p:contentPart>
          </mc:Choice>
          <mc:Fallback xmlns="">
            <p:pic>
              <p:nvPicPr>
                <p:cNvPr id="13" name="インク 12">
                  <a:extLst>
                    <a:ext uri="{FF2B5EF4-FFF2-40B4-BE49-F238E27FC236}">
                      <a16:creationId xmlns:a16="http://schemas.microsoft.com/office/drawing/2014/main" id="{75A4B4FC-A373-9D80-79F7-09E370F1CB91}"/>
                    </a:ext>
                  </a:extLst>
                </p:cNvPr>
                <p:cNvPicPr/>
                <p:nvPr/>
              </p:nvPicPr>
              <p:blipFill>
                <a:blip r:embed="rId9"/>
                <a:stretch>
                  <a:fillRect/>
                </a:stretch>
              </p:blipFill>
              <p:spPr>
                <a:xfrm>
                  <a:off x="1943890" y="1048401"/>
                  <a:ext cx="126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インク 13">
                  <a:extLst>
                    <a:ext uri="{FF2B5EF4-FFF2-40B4-BE49-F238E27FC236}">
                      <a16:creationId xmlns:a16="http://schemas.microsoft.com/office/drawing/2014/main" id="{59938060-81DD-A061-71D5-11DDD21D3022}"/>
                    </a:ext>
                  </a:extLst>
                </p14:cNvPr>
                <p14:cNvContentPartPr/>
                <p14:nvPr/>
              </p14:nvContentPartPr>
              <p14:xfrm>
                <a:off x="1893490" y="1147401"/>
                <a:ext cx="10080" cy="41760"/>
              </p14:xfrm>
            </p:contentPart>
          </mc:Choice>
          <mc:Fallback xmlns="">
            <p:pic>
              <p:nvPicPr>
                <p:cNvPr id="14" name="インク 13">
                  <a:extLst>
                    <a:ext uri="{FF2B5EF4-FFF2-40B4-BE49-F238E27FC236}">
                      <a16:creationId xmlns:a16="http://schemas.microsoft.com/office/drawing/2014/main" id="{59938060-81DD-A061-71D5-11DDD21D3022}"/>
                    </a:ext>
                  </a:extLst>
                </p:cNvPr>
                <p:cNvPicPr/>
                <p:nvPr/>
              </p:nvPicPr>
              <p:blipFill>
                <a:blip r:embed="rId11"/>
                <a:stretch>
                  <a:fillRect/>
                </a:stretch>
              </p:blipFill>
              <p:spPr>
                <a:xfrm>
                  <a:off x="1887370" y="1141281"/>
                  <a:ext cx="2232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インク 14">
                  <a:extLst>
                    <a:ext uri="{FF2B5EF4-FFF2-40B4-BE49-F238E27FC236}">
                      <a16:creationId xmlns:a16="http://schemas.microsoft.com/office/drawing/2014/main" id="{10A818CA-02A2-EAA2-8FAF-27822D7E6217}"/>
                    </a:ext>
                  </a:extLst>
                </p14:cNvPr>
                <p14:cNvContentPartPr/>
                <p14:nvPr/>
              </p14:nvContentPartPr>
              <p14:xfrm>
                <a:off x="1931650" y="1017081"/>
                <a:ext cx="24480" cy="195840"/>
              </p14:xfrm>
            </p:contentPart>
          </mc:Choice>
          <mc:Fallback xmlns="">
            <p:pic>
              <p:nvPicPr>
                <p:cNvPr id="15" name="インク 14">
                  <a:extLst>
                    <a:ext uri="{FF2B5EF4-FFF2-40B4-BE49-F238E27FC236}">
                      <a16:creationId xmlns:a16="http://schemas.microsoft.com/office/drawing/2014/main" id="{10A818CA-02A2-EAA2-8FAF-27822D7E6217}"/>
                    </a:ext>
                  </a:extLst>
                </p:cNvPr>
                <p:cNvPicPr/>
                <p:nvPr/>
              </p:nvPicPr>
              <p:blipFill>
                <a:blip r:embed="rId13"/>
                <a:stretch>
                  <a:fillRect/>
                </a:stretch>
              </p:blipFill>
              <p:spPr>
                <a:xfrm>
                  <a:off x="1925530" y="1010961"/>
                  <a:ext cx="367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インク 15">
                  <a:extLst>
                    <a:ext uri="{FF2B5EF4-FFF2-40B4-BE49-F238E27FC236}">
                      <a16:creationId xmlns:a16="http://schemas.microsoft.com/office/drawing/2014/main" id="{C3FC3510-CCE7-FAD2-5680-980A00FFC7AE}"/>
                    </a:ext>
                  </a:extLst>
                </p14:cNvPr>
                <p14:cNvContentPartPr/>
                <p14:nvPr/>
              </p14:nvContentPartPr>
              <p14:xfrm>
                <a:off x="1959370" y="1119681"/>
                <a:ext cx="360" cy="24120"/>
              </p14:xfrm>
            </p:contentPart>
          </mc:Choice>
          <mc:Fallback xmlns="">
            <p:pic>
              <p:nvPicPr>
                <p:cNvPr id="16" name="インク 15">
                  <a:extLst>
                    <a:ext uri="{FF2B5EF4-FFF2-40B4-BE49-F238E27FC236}">
                      <a16:creationId xmlns:a16="http://schemas.microsoft.com/office/drawing/2014/main" id="{C3FC3510-CCE7-FAD2-5680-980A00FFC7AE}"/>
                    </a:ext>
                  </a:extLst>
                </p:cNvPr>
                <p:cNvPicPr/>
                <p:nvPr/>
              </p:nvPicPr>
              <p:blipFill>
                <a:blip r:embed="rId15"/>
                <a:stretch>
                  <a:fillRect/>
                </a:stretch>
              </p:blipFill>
              <p:spPr>
                <a:xfrm>
                  <a:off x="1953250" y="1113561"/>
                  <a:ext cx="126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インク 16">
                  <a:extLst>
                    <a:ext uri="{FF2B5EF4-FFF2-40B4-BE49-F238E27FC236}">
                      <a16:creationId xmlns:a16="http://schemas.microsoft.com/office/drawing/2014/main" id="{48C4F73A-F7FD-C8B3-6677-58BDD16745F1}"/>
                    </a:ext>
                  </a:extLst>
                </p14:cNvPr>
                <p14:cNvContentPartPr/>
                <p14:nvPr/>
              </p14:nvContentPartPr>
              <p14:xfrm>
                <a:off x="1959370" y="1054521"/>
                <a:ext cx="63360" cy="216000"/>
              </p14:xfrm>
            </p:contentPart>
          </mc:Choice>
          <mc:Fallback xmlns="">
            <p:pic>
              <p:nvPicPr>
                <p:cNvPr id="17" name="インク 16">
                  <a:extLst>
                    <a:ext uri="{FF2B5EF4-FFF2-40B4-BE49-F238E27FC236}">
                      <a16:creationId xmlns:a16="http://schemas.microsoft.com/office/drawing/2014/main" id="{48C4F73A-F7FD-C8B3-6677-58BDD16745F1}"/>
                    </a:ext>
                  </a:extLst>
                </p:cNvPr>
                <p:cNvPicPr/>
                <p:nvPr/>
              </p:nvPicPr>
              <p:blipFill>
                <a:blip r:embed="rId17"/>
                <a:stretch>
                  <a:fillRect/>
                </a:stretch>
              </p:blipFill>
              <p:spPr>
                <a:xfrm>
                  <a:off x="1953250" y="1048401"/>
                  <a:ext cx="7560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インク 17">
                  <a:extLst>
                    <a:ext uri="{FF2B5EF4-FFF2-40B4-BE49-F238E27FC236}">
                      <a16:creationId xmlns:a16="http://schemas.microsoft.com/office/drawing/2014/main" id="{37253A4C-23C5-28C7-E4AF-FD008683B863}"/>
                    </a:ext>
                  </a:extLst>
                </p14:cNvPr>
                <p14:cNvContentPartPr/>
                <p14:nvPr/>
              </p14:nvContentPartPr>
              <p14:xfrm>
                <a:off x="2043610" y="1119321"/>
                <a:ext cx="360" cy="41760"/>
              </p14:xfrm>
            </p:contentPart>
          </mc:Choice>
          <mc:Fallback xmlns="">
            <p:pic>
              <p:nvPicPr>
                <p:cNvPr id="18" name="インク 17">
                  <a:extLst>
                    <a:ext uri="{FF2B5EF4-FFF2-40B4-BE49-F238E27FC236}">
                      <a16:creationId xmlns:a16="http://schemas.microsoft.com/office/drawing/2014/main" id="{37253A4C-23C5-28C7-E4AF-FD008683B863}"/>
                    </a:ext>
                  </a:extLst>
                </p:cNvPr>
                <p:cNvPicPr/>
                <p:nvPr/>
              </p:nvPicPr>
              <p:blipFill>
                <a:blip r:embed="rId19"/>
                <a:stretch>
                  <a:fillRect/>
                </a:stretch>
              </p:blipFill>
              <p:spPr>
                <a:xfrm>
                  <a:off x="2037490" y="1113201"/>
                  <a:ext cx="1260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インク 18">
                  <a:extLst>
                    <a:ext uri="{FF2B5EF4-FFF2-40B4-BE49-F238E27FC236}">
                      <a16:creationId xmlns:a16="http://schemas.microsoft.com/office/drawing/2014/main" id="{F4A814CF-DC8D-7689-7E03-E81518880955}"/>
                    </a:ext>
                  </a:extLst>
                </p14:cNvPr>
                <p14:cNvContentPartPr/>
                <p14:nvPr/>
              </p14:nvContentPartPr>
              <p14:xfrm>
                <a:off x="2052610" y="1035441"/>
                <a:ext cx="94680" cy="177840"/>
              </p14:xfrm>
            </p:contentPart>
          </mc:Choice>
          <mc:Fallback xmlns="">
            <p:pic>
              <p:nvPicPr>
                <p:cNvPr id="19" name="インク 18">
                  <a:extLst>
                    <a:ext uri="{FF2B5EF4-FFF2-40B4-BE49-F238E27FC236}">
                      <a16:creationId xmlns:a16="http://schemas.microsoft.com/office/drawing/2014/main" id="{F4A814CF-DC8D-7689-7E03-E81518880955}"/>
                    </a:ext>
                  </a:extLst>
                </p:cNvPr>
                <p:cNvPicPr/>
                <p:nvPr/>
              </p:nvPicPr>
              <p:blipFill>
                <a:blip r:embed="rId21"/>
                <a:stretch>
                  <a:fillRect/>
                </a:stretch>
              </p:blipFill>
              <p:spPr>
                <a:xfrm>
                  <a:off x="2046490" y="1029321"/>
                  <a:ext cx="1069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インク 19">
                  <a:extLst>
                    <a:ext uri="{FF2B5EF4-FFF2-40B4-BE49-F238E27FC236}">
                      <a16:creationId xmlns:a16="http://schemas.microsoft.com/office/drawing/2014/main" id="{F8FF167E-7237-3DD4-1887-93B25928493B}"/>
                    </a:ext>
                  </a:extLst>
                </p14:cNvPr>
                <p14:cNvContentPartPr/>
                <p14:nvPr/>
              </p14:nvContentPartPr>
              <p14:xfrm>
                <a:off x="2090770" y="1044801"/>
                <a:ext cx="55080" cy="186120"/>
              </p14:xfrm>
            </p:contentPart>
          </mc:Choice>
          <mc:Fallback xmlns="">
            <p:pic>
              <p:nvPicPr>
                <p:cNvPr id="20" name="インク 19">
                  <a:extLst>
                    <a:ext uri="{FF2B5EF4-FFF2-40B4-BE49-F238E27FC236}">
                      <a16:creationId xmlns:a16="http://schemas.microsoft.com/office/drawing/2014/main" id="{F8FF167E-7237-3DD4-1887-93B25928493B}"/>
                    </a:ext>
                  </a:extLst>
                </p:cNvPr>
                <p:cNvPicPr/>
                <p:nvPr/>
              </p:nvPicPr>
              <p:blipFill>
                <a:blip r:embed="rId23"/>
                <a:stretch>
                  <a:fillRect/>
                </a:stretch>
              </p:blipFill>
              <p:spPr>
                <a:xfrm>
                  <a:off x="2084650" y="1038681"/>
                  <a:ext cx="6732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インク 20">
                  <a:extLst>
                    <a:ext uri="{FF2B5EF4-FFF2-40B4-BE49-F238E27FC236}">
                      <a16:creationId xmlns:a16="http://schemas.microsoft.com/office/drawing/2014/main" id="{33969389-0256-686B-87DB-E28DE3F52942}"/>
                    </a:ext>
                  </a:extLst>
                </p14:cNvPr>
                <p14:cNvContentPartPr/>
                <p14:nvPr/>
              </p14:nvContentPartPr>
              <p14:xfrm>
                <a:off x="1987450" y="1063521"/>
                <a:ext cx="46800" cy="102240"/>
              </p14:xfrm>
            </p:contentPart>
          </mc:Choice>
          <mc:Fallback xmlns="">
            <p:pic>
              <p:nvPicPr>
                <p:cNvPr id="21" name="インク 20">
                  <a:extLst>
                    <a:ext uri="{FF2B5EF4-FFF2-40B4-BE49-F238E27FC236}">
                      <a16:creationId xmlns:a16="http://schemas.microsoft.com/office/drawing/2014/main" id="{33969389-0256-686B-87DB-E28DE3F52942}"/>
                    </a:ext>
                  </a:extLst>
                </p:cNvPr>
                <p:cNvPicPr/>
                <p:nvPr/>
              </p:nvPicPr>
              <p:blipFill>
                <a:blip r:embed="rId25"/>
                <a:stretch>
                  <a:fillRect/>
                </a:stretch>
              </p:blipFill>
              <p:spPr>
                <a:xfrm>
                  <a:off x="1981330" y="1057401"/>
                  <a:ext cx="5904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インク 21">
                  <a:extLst>
                    <a:ext uri="{FF2B5EF4-FFF2-40B4-BE49-F238E27FC236}">
                      <a16:creationId xmlns:a16="http://schemas.microsoft.com/office/drawing/2014/main" id="{70D802CA-5BEC-BA82-87EE-C2A62887DEFC}"/>
                    </a:ext>
                  </a:extLst>
                </p14:cNvPr>
                <p14:cNvContentPartPr/>
                <p14:nvPr/>
              </p14:nvContentPartPr>
              <p14:xfrm>
                <a:off x="1893850" y="1082241"/>
                <a:ext cx="56520" cy="132120"/>
              </p14:xfrm>
            </p:contentPart>
          </mc:Choice>
          <mc:Fallback xmlns="">
            <p:pic>
              <p:nvPicPr>
                <p:cNvPr id="22" name="インク 21">
                  <a:extLst>
                    <a:ext uri="{FF2B5EF4-FFF2-40B4-BE49-F238E27FC236}">
                      <a16:creationId xmlns:a16="http://schemas.microsoft.com/office/drawing/2014/main" id="{70D802CA-5BEC-BA82-87EE-C2A62887DEFC}"/>
                    </a:ext>
                  </a:extLst>
                </p:cNvPr>
                <p:cNvPicPr/>
                <p:nvPr/>
              </p:nvPicPr>
              <p:blipFill>
                <a:blip r:embed="rId27"/>
                <a:stretch>
                  <a:fillRect/>
                </a:stretch>
              </p:blipFill>
              <p:spPr>
                <a:xfrm>
                  <a:off x="1887730" y="1076121"/>
                  <a:ext cx="687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インク 22">
                  <a:extLst>
                    <a:ext uri="{FF2B5EF4-FFF2-40B4-BE49-F238E27FC236}">
                      <a16:creationId xmlns:a16="http://schemas.microsoft.com/office/drawing/2014/main" id="{DE0A1998-2ED0-5107-2573-60EB54E535BC}"/>
                    </a:ext>
                  </a:extLst>
                </p14:cNvPr>
                <p14:cNvContentPartPr/>
                <p14:nvPr/>
              </p14:nvContentPartPr>
              <p14:xfrm>
                <a:off x="1903210" y="1110321"/>
                <a:ext cx="360" cy="96840"/>
              </p14:xfrm>
            </p:contentPart>
          </mc:Choice>
          <mc:Fallback xmlns="">
            <p:pic>
              <p:nvPicPr>
                <p:cNvPr id="23" name="インク 22">
                  <a:extLst>
                    <a:ext uri="{FF2B5EF4-FFF2-40B4-BE49-F238E27FC236}">
                      <a16:creationId xmlns:a16="http://schemas.microsoft.com/office/drawing/2014/main" id="{DE0A1998-2ED0-5107-2573-60EB54E535BC}"/>
                    </a:ext>
                  </a:extLst>
                </p:cNvPr>
                <p:cNvPicPr/>
                <p:nvPr/>
              </p:nvPicPr>
              <p:blipFill>
                <a:blip r:embed="rId29"/>
                <a:stretch>
                  <a:fillRect/>
                </a:stretch>
              </p:blipFill>
              <p:spPr>
                <a:xfrm>
                  <a:off x="1897090" y="1104201"/>
                  <a:ext cx="126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インク 23">
                  <a:extLst>
                    <a:ext uri="{FF2B5EF4-FFF2-40B4-BE49-F238E27FC236}">
                      <a16:creationId xmlns:a16="http://schemas.microsoft.com/office/drawing/2014/main" id="{94B44431-FD77-36CB-B614-B6733C3BE5E2}"/>
                    </a:ext>
                  </a:extLst>
                </p14:cNvPr>
                <p14:cNvContentPartPr/>
                <p14:nvPr/>
              </p14:nvContentPartPr>
              <p14:xfrm>
                <a:off x="1912570" y="1026081"/>
                <a:ext cx="92160" cy="41400"/>
              </p14:xfrm>
            </p:contentPart>
          </mc:Choice>
          <mc:Fallback xmlns="">
            <p:pic>
              <p:nvPicPr>
                <p:cNvPr id="24" name="インク 23">
                  <a:extLst>
                    <a:ext uri="{FF2B5EF4-FFF2-40B4-BE49-F238E27FC236}">
                      <a16:creationId xmlns:a16="http://schemas.microsoft.com/office/drawing/2014/main" id="{94B44431-FD77-36CB-B614-B6733C3BE5E2}"/>
                    </a:ext>
                  </a:extLst>
                </p:cNvPr>
                <p:cNvPicPr/>
                <p:nvPr/>
              </p:nvPicPr>
              <p:blipFill>
                <a:blip r:embed="rId31"/>
                <a:stretch>
                  <a:fillRect/>
                </a:stretch>
              </p:blipFill>
              <p:spPr>
                <a:xfrm>
                  <a:off x="1906450" y="1019961"/>
                  <a:ext cx="1044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インク 24">
                  <a:extLst>
                    <a:ext uri="{FF2B5EF4-FFF2-40B4-BE49-F238E27FC236}">
                      <a16:creationId xmlns:a16="http://schemas.microsoft.com/office/drawing/2014/main" id="{6FDB2143-8C44-FFAF-8521-667154A977AA}"/>
                    </a:ext>
                  </a:extLst>
                </p14:cNvPr>
                <p14:cNvContentPartPr/>
                <p14:nvPr/>
              </p14:nvContentPartPr>
              <p14:xfrm>
                <a:off x="2015170" y="1072881"/>
                <a:ext cx="93240" cy="32040"/>
              </p14:xfrm>
            </p:contentPart>
          </mc:Choice>
          <mc:Fallback xmlns="">
            <p:pic>
              <p:nvPicPr>
                <p:cNvPr id="25" name="インク 24">
                  <a:extLst>
                    <a:ext uri="{FF2B5EF4-FFF2-40B4-BE49-F238E27FC236}">
                      <a16:creationId xmlns:a16="http://schemas.microsoft.com/office/drawing/2014/main" id="{6FDB2143-8C44-FFAF-8521-667154A977AA}"/>
                    </a:ext>
                  </a:extLst>
                </p:cNvPr>
                <p:cNvPicPr/>
                <p:nvPr/>
              </p:nvPicPr>
              <p:blipFill>
                <a:blip r:embed="rId33"/>
                <a:stretch>
                  <a:fillRect/>
                </a:stretch>
              </p:blipFill>
              <p:spPr>
                <a:xfrm>
                  <a:off x="2009050" y="1066761"/>
                  <a:ext cx="10548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インク 25">
                  <a:extLst>
                    <a:ext uri="{FF2B5EF4-FFF2-40B4-BE49-F238E27FC236}">
                      <a16:creationId xmlns:a16="http://schemas.microsoft.com/office/drawing/2014/main" id="{37BD134A-ED6C-C3BB-81E1-EB592D7F8D08}"/>
                    </a:ext>
                  </a:extLst>
                </p14:cNvPr>
                <p14:cNvContentPartPr/>
                <p14:nvPr/>
              </p14:nvContentPartPr>
              <p14:xfrm>
                <a:off x="2117770" y="1091601"/>
                <a:ext cx="34200" cy="19440"/>
              </p14:xfrm>
            </p:contentPart>
          </mc:Choice>
          <mc:Fallback xmlns="">
            <p:pic>
              <p:nvPicPr>
                <p:cNvPr id="26" name="インク 25">
                  <a:extLst>
                    <a:ext uri="{FF2B5EF4-FFF2-40B4-BE49-F238E27FC236}">
                      <a16:creationId xmlns:a16="http://schemas.microsoft.com/office/drawing/2014/main" id="{37BD134A-ED6C-C3BB-81E1-EB592D7F8D08}"/>
                    </a:ext>
                  </a:extLst>
                </p:cNvPr>
                <p:cNvPicPr/>
                <p:nvPr/>
              </p:nvPicPr>
              <p:blipFill>
                <a:blip r:embed="rId35"/>
                <a:stretch>
                  <a:fillRect/>
                </a:stretch>
              </p:blipFill>
              <p:spPr>
                <a:xfrm>
                  <a:off x="2111650" y="1085481"/>
                  <a:ext cx="46440" cy="31680"/>
                </a:xfrm>
                <a:prstGeom prst="rect">
                  <a:avLst/>
                </a:prstGeom>
              </p:spPr>
            </p:pic>
          </mc:Fallback>
        </mc:AlternateContent>
      </p:grpSp>
      <p:pic>
        <p:nvPicPr>
          <p:cNvPr id="7" name="図 6" descr="ネクタイを締めた少年&#10;&#10;自動的に生成された説明">
            <a:extLst>
              <a:ext uri="{FF2B5EF4-FFF2-40B4-BE49-F238E27FC236}">
                <a16:creationId xmlns:a16="http://schemas.microsoft.com/office/drawing/2014/main" id="{3081B554-B614-C6EC-FCE0-F8273E040AB0}"/>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515185" y="789072"/>
            <a:ext cx="3125788" cy="2160869"/>
          </a:xfrm>
          <a:prstGeom prst="rect">
            <a:avLst/>
          </a:prstGeom>
        </p:spPr>
      </p:pic>
      <p:sp>
        <p:nvSpPr>
          <p:cNvPr id="29" name="図プレースホルダー 28">
            <a:extLst>
              <a:ext uri="{FF2B5EF4-FFF2-40B4-BE49-F238E27FC236}">
                <a16:creationId xmlns:a16="http://schemas.microsoft.com/office/drawing/2014/main" id="{060B7C8D-A9EE-7974-B69D-748D2E829FBA}"/>
              </a:ext>
            </a:extLst>
          </p:cNvPr>
          <p:cNvSpPr>
            <a:spLocks noGrp="1"/>
          </p:cNvSpPr>
          <p:nvPr>
            <p:ph type="pic" idx="13"/>
          </p:nvPr>
        </p:nvSpPr>
        <p:spPr/>
        <p:txBody>
          <a:bodyPr/>
          <a:lstStyle/>
          <a:p>
            <a:endParaRPr lang="ja-JP" altLang="en-US" dirty="0"/>
          </a:p>
        </p:txBody>
      </p:sp>
    </p:spTree>
    <p:extLst>
      <p:ext uri="{BB962C8B-B14F-4D97-AF65-F5344CB8AC3E}">
        <p14:creationId xmlns:p14="http://schemas.microsoft.com/office/powerpoint/2010/main" val="121428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normAutofit fontScale="92500" lnSpcReduction="20000"/>
          </a:bodyPr>
          <a:lstStyle/>
          <a:p>
            <a:r>
              <a:rPr lang="ja-JP" altLang="en-US" dirty="0"/>
              <a:t>職歴について　一回転職済み　介護からの転職職務内容について　駆け出しペーペー</a:t>
            </a:r>
            <a:endParaRPr lang="en-US" altLang="ja-JP" dirty="0"/>
          </a:p>
          <a:p>
            <a:r>
              <a:rPr lang="ja-JP" altLang="en-US" dirty="0"/>
              <a:t>住居について　世田谷　一人暮らし趣味について　散歩は仕事の昼食時　サーフィンは週一</a:t>
            </a:r>
            <a:endParaRPr lang="en-US" altLang="ja-JP" dirty="0"/>
          </a:p>
          <a:p>
            <a:r>
              <a:rPr lang="ja-JP" altLang="en-US" dirty="0"/>
              <a:t>通勤について　在宅帰宅時間について　</a:t>
            </a:r>
            <a:r>
              <a:rPr lang="en-US" altLang="ja-JP" dirty="0"/>
              <a:t>5</a:t>
            </a:r>
            <a:r>
              <a:rPr lang="ja-JP" altLang="en-US" dirty="0"/>
              <a:t>時半</a:t>
            </a:r>
            <a:endParaRPr lang="en-US" altLang="ja-JP" dirty="0"/>
          </a:p>
          <a:p>
            <a:r>
              <a:rPr lang="ja-JP" altLang="en-US" dirty="0"/>
              <a:t>大食い　猫派犬派分かれた　</a:t>
            </a:r>
            <a:r>
              <a:rPr lang="en-US" altLang="ja-JP" dirty="0"/>
              <a:t>6</a:t>
            </a:r>
            <a:r>
              <a:rPr lang="ja-JP" altLang="en-US" dirty="0"/>
              <a:t>時間以下　酒飲んだら介抱するほう　仕事はインドア派　休日はアウトドアは</a:t>
            </a:r>
            <a:endParaRPr lang="en-US" altLang="ja-JP" dirty="0"/>
          </a:p>
          <a:p>
            <a:r>
              <a:rPr lang="ja-JP" altLang="en-US" dirty="0"/>
              <a:t>資格は持ってないし、あんまりとる意欲もない　カッコつけてブラックコーヒーをたしなむ　上司との方が仲良くなれそう　公私混同しなさそう　朝ごはんは食べてそう　　</a:t>
            </a:r>
            <a:endParaRPr lang="en-US" altLang="ja-JP" dirty="0"/>
          </a:p>
          <a:p>
            <a:r>
              <a:rPr lang="ja-JP" altLang="en-US" dirty="0"/>
              <a:t>たまに自炊　彼女はいないけど遊んでそう　禁煙意識はあるけどやめられない</a:t>
            </a:r>
            <a:endParaRPr lang="en-US" altLang="ja-JP" dirty="0"/>
          </a:p>
          <a:p>
            <a:r>
              <a:rPr lang="ja-JP" altLang="en-US" dirty="0"/>
              <a:t>かっこつけたがり　自我がない　顔はかっこいい　コミュニティ内での自分の評価は気にする</a:t>
            </a:r>
            <a:endParaRPr lang="en-US" altLang="ja-JP" dirty="0"/>
          </a:p>
          <a:p>
            <a:r>
              <a:rPr lang="ja-JP" altLang="en-US" dirty="0"/>
              <a:t>自己肯定感が低そう</a:t>
            </a:r>
            <a:endParaRPr lang="en-US" altLang="ja-JP" dirty="0"/>
          </a:p>
          <a:p>
            <a:endParaRPr lang="en-US" altLang="ja-JP" dirty="0"/>
          </a:p>
          <a:p>
            <a:endParaRPr lang="en-US" altLang="ja-JP" dirty="0"/>
          </a:p>
          <a:p>
            <a:endParaRPr lang="en-US" altLang="ja-JP" dirty="0"/>
          </a:p>
          <a:p>
            <a:endParaRPr lang="en-US" altLang="ja-JP" dirty="0"/>
          </a:p>
          <a:p>
            <a:endParaRPr lang="ja-JP" altLang="en-US" dirty="0"/>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normAutofit/>
          </a:bodyPr>
          <a:lstStyle/>
          <a:p>
            <a:r>
              <a:rPr lang="ja-JP" altLang="en-US" dirty="0"/>
              <a:t>性別　男</a:t>
            </a:r>
            <a:endParaRPr lang="en-US" altLang="ja-JP" dirty="0"/>
          </a:p>
          <a:p>
            <a:r>
              <a:rPr lang="ja-JP" altLang="en-US" dirty="0"/>
              <a:t>氏名　樋口久雄</a:t>
            </a:r>
            <a:endParaRPr lang="en-US" altLang="ja-JP" dirty="0"/>
          </a:p>
          <a:p>
            <a:r>
              <a:rPr lang="ja-JP" altLang="en-US" dirty="0"/>
              <a:t>年齢　</a:t>
            </a:r>
            <a:r>
              <a:rPr lang="en-US" altLang="ja-JP" dirty="0"/>
              <a:t>25</a:t>
            </a:r>
          </a:p>
          <a:p>
            <a:r>
              <a:rPr lang="ja-JP" altLang="en-US" dirty="0"/>
              <a:t>職業　システムエンジニア</a:t>
            </a:r>
            <a:endParaRPr lang="en-US" altLang="ja-JP" dirty="0"/>
          </a:p>
          <a:p>
            <a:r>
              <a:rPr lang="ja-JP" altLang="en-US" dirty="0"/>
              <a:t>住居　東京</a:t>
            </a:r>
            <a:r>
              <a:rPr lang="en-US" altLang="ja-JP" dirty="0"/>
              <a:t>(</a:t>
            </a:r>
            <a:r>
              <a:rPr lang="ja-JP" altLang="en-US" dirty="0"/>
              <a:t>上京組</a:t>
            </a:r>
            <a:r>
              <a:rPr lang="en-US" altLang="ja-JP" dirty="0"/>
              <a:t>)</a:t>
            </a:r>
          </a:p>
          <a:p>
            <a:r>
              <a:rPr lang="ja-JP" altLang="en-US" dirty="0"/>
              <a:t>収入　</a:t>
            </a:r>
            <a:r>
              <a:rPr lang="en-US" altLang="ja-JP" dirty="0"/>
              <a:t>450</a:t>
            </a:r>
            <a:r>
              <a:rPr lang="ja-JP" altLang="en-US" dirty="0"/>
              <a:t>万</a:t>
            </a:r>
            <a:endParaRPr lang="en-US" altLang="ja-JP" dirty="0"/>
          </a:p>
          <a:p>
            <a:r>
              <a:rPr lang="ja-JP" altLang="en-US" dirty="0"/>
              <a:t>学歴　大卒</a:t>
            </a:r>
            <a:endParaRPr lang="en-US" altLang="ja-JP" dirty="0"/>
          </a:p>
          <a:p>
            <a:r>
              <a:rPr lang="ja-JP" altLang="en-US" dirty="0"/>
              <a:t>家族　独身　妹が二人</a:t>
            </a:r>
            <a:endParaRPr lang="en-US" altLang="ja-JP" dirty="0"/>
          </a:p>
          <a:p>
            <a:r>
              <a:rPr lang="ja-JP" altLang="en-US" dirty="0"/>
              <a:t>特徴　趣味は散歩　サーフィン　</a:t>
            </a:r>
            <a:endParaRPr lang="en-US" altLang="ja-JP" dirty="0"/>
          </a:p>
          <a:p>
            <a:r>
              <a:rPr lang="ja-JP" altLang="en-US" dirty="0"/>
              <a:t>髪の毛長い　タバコ吸ってる</a:t>
            </a:r>
            <a:endParaRPr lang="en-US" altLang="ja-JP" dirty="0"/>
          </a:p>
          <a:p>
            <a:r>
              <a:rPr lang="ja-JP" altLang="en-US" dirty="0"/>
              <a:t>ひげ生えてる　プロレスを見るのが好き</a:t>
            </a:r>
            <a:endParaRPr lang="en-US" altLang="ja-JP" dirty="0"/>
          </a:p>
          <a:p>
            <a:endParaRPr lang="en-US" altLang="ja-JP" dirty="0"/>
          </a:p>
          <a:p>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a:xfrm>
            <a:off x="3876500" y="3452606"/>
            <a:ext cx="4876801" cy="3125476"/>
          </a:xfrm>
        </p:spPr>
        <p:txBody>
          <a:bodyPr>
            <a:normAutofit lnSpcReduction="10000"/>
          </a:bodyPr>
          <a:lstStyle/>
          <a:p>
            <a:r>
              <a:rPr lang="ja-JP" altLang="en-US" dirty="0"/>
              <a:t>仕事での困りごと</a:t>
            </a:r>
            <a:endParaRPr lang="en-US" altLang="ja-JP" dirty="0"/>
          </a:p>
          <a:p>
            <a:r>
              <a:rPr lang="ja-JP" altLang="en-US" dirty="0"/>
              <a:t>平日に腰が痛い　</a:t>
            </a:r>
            <a:r>
              <a:rPr lang="ja-JP" altLang="en-US" dirty="0">
                <a:highlight>
                  <a:srgbClr val="FFFF00"/>
                </a:highlight>
              </a:rPr>
              <a:t>朝ごはん</a:t>
            </a:r>
            <a:r>
              <a:rPr lang="ja-JP" altLang="en-US" dirty="0"/>
              <a:t>のレパートリー不足　</a:t>
            </a:r>
            <a:endParaRPr lang="en-US" altLang="ja-JP" dirty="0"/>
          </a:p>
          <a:p>
            <a:r>
              <a:rPr lang="ja-JP" altLang="en-US" dirty="0"/>
              <a:t>資格を取った方がいいけど面倒だけど勉強が進まない</a:t>
            </a:r>
            <a:endParaRPr lang="en-US" altLang="ja-JP" dirty="0"/>
          </a:p>
          <a:p>
            <a:r>
              <a:rPr lang="ja-JP" altLang="en-US" dirty="0"/>
              <a:t>自宅で勉強したくない　妹と不仲　まだ勉強についていけていない</a:t>
            </a:r>
            <a:endParaRPr lang="en-US" altLang="ja-JP" dirty="0"/>
          </a:p>
          <a:p>
            <a:r>
              <a:rPr lang="ja-JP" altLang="en-US" dirty="0"/>
              <a:t>周りからの圧は強い　共通の話題がない　上司の介抱がだるい</a:t>
            </a:r>
            <a:endParaRPr lang="en-US" altLang="ja-JP" dirty="0"/>
          </a:p>
          <a:p>
            <a:r>
              <a:rPr lang="ja-JP" altLang="en-US" dirty="0"/>
              <a:t>おいしいコーヒーがわかんない　趣味以外の時事ネタがわからない</a:t>
            </a:r>
            <a:endParaRPr lang="en-US" altLang="ja-JP" dirty="0"/>
          </a:p>
          <a:p>
            <a:r>
              <a:rPr lang="ja-JP" altLang="en-US" dirty="0"/>
              <a:t>外食にはお金がかかる　周りの目を気にしい　人間関係がめんどくさい</a:t>
            </a:r>
            <a:endParaRPr lang="en-US" altLang="ja-JP" dirty="0"/>
          </a:p>
          <a:p>
            <a:r>
              <a:rPr lang="ja-JP" altLang="en-US" dirty="0"/>
              <a:t>金欠　怖がられる　喫煙所がない　おごってもらえることにも少し抵抗</a:t>
            </a:r>
            <a:endParaRPr lang="en-US" altLang="ja-JP" dirty="0"/>
          </a:p>
          <a:p>
            <a:r>
              <a:rPr lang="ja-JP" altLang="en-US" dirty="0"/>
              <a:t>隣人トラブル</a:t>
            </a:r>
            <a:r>
              <a:rPr lang="en-US" altLang="ja-JP" dirty="0"/>
              <a:t>(</a:t>
            </a:r>
            <a:r>
              <a:rPr lang="ja-JP" altLang="en-US" dirty="0"/>
              <a:t>たばこのにおい</a:t>
            </a:r>
            <a:r>
              <a:rPr lang="en-US" altLang="ja-JP" dirty="0"/>
              <a:t>)</a:t>
            </a:r>
            <a:r>
              <a:rPr lang="ja-JP" altLang="en-US" dirty="0"/>
              <a:t>　灰が黒い　壁も黄色い</a:t>
            </a:r>
            <a:endParaRPr lang="en-US" altLang="ja-JP" dirty="0"/>
          </a:p>
          <a:p>
            <a:r>
              <a:rPr lang="ja-JP" altLang="en-US" dirty="0"/>
              <a:t>満足</a:t>
            </a:r>
            <a:endParaRPr lang="en-US" altLang="ja-JP" dirty="0"/>
          </a:p>
          <a:p>
            <a:r>
              <a:rPr lang="ja-JP" altLang="en-US" dirty="0"/>
              <a:t>サーフィンの動画で</a:t>
            </a:r>
            <a:r>
              <a:rPr lang="en-US" altLang="ja-JP" dirty="0"/>
              <a:t>SNS</a:t>
            </a:r>
            <a:r>
              <a:rPr lang="ja-JP" altLang="en-US" dirty="0"/>
              <a:t>のフォロワーが増えた</a:t>
            </a:r>
            <a:endParaRPr lang="en-US" altLang="ja-JP" dirty="0"/>
          </a:p>
          <a:p>
            <a:r>
              <a:rPr lang="ja-JP" altLang="en-US" dirty="0"/>
              <a:t>ほめられると素直にうれしい　奢ってもらえる　サーフィンで気持ちい　女には困ってない</a:t>
            </a:r>
            <a:endParaRPr lang="en-US" altLang="ja-JP" dirty="0"/>
          </a:p>
          <a:p>
            <a:endParaRPr lang="en-US" altLang="ja-JP" dirty="0"/>
          </a:p>
          <a:p>
            <a:endParaRPr lang="en-US" altLang="ja-JP" dirty="0"/>
          </a:p>
          <a:p>
            <a:endParaRPr lang="ja-JP" altLang="en-US" dirty="0"/>
          </a:p>
        </p:txBody>
      </p:sp>
      <p:pic>
        <p:nvPicPr>
          <p:cNvPr id="13" name="図プレースホルダー 12" descr="テキスト, 本 が含まれている画像&#10;&#10;自動的に生成された説明">
            <a:extLst>
              <a:ext uri="{FF2B5EF4-FFF2-40B4-BE49-F238E27FC236}">
                <a16:creationId xmlns:a16="http://schemas.microsoft.com/office/drawing/2014/main" id="{6525829D-5DD8-5FE5-9017-B1F59F89D71A}"/>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15414" b="15414"/>
          <a:stretch>
            <a:fillRect/>
          </a:stretch>
        </p:blipFill>
        <p:spPr/>
      </p:pic>
    </p:spTree>
    <p:extLst>
      <p:ext uri="{BB962C8B-B14F-4D97-AF65-F5344CB8AC3E}">
        <p14:creationId xmlns:p14="http://schemas.microsoft.com/office/powerpoint/2010/main" val="392459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5704</TotalTime>
  <Words>1239</Words>
  <Application>Microsoft Office PowerPoint</Application>
  <PresentationFormat>ワイド画面</PresentationFormat>
  <Paragraphs>120</Paragraphs>
  <Slides>6</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6</vt:i4>
      </vt:variant>
    </vt:vector>
  </HeadingPairs>
  <TitlesOfParts>
    <vt:vector size="9" baseType="lpstr">
      <vt:lpstr>Arial</vt:lpstr>
      <vt:lpstr>游ゴシック</vt:lpstr>
      <vt:lpstr>Office テーマ</vt:lpstr>
      <vt:lpstr>ペルソナ設定</vt:lpstr>
      <vt:lpstr>PowerPoint プレゼンテーション</vt:lpstr>
      <vt:lpstr>PowerPoint プレゼンテーション</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響輝</cp:lastModifiedBy>
  <cp:revision>23</cp:revision>
  <dcterms:created xsi:type="dcterms:W3CDTF">2022-05-26T01:13:26Z</dcterms:created>
  <dcterms:modified xsi:type="dcterms:W3CDTF">2024-06-27T15:16:50Z</dcterms:modified>
</cp:coreProperties>
</file>