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iV9wZtJcSj+vy/6XcxZpL9JgFk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グラフィカル ユーザー インターフェイス, テキスト, アプリケーション, Web サイト&#10;&#10;自動的に生成された説明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テーブル&#10;&#10;自動的に生成された説明" id="129" name="Google Shape;1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グラフィカル ユーザー インターフェイス, テキスト&#10;&#10;自動的に生成された説明" id="134" name="Google Shape;1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図形 が含まれている画像&#10;&#10;自動的に生成された説明" id="139" name="Google Shape;13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テキスト&#10;&#10;自動的に生成された説明" id="144" name="Google Shape;1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テキスト&#10;&#10;自動的に生成された説明" id="149" name="Google Shape;14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グラフィカル ユーザー インターフェイス, テキスト, アプリケーション, チャットまたはテキスト メッセージ&#10;&#10;自動的に生成された説明" id="154" name="Google Shape;15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グラフィカル ユーザー インターフェイス, テキスト, チャットまたはテキスト メッセージ&#10;&#10;自動的に生成された説明" id="159" name="Google Shape;15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グラフィカル ユーザー インターフェイス, テキスト&#10;&#10;自動的に生成された説明" id="164" name="Google Shape;16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テキスト, チャットまたはテキスト メッセージ&#10;&#10;自動的に生成された説明" id="169" name="Google Shape;1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グラフィカル ユーザー インターフェイス, テキスト&#10;&#10;自動的に生成された説明" id="174" name="Google Shape;1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テキスト が含まれている画像&#10;&#10;自動的に生成された説明"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グラフィカル ユーザー インターフェイス, テキスト, チャットまたはテキスト メッセージ&#10;&#10;自動的に生成された説明" id="179" name="Google Shape;17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テキスト&#10;&#10;中程度の精度で自動的に生成された説明" id="184" name="Google Shape;18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テキスト, 手紙&#10;&#10;中程度の精度で自動的に生成された説明" id="189" name="Google Shape;18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ロゴ&#10;&#10;自動的に生成された説明"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テキスト&#10;&#10;自動的に生成された説明"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テキスト&#10;&#10;自動的に生成された説明"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テキスト&#10;&#10;自動的に生成された説明"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テキスト&#10;&#10;自動的に生成された説明" id="114" name="Google Shape;1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ダイアグラム&#10;&#10;自動的に生成された説明" id="119" name="Google Shape;1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テキスト&#10;&#10;自動的に生成された説明" id="124" name="Google Shape;12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2024-06-27T08:50:33Z</dcterms:created>
  <dc:creator>清宮美穂</dc:creator>
</cp:coreProperties>
</file>