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2024/6/5</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2024/6/5</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en-US" altLang="ja-JP" dirty="0"/>
              <a:t>A2</a:t>
            </a:r>
            <a:endParaRPr lang="ja-JP" altLang="en-US" dirty="0"/>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4382899" y="1072099"/>
            <a:ext cx="7922029" cy="2356901"/>
          </a:xfrm>
        </p:spPr>
        <p:txBody>
          <a:bodyPr>
            <a:normAutofit lnSpcReduction="10000"/>
          </a:bodyPr>
          <a:lstStyle/>
          <a:p>
            <a:r>
              <a:rPr lang="ja-JP" altLang="en-US" dirty="0"/>
              <a:t>田舎だったので、幼いころから小説やテレビを娯楽として育った。様々なコンテンツに関心があり、小説、漫画、映画、ドラマ、アニメなど何でも雑多に見る。こだわりが強く、人気のあるものから結構ニッチな作品まで好きだが、話が合う人がなかなか見つからない。昔から文章を書くのが好きで、自分が感じたことを言語化するのが好き。手書きで日記をつけていたこともある。勉強はこつこつ頑張るタイプ。高校は県で</a:t>
            </a:r>
            <a:r>
              <a:rPr lang="en-US" altLang="ja-JP" dirty="0"/>
              <a:t>2</a:t>
            </a:r>
            <a:r>
              <a:rPr lang="ja-JP" altLang="en-US" dirty="0"/>
              <a:t>番目の進学校に行き、地元の国公立大学の文学部に進学。高校時代は文芸部に入ったが、大学は何も入らなかった。大学の図書館が好きで、よく入り浸っていた。文章にかかわる仕事がしたかったが、就活が上手くいかず、現在は中小企業の事務の仕事をしている。コロナ禍の後リモートワークが多くなり、人と話す機会が減った。本当は出版社の編集の仕事をしたかったため、レビューを書くことに関心がある。休日は、ネトフリで映画かドラマ、小説を読む。インドア派。会社の人から「休日何してるの？」と聞かれて、「映画とかアニメとか読書とか色々」と答え、「何見てるの？」と聞かれたとき、たくさん見ているはずなのにすぐに出てこない。映画や漫画の見る媒体やツールがばらばらだから、それを</a:t>
            </a:r>
            <a:r>
              <a:rPr lang="en-US" altLang="ja-JP" dirty="0"/>
              <a:t>1</a:t>
            </a:r>
            <a:r>
              <a:rPr lang="ja-JP" altLang="en-US" dirty="0"/>
              <a:t>つにまとめられたら便利だと思っている。地元から出てきたので友人がおらず、職場に趣味が合う人もあまりいない。</a:t>
            </a:r>
            <a:r>
              <a:rPr lang="en-US" altLang="ja-JP" dirty="0"/>
              <a:t>SNS</a:t>
            </a:r>
            <a:r>
              <a:rPr lang="ja-JP" altLang="en-US" dirty="0"/>
              <a:t>で人に絡みにいくことも苦手だが、共通の趣味をもつ人と話したい気持ちがある。大勢でわいわい話すのは苦手だが、一対一でじっくり趣味について話すのが好き。私服はシンプルだが、小物（ブックカバーやペン）にこだわっている。はやりに流されず、自分の気に入った小物にこだわりをもっている。</a:t>
            </a:r>
            <a:endParaRPr lang="en-US" altLang="ja-JP"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a:bodyPr>
          <a:lstStyle/>
          <a:p>
            <a:r>
              <a:rPr lang="ja-JP" altLang="en-US" dirty="0"/>
              <a:t>氏名：</a:t>
            </a:r>
            <a:endParaRPr lang="en-US" altLang="ja-JP" dirty="0"/>
          </a:p>
          <a:p>
            <a:r>
              <a:rPr lang="ja-JP" altLang="en-US" dirty="0"/>
              <a:t>年齢：</a:t>
            </a:r>
            <a:r>
              <a:rPr lang="en-US" altLang="ja-JP" dirty="0"/>
              <a:t>27</a:t>
            </a:r>
            <a:r>
              <a:rPr lang="ja-JP" altLang="en-US" dirty="0"/>
              <a:t>歳（社会人</a:t>
            </a:r>
            <a:r>
              <a:rPr lang="en-US" altLang="ja-JP" dirty="0"/>
              <a:t>5</a:t>
            </a:r>
            <a:r>
              <a:rPr lang="ja-JP" altLang="en-US" dirty="0"/>
              <a:t>年目）</a:t>
            </a:r>
            <a:endParaRPr lang="en-US" altLang="ja-JP" dirty="0"/>
          </a:p>
          <a:p>
            <a:r>
              <a:rPr lang="ja-JP" altLang="en-US" dirty="0"/>
              <a:t>職業：中小企業の事務</a:t>
            </a:r>
            <a:endParaRPr lang="en-US" altLang="ja-JP" dirty="0"/>
          </a:p>
          <a:p>
            <a:r>
              <a:rPr lang="ja-JP" altLang="en-US" dirty="0"/>
              <a:t>収入：</a:t>
            </a:r>
            <a:r>
              <a:rPr lang="en-US" altLang="ja-JP" dirty="0"/>
              <a:t>330</a:t>
            </a:r>
            <a:r>
              <a:rPr lang="ja-JP" altLang="en-US" dirty="0"/>
              <a:t>万円</a:t>
            </a:r>
            <a:endParaRPr lang="en-US" altLang="ja-JP" dirty="0"/>
          </a:p>
          <a:p>
            <a:r>
              <a:rPr lang="ja-JP" altLang="en-US" dirty="0"/>
              <a:t>学歴：大学卒</a:t>
            </a:r>
            <a:r>
              <a:rPr lang="en-US" altLang="ja-JP" dirty="0"/>
              <a:t>(</a:t>
            </a:r>
            <a:r>
              <a:rPr lang="ja-JP" altLang="en-US" dirty="0"/>
              <a:t>地方国公立文学部</a:t>
            </a:r>
            <a:r>
              <a:rPr lang="en-US" altLang="ja-JP" dirty="0"/>
              <a:t>)</a:t>
            </a:r>
          </a:p>
          <a:p>
            <a:r>
              <a:rPr lang="ja-JP" altLang="en-US" dirty="0"/>
              <a:t>出生：岐阜県</a:t>
            </a:r>
            <a:endParaRPr lang="en-US" altLang="ja-JP" dirty="0"/>
          </a:p>
          <a:p>
            <a:r>
              <a:rPr lang="ja-JP" altLang="en-US" dirty="0"/>
              <a:t>家族：両親がいる。一人っ子。一人暮らし</a:t>
            </a:r>
            <a:endParaRPr lang="en-US" altLang="ja-JP" dirty="0"/>
          </a:p>
          <a:p>
            <a:r>
              <a:rPr lang="ja-JP" altLang="en-US" dirty="0"/>
              <a:t>特徴：本来は話すのは苦手ではない。しかし趣味の合う人と話すのが好き。地方から東京に出てきたため、身近に友人がいない。リモートワークが増えて、他人と話す機会が少なくなっている。</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997482" y="3637738"/>
            <a:ext cx="2859577" cy="2767220"/>
          </a:xfrm>
        </p:spPr>
        <p:txBody>
          <a:bodyPr/>
          <a:lstStyle/>
          <a:p>
            <a:r>
              <a:rPr lang="en-US" altLang="ja-JP" dirty="0"/>
              <a:t>LINE</a:t>
            </a:r>
            <a:r>
              <a:rPr lang="ja-JP" altLang="en-US" dirty="0"/>
              <a:t>：やってるけど、家族だけ。返信遅い。友達</a:t>
            </a:r>
            <a:r>
              <a:rPr lang="en-US" altLang="ja-JP" dirty="0"/>
              <a:t>1</a:t>
            </a:r>
            <a:r>
              <a:rPr lang="ja-JP" altLang="en-US" dirty="0"/>
              <a:t>人</a:t>
            </a:r>
            <a:r>
              <a:rPr lang="en-US" altLang="ja-JP" dirty="0"/>
              <a:t>2</a:t>
            </a:r>
            <a:r>
              <a:rPr lang="ja-JP" altLang="en-US" dirty="0"/>
              <a:t>人とたまに会話するくらい。</a:t>
            </a:r>
            <a:endParaRPr lang="en-US" altLang="ja-JP" dirty="0"/>
          </a:p>
          <a:p>
            <a:r>
              <a:rPr lang="en-US" altLang="ja-JP" dirty="0"/>
              <a:t>X(</a:t>
            </a:r>
            <a:r>
              <a:rPr lang="ja-JP" altLang="en-US" dirty="0"/>
              <a:t>旧</a:t>
            </a:r>
            <a:r>
              <a:rPr lang="en-US" altLang="ja-JP" dirty="0"/>
              <a:t>Twitter)</a:t>
            </a:r>
            <a:r>
              <a:rPr lang="ja-JP" altLang="en-US" dirty="0"/>
              <a:t>：苦手。</a:t>
            </a:r>
          </a:p>
          <a:p>
            <a:r>
              <a:rPr lang="en-US" altLang="ja-JP" dirty="0"/>
              <a:t>Instagram</a:t>
            </a:r>
            <a:r>
              <a:rPr lang="ja-JP" altLang="en-US" dirty="0"/>
              <a:t>：見る専。情報収集のみ。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：よく見る。</a:t>
            </a:r>
            <a:endParaRPr lang="en-US" altLang="ja-JP" dirty="0"/>
          </a:p>
          <a:p>
            <a:r>
              <a:rPr lang="en-US" altLang="ja-JP" dirty="0"/>
              <a:t>TikTok</a:t>
            </a:r>
            <a:r>
              <a:rPr lang="ja-JP" altLang="en-US" dirty="0"/>
              <a:t>：何やってるか分からない。ネタバレが多いので嫌煙。</a:t>
            </a:r>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80827" y="3522308"/>
            <a:ext cx="4876801" cy="3061641"/>
          </a:xfrm>
        </p:spPr>
        <p:txBody>
          <a:bodyPr>
            <a:normAutofit/>
          </a:bodyPr>
          <a:lstStyle/>
          <a:p>
            <a:r>
              <a:rPr lang="ja-JP" altLang="en-US" b="0" i="0" dirty="0">
                <a:solidFill>
                  <a:srgbClr val="1D1C1D"/>
                </a:solidFill>
                <a:effectLst/>
                <a:highlight>
                  <a:srgbClr val="FFFFFF"/>
                </a:highlight>
                <a:latin typeface="NotoSansJP"/>
              </a:rPr>
              <a:t>不満：最低限の給料はもらえているが、もう少し給料が上がってもいいのではないかと思っている。世の中の意見と自分の意見が合わないときがよくある。言葉にはしないが心の中で思っている。</a:t>
            </a:r>
            <a:endParaRPr lang="en-US" altLang="ja-JP" b="0" i="0" dirty="0">
              <a:solidFill>
                <a:srgbClr val="1D1C1D"/>
              </a:solidFill>
              <a:effectLst/>
              <a:highlight>
                <a:srgbClr val="FFFFFF"/>
              </a:highlight>
              <a:latin typeface="NotoSansJP"/>
            </a:endParaRPr>
          </a:p>
          <a:p>
            <a:r>
              <a:rPr lang="ja-JP" altLang="en-US" b="0" i="0" dirty="0">
                <a:solidFill>
                  <a:srgbClr val="1D1C1D"/>
                </a:solidFill>
                <a:effectLst/>
                <a:highlight>
                  <a:srgbClr val="FFFFFF"/>
                </a:highlight>
                <a:latin typeface="NotoSansJP"/>
              </a:rPr>
              <a:t>満足：仕事面での人間関係は良好。リモートワークだから通勤の時間を趣味の時間に変えることが出来て嬉しい。自分と同じ感想を持った人がいたら嬉しい。</a:t>
            </a:r>
            <a:endParaRPr lang="en-US" altLang="ja-JP" b="0" i="0" dirty="0">
              <a:solidFill>
                <a:srgbClr val="1D1C1D"/>
              </a:solidFill>
              <a:effectLst/>
              <a:highlight>
                <a:srgbClr val="FFFFFF"/>
              </a:highlight>
              <a:latin typeface="NotoSansJP"/>
            </a:endParaRPr>
          </a:p>
          <a:p>
            <a:r>
              <a:rPr lang="ja-JP" altLang="en-US" b="0" i="0" dirty="0">
                <a:solidFill>
                  <a:srgbClr val="1D1C1D"/>
                </a:solidFill>
                <a:effectLst/>
                <a:highlight>
                  <a:srgbClr val="FFFFFF"/>
                </a:highlight>
                <a:latin typeface="NotoSansJP"/>
              </a:rPr>
              <a:t>欲求：上司と話すとものすごく緊張してしまう。上司から趣味とか聞いてもらえたら答えるのになかなか聞いてもらえない。現在の職場の立ち位置でこのまま仕事を続けたい。出世したいという向上心はない。自分と同じ趣味を持った後輩が入社してくれないかなと少しだけ願っている。</a:t>
            </a:r>
            <a:endParaRPr lang="en-US" altLang="ja-JP" b="0" i="0" dirty="0">
              <a:solidFill>
                <a:srgbClr val="1D1C1D"/>
              </a:solidFill>
              <a:effectLst/>
              <a:highlight>
                <a:srgbClr val="FFFFFF"/>
              </a:highlight>
              <a:latin typeface="NotoSansJP"/>
            </a:endParaRPr>
          </a:p>
          <a:p>
            <a:r>
              <a:rPr lang="ja-JP" altLang="en-US" dirty="0">
                <a:solidFill>
                  <a:srgbClr val="1D1C1D"/>
                </a:solidFill>
                <a:highlight>
                  <a:srgbClr val="FFFFFF"/>
                </a:highlight>
                <a:latin typeface="NotoSansJP"/>
              </a:rPr>
              <a:t>趣味が合う人と話したいと思っているが、なかなか見つからない。</a:t>
            </a:r>
            <a:endParaRPr lang="en-US" altLang="ja-JP" dirty="0">
              <a:solidFill>
                <a:srgbClr val="1D1C1D"/>
              </a:solidFill>
              <a:highlight>
                <a:srgbClr val="FFFFFF"/>
              </a:highlight>
              <a:latin typeface="NotoSansJP"/>
            </a:endParaRPr>
          </a:p>
          <a:p>
            <a:r>
              <a:rPr lang="ja-JP" altLang="en-US" dirty="0">
                <a:solidFill>
                  <a:srgbClr val="1D1C1D"/>
                </a:solidFill>
                <a:highlight>
                  <a:srgbClr val="FFFFFF"/>
                </a:highlight>
                <a:latin typeface="NotoSansJP"/>
              </a:rPr>
              <a:t>好きなデザイン：シンプル、見やすさ、文字はカタカナ、都会的なイメージではない。親しみやすいデザイン。色は、原色ではない、パステルカラー。派手さ、クールさ、かわいさよりナチュラルさ。</a:t>
            </a:r>
            <a:endParaRPr lang="en-US" altLang="ja-JP" dirty="0">
              <a:solidFill>
                <a:srgbClr val="1D1C1D"/>
              </a:solidFill>
              <a:highlight>
                <a:srgbClr val="FFFFFF"/>
              </a:highlight>
              <a:latin typeface="NotoSansJP"/>
            </a:endParaRPr>
          </a:p>
        </p:txBody>
      </p:sp>
      <p:pic>
        <p:nvPicPr>
          <p:cNvPr id="7" name="図プレースホルダー 6">
            <a:extLst>
              <a:ext uri="{FF2B5EF4-FFF2-40B4-BE49-F238E27FC236}">
                <a16:creationId xmlns:a16="http://schemas.microsoft.com/office/drawing/2014/main" id="{0A477DC3-6DB1-1A41-9520-1399C61D6194}"/>
              </a:ext>
            </a:extLst>
          </p:cNvPr>
          <p:cNvPicPr>
            <a:picLocks noGrp="1" noChangeAspect="1"/>
          </p:cNvPicPr>
          <p:nvPr>
            <p:ph type="pic" idx="13"/>
          </p:nvPr>
        </p:nvPicPr>
        <p:blipFill>
          <a:blip r:embed="rId2"/>
          <a:srcRect t="15414" b="15414"/>
          <a:stretch>
            <a:fillRect/>
          </a:stretch>
        </p:blipFill>
        <p:spPr>
          <a:prstGeom prst="rect">
            <a:avLst/>
          </a:prstGeom>
        </p:spPr>
      </p:pic>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1369</Words>
  <Application>Microsoft Office PowerPoint</Application>
  <PresentationFormat>ワイド画面</PresentationFormat>
  <Paragraphs>42</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NotoSansJP</vt:lpstr>
      <vt:lpstr>游ゴシック</vt:lpstr>
      <vt:lpstr>Arial</vt:lpstr>
      <vt:lpstr>Office テーマ</vt:lpstr>
      <vt:lpstr>ペルソナ設定</vt:lpstr>
      <vt:lpstr>A2</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丸山真穂</cp:lastModifiedBy>
  <cp:revision>22</cp:revision>
  <dcterms:created xsi:type="dcterms:W3CDTF">2022-05-26T01:13:26Z</dcterms:created>
  <dcterms:modified xsi:type="dcterms:W3CDTF">2024-06-05T04:29:02Z</dcterms:modified>
</cp:coreProperties>
</file>