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DB675-7B9E-49E2-5FDB-CC14C50F8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76708D-BE4D-554D-1793-024C135C2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6958CA-1DAB-798F-044A-F962E018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2AED72-492A-4E5E-E189-904D3ACE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BA554-10F9-C00E-C4DB-A9AA7001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3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92BEE-848A-85ED-0A97-2C61E548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502D79-2DF0-5AD2-1A9E-DAA42E330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E5B9F-6452-01CE-9405-1FE44E50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A0C655-48FD-FFD3-012C-1B1E7768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4E422-A54D-4A74-B40D-FDA2BB4F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4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A4DA9A-1761-2B3B-7EE6-B133A9F8B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64F5F5-AE74-6DC0-940D-9800603D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3DDAE1-50AE-B911-8B8C-0B98A6CD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30A9A-4E72-1CF3-FC09-7620603E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1F2764-2382-4164-D13F-084A72B7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58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313C4-EF2C-479B-914F-D31218BD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A357B-2817-0BF9-F9AC-12A614FE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9300D4-7ECD-CB9B-5CA4-DCAD6B8A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E3B46-6C81-FF42-885B-7510F3D8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0F5D3-CB55-50FA-D633-635F6F30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6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BF03D-FA6F-1F92-EFFF-1BC13F9F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504DC4-BD1E-DE57-42D4-8831C3BA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FFFC7-3DB2-0916-76AB-20C20ED3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DAEA8-4D87-D0B6-DA84-093B38B4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10B7B-3733-82CF-613B-84CDCEEF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72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D0F13-7C9D-6D06-9802-AB30DAD6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53C68-F34A-DCF0-A5AF-90D22E1F0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FA7C62-DC39-0072-064E-5CAEEBA65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6044C2-939D-083B-087F-80D5CF03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55323-0C2A-F545-2DEF-0CE9CE42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C5E103-3FB7-D79E-A78A-CBD3DC25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11446-7884-8A45-7AFF-9A45A1B5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89CA63-9397-D7CB-6080-F0F8D18B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CC0C90-A39D-44A7-CB31-B983E3B2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81C0A1-01FB-C116-745B-393228945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80DE19-EBF4-95B2-61EF-A8D5CD32F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3E910F-014C-61B9-8625-B5AC92B0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B0A456-F19E-0175-84E3-FB5D2C93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026AC9-76C8-CD51-8D3A-502714EA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72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E464A-C5C2-F282-93FA-6B8C9E6E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0AC21A-B152-5155-F8A4-384BCADF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8C56DF-8225-0F67-6767-7D3F28ED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082029-A9A3-A253-81B9-00A246B2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96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7AAC6B-9196-6720-D154-18BE17B7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A8364E-A22D-300A-899B-3CFD47BD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10045B-D20F-FF31-E1A7-69089066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99434-0ADE-681C-1C3B-185505C4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117EC2-4F64-1165-EB32-AB3058C3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74BD07-B216-84E8-0ABC-B53EA458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B39E77-08B7-B947-7E92-411A168B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DF99AB-3436-A126-6D03-D0DCD481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191028-6997-58D3-E5B8-8DC17F87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1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1F01E-5632-2804-E332-D35A670C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CB1C41-5992-B39C-C5E1-7AD4AAE7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8D6BFD-10C5-6BFF-AC74-8893EF47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634FFA-95A3-D52C-495A-B12D6A93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C39C5-370C-66BC-4053-AAE1D568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BFA14B-1B7E-DAB8-04E8-330266F1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3E0BE8-127D-AA7C-9345-A6E80D1D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61778D-F663-C104-EF48-27DE5612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6A76F-FB4A-924C-124E-15EAB54B5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3352-DEA4-4842-BD5D-4B776BF3CBEE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9A1D35-2A5D-DC4B-CCC0-E8890EA64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5F1B23-60F1-B743-F8B9-2ABA49C1B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D7CD-65E4-4315-B2F5-A7274AC0F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77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91B0B1-EF86-40BD-F782-AFCBE83F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86" y="806875"/>
            <a:ext cx="6474517" cy="524424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FF32CE-C277-E06E-E934-DC497F35762A}"/>
              </a:ext>
            </a:extLst>
          </p:cNvPr>
          <p:cNvSpPr/>
          <p:nvPr/>
        </p:nvSpPr>
        <p:spPr>
          <a:xfrm>
            <a:off x="6716357" y="1622665"/>
            <a:ext cx="161365" cy="18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E32314-7CDC-D1AD-8CBD-D80F36A7BC43}"/>
              </a:ext>
            </a:extLst>
          </p:cNvPr>
          <p:cNvSpPr/>
          <p:nvPr/>
        </p:nvSpPr>
        <p:spPr>
          <a:xfrm>
            <a:off x="10908254" y="5400392"/>
            <a:ext cx="751449" cy="225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8A4854-8D52-8C3E-879C-5A87D5F8FEF8}"/>
              </a:ext>
            </a:extLst>
          </p:cNvPr>
          <p:cNvSpPr/>
          <p:nvPr/>
        </p:nvSpPr>
        <p:spPr>
          <a:xfrm>
            <a:off x="10038678" y="5689054"/>
            <a:ext cx="869576" cy="362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88AE635-2413-51AC-9A36-28D6EF6F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5" y="1111657"/>
            <a:ext cx="4577586" cy="253254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93AC21-BAE3-5AE3-5428-4B6393B4C4CB}"/>
              </a:ext>
            </a:extLst>
          </p:cNvPr>
          <p:cNvSpPr/>
          <p:nvPr/>
        </p:nvSpPr>
        <p:spPr>
          <a:xfrm>
            <a:off x="3377901" y="1237182"/>
            <a:ext cx="656216" cy="38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045A4CB-B254-A904-C136-916FDE6BFE46}"/>
              </a:ext>
            </a:extLst>
          </p:cNvPr>
          <p:cNvSpPr/>
          <p:nvPr/>
        </p:nvSpPr>
        <p:spPr>
          <a:xfrm>
            <a:off x="3377901" y="2947648"/>
            <a:ext cx="1516828" cy="38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66DAE35E-60FC-FA19-FFD4-9C9220B60BD2}"/>
              </a:ext>
            </a:extLst>
          </p:cNvPr>
          <p:cNvSpPr/>
          <p:nvPr/>
        </p:nvSpPr>
        <p:spPr>
          <a:xfrm>
            <a:off x="4460837" y="3264550"/>
            <a:ext cx="867783" cy="5351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9626D1-68E2-EC1A-15BA-6F86C5143257}"/>
              </a:ext>
            </a:extLst>
          </p:cNvPr>
          <p:cNvSpPr txBox="1"/>
          <p:nvPr/>
        </p:nvSpPr>
        <p:spPr>
          <a:xfrm>
            <a:off x="382807" y="326935"/>
            <a:ext cx="464101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Eclipse</a:t>
            </a:r>
            <a:r>
              <a:rPr kumimoji="1" lang="ja-JP" altLang="en-US" dirty="0"/>
              <a:t>で画像アップロードを即反映の設定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2586D7-64E1-DAAD-42D6-3738172C5575}"/>
              </a:ext>
            </a:extLst>
          </p:cNvPr>
          <p:cNvSpPr txBox="1"/>
          <p:nvPr/>
        </p:nvSpPr>
        <p:spPr>
          <a:xfrm>
            <a:off x="559076" y="4371435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反映には</a:t>
            </a:r>
            <a:endParaRPr kumimoji="1" lang="en-US" altLang="ja-JP" dirty="0"/>
          </a:p>
          <a:p>
            <a:r>
              <a:rPr kumimoji="1" lang="ja-JP" altLang="en-US" dirty="0"/>
              <a:t>約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秒くらいの遅延があるかもしれない。</a:t>
            </a:r>
          </a:p>
        </p:txBody>
      </p:sp>
    </p:spTree>
    <p:extLst>
      <p:ext uri="{BB962C8B-B14F-4D97-AF65-F5344CB8AC3E}">
        <p14:creationId xmlns:p14="http://schemas.microsoft.com/office/powerpoint/2010/main" val="491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9A1A350-7EBE-31E3-8A0D-1A92A85D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61" y="858491"/>
            <a:ext cx="3105583" cy="30960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FC1548D-FE55-A8E6-FD2B-02B29F61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907" y="858491"/>
            <a:ext cx="4324954" cy="379147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F8EB11E1-21A8-D4BF-0B46-53FEC63C1DB2}"/>
              </a:ext>
            </a:extLst>
          </p:cNvPr>
          <p:cNvSpPr/>
          <p:nvPr/>
        </p:nvSpPr>
        <p:spPr>
          <a:xfrm>
            <a:off x="4832545" y="2281954"/>
            <a:ext cx="1918010" cy="10705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B1CED1-4FEB-100B-B2DB-714BED08F1A3}"/>
              </a:ext>
            </a:extLst>
          </p:cNvPr>
          <p:cNvSpPr/>
          <p:nvPr/>
        </p:nvSpPr>
        <p:spPr>
          <a:xfrm>
            <a:off x="1086523" y="3352471"/>
            <a:ext cx="849854" cy="602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BE94F80-7B94-132A-7AE8-9ADA89C87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669" y="4605670"/>
            <a:ext cx="1810820" cy="152229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2BD046E-C44F-B62A-9A11-4745997AD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514" y="4605670"/>
            <a:ext cx="2278260" cy="19249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AB93C46-D75B-022D-AB45-CCE025D78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822" y="4464118"/>
            <a:ext cx="3476777" cy="2208030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EAE0A6C5-6979-844E-BA70-ED430477CE30}"/>
              </a:ext>
            </a:extLst>
          </p:cNvPr>
          <p:cNvSpPr/>
          <p:nvPr/>
        </p:nvSpPr>
        <p:spPr>
          <a:xfrm>
            <a:off x="2969702" y="5485763"/>
            <a:ext cx="828812" cy="4625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AD0A64D9-CEF4-B8DF-930E-89177CA8B3FB}"/>
              </a:ext>
            </a:extLst>
          </p:cNvPr>
          <p:cNvSpPr/>
          <p:nvPr/>
        </p:nvSpPr>
        <p:spPr>
          <a:xfrm>
            <a:off x="6057042" y="5475005"/>
            <a:ext cx="828812" cy="4625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1591D6B-8EB9-096A-A159-0B0B48838039}"/>
              </a:ext>
            </a:extLst>
          </p:cNvPr>
          <p:cNvSpPr txBox="1"/>
          <p:nvPr/>
        </p:nvSpPr>
        <p:spPr>
          <a:xfrm>
            <a:off x="382807" y="326935"/>
            <a:ext cx="23519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サンプルの</a:t>
            </a:r>
            <a:r>
              <a:rPr kumimoji="1" lang="en-US" altLang="ja-JP" dirty="0"/>
              <a:t>PG</a:t>
            </a:r>
            <a:r>
              <a:rPr kumimoji="1" lang="ja-JP" altLang="en-US" dirty="0"/>
              <a:t>で実験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EA0FDD-470F-5F29-58E7-C1AAAC26F3D9}"/>
              </a:ext>
            </a:extLst>
          </p:cNvPr>
          <p:cNvSpPr txBox="1"/>
          <p:nvPr/>
        </p:nvSpPr>
        <p:spPr>
          <a:xfrm>
            <a:off x="525234" y="4101930"/>
            <a:ext cx="180049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同期</a:t>
            </a:r>
            <a:r>
              <a:rPr kumimoji="1" lang="ja-JP" altLang="en-US" dirty="0"/>
              <a:t>が遅い場合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376447A-8EEE-7284-C785-077EB1F16150}"/>
              </a:ext>
            </a:extLst>
          </p:cNvPr>
          <p:cNvSpPr/>
          <p:nvPr/>
        </p:nvSpPr>
        <p:spPr>
          <a:xfrm>
            <a:off x="4044875" y="5056094"/>
            <a:ext cx="871370" cy="151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CA98708-0F61-AB4F-0C1B-84596141196D}"/>
              </a:ext>
            </a:extLst>
          </p:cNvPr>
          <p:cNvCxnSpPr/>
          <p:nvPr/>
        </p:nvCxnSpPr>
        <p:spPr>
          <a:xfrm flipV="1">
            <a:off x="1086523" y="5207747"/>
            <a:ext cx="537882" cy="353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651DA9-8AE9-0E01-7ACE-ABB3B30EAB95}"/>
              </a:ext>
            </a:extLst>
          </p:cNvPr>
          <p:cNvSpPr txBox="1"/>
          <p:nvPr/>
        </p:nvSpPr>
        <p:spPr>
          <a:xfrm>
            <a:off x="525234" y="57768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破れ画像の箇所で</a:t>
            </a:r>
            <a:endParaRPr kumimoji="1" lang="en-US" altLang="ja-JP" dirty="0"/>
          </a:p>
          <a:p>
            <a:r>
              <a:rPr lang="ja-JP" altLang="en-US" dirty="0"/>
              <a:t>マウス右クリック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99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JAY3140</dc:creator>
  <cp:lastModifiedBy>JAY3140</cp:lastModifiedBy>
  <cp:revision>1</cp:revision>
  <dcterms:created xsi:type="dcterms:W3CDTF">2023-05-23T23:10:55Z</dcterms:created>
  <dcterms:modified xsi:type="dcterms:W3CDTF">2023-05-23T23:25:55Z</dcterms:modified>
</cp:coreProperties>
</file>