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72" r:id="rId7"/>
    <p:sldId id="273" r:id="rId8"/>
    <p:sldId id="274" r:id="rId9"/>
    <p:sldId id="276" r:id="rId10"/>
    <p:sldId id="269" r:id="rId11"/>
    <p:sldId id="270" r:id="rId12"/>
    <p:sldId id="271" r:id="rId13"/>
    <p:sldId id="261" r:id="rId14"/>
    <p:sldId id="262" r:id="rId15"/>
    <p:sldId id="263" r:id="rId16"/>
    <p:sldId id="264" r:id="rId17"/>
    <p:sldId id="265" r:id="rId18"/>
    <p:sldId id="266" r:id="rId19"/>
    <p:sldId id="268" r:id="rId20"/>
    <p:sldId id="267"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8:21.822"/>
    </inkml:context>
    <inkml:brush xml:id="br0">
      <inkml:brushProperty name="width" value="0.035" units="cm"/>
      <inkml:brushProperty name="height" value="0.035" units="cm"/>
    </inkml:brush>
  </inkml:definitions>
  <inkml:trace contextRef="#ctx0" brushRef="#br0">0 1 24575,'0'3335'0,"2"-3312"0,0-1 0,8 35 0,3 29 0,-12 45 0,-2-81 0,2-1 0,9 61 0,-1-43 0,-7-45 0,0 0 0,2-1 0,0 1 0,2-1 0,0 0 0,1 0 0,12 23 0,-16-39 0,1-1 0,0 1 0,0-1 0,1 1 0,-1-1 0,1 0 0,0-1 0,0 1 0,0-1 0,0 0 0,1 0 0,-1-1 0,1 1 0,0-1 0,-1-1 0,1 1 0,0-1 0,11 1 0,11 1 0,0-2 0,51-4 0,-41 1 0,797-4 0,-480 8 0,-118-3 0,261 3 0,-223 25 0,2 0 0,353-25 0,-304-5 0,640 3 0,-769 14 0,-17 0 0,669-12 0,-397-4 0,-292 0-56,-1-7 0,165-30 0,-64-13-1812,-6-4-4287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8:25.011"/>
    </inkml:context>
    <inkml:brush xml:id="br0">
      <inkml:brushProperty name="width" value="0.035" units="cm"/>
      <inkml:brushProperty name="height" value="0.035" units="cm"/>
    </inkml:brush>
  </inkml:definitions>
  <inkml:trace contextRef="#ctx0" brushRef="#br0">5241 0 24575,'0'4'0,"0"-1"0,0 0 0,1 0 0,-1 1 0,1-1 0,0 0 0,0 0 0,0 0 0,0 0 0,0 0 0,3 4 0,5 11 0,31 85 0,50 214 0,-31-91 0,-40-165 0,-4 0 0,-2 1 0,8 117 0,-21-177 0,3 86 0,24 161 0,-15-193 0,16 78 0,12 147 0,-14-55 0,-2-32 0,-16-132 0,22 80 0,-16-83 0,10 88 0,-1 63 0,-15-161 0,2 0 0,20 56 0,-11-35 0,-2 1 0,-4 0 0,6 106 0,13 68 0,63 321 0,-38-136 0,-54-415 0,-1-4 0,-1 0 0,1 1 0,-2 15 0,0-25 0,0 1 0,0-1 0,0 1 0,-1-1 0,1 0 0,-1 1 0,0-1 0,0 1 0,0-1 0,0 0 0,0 0 0,0 1 0,0-1 0,-1 0 0,1 0 0,-1 0 0,0-1 0,0 1 0,1 0 0,-1-1 0,-2 2 0,-7 2 0,0-1 0,0-1 0,0 0 0,0-1 0,0 0 0,-1 0 0,1-1 0,-1-1 0,-19-1 0,7 1 0,-544-4 0,115 0 0,-3718 4 0,4109-3 0,0-4 0,1-2 0,-86-24 0,62 13 0,21 9 0,53 11 0,-1-2 0,0 1 0,0-2 0,1 0 0,-1 0 0,1-1 0,0 0 0,0-1 0,0 0 0,1-1 0,-13-9 0,-21-25-1365,4-2-5461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4.888"/>
    </inkml:context>
    <inkml:brush xml:id="br0">
      <inkml:brushProperty name="width" value="0.035" units="cm"/>
      <inkml:brushProperty name="height" value="0.035" units="cm"/>
    </inkml:brush>
  </inkml:definitions>
  <inkml:trace contextRef="#ctx0" brushRef="#br0">0 819 24575,'48'-46'0,"94"-68"0,16-14 0,-149 118 0,49-44 0,85-63 0,-109 92 0,55-51 0,-31 12 0,-45 47 0,1 1 0,1 0 0,0 1 0,1 1 0,1 0 0,28-17 0,23-10-1365,-38 21-5461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6.401"/>
    </inkml:context>
    <inkml:brush xml:id="br0">
      <inkml:brushProperty name="width" value="0.035" units="cm"/>
      <inkml:brushProperty name="height" value="0.035" units="cm"/>
    </inkml:brush>
  </inkml:definitions>
  <inkml:trace contextRef="#ctx0" brushRef="#br0">0 1 24575,'3'1'0,"0"-1"0,0 1 0,-1 1 0,1-1 0,0 0 0,-1 1 0,1-1 0,-1 1 0,1 0 0,-1 0 0,0 0 0,0 0 0,0 0 0,0 0 0,0 1 0,3 4 0,-1-2 0,69 92 0,-5 3 0,66 129 0,-101-166 0,-2 1 0,-3 1 0,36 131 0,-20-44-1365,-36-127-5461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8.695"/>
    </inkml:context>
    <inkml:brush xml:id="br0">
      <inkml:brushProperty name="width" value="0.035" units="cm"/>
      <inkml:brushProperty name="height" value="0.035" units="cm"/>
    </inkml:brush>
  </inkml:definitions>
  <inkml:trace contextRef="#ctx0" brushRef="#br0">224 0 24575,'10'1'0,"-1"-1"0,0 2 0,1-1 0,-1 1 0,0 1 0,1 0 0,-2 0 0,1 1 0,0 0 0,-1 0 0,1 1 0,14 11 0,2 5 0,-1 1 0,31 36 0,-18-19 0,15 14 0,4 3 0,-3 2 0,64 89 0,156 227 0,-270-370 0,3 4 0,0 2 0,0-1 0,-1 0 0,0 1 0,-1 0 0,0 0 0,0 1 0,-1-1 0,0 1 0,-1 0 0,1 20 0,-2-26 0,-1 1 0,-1-1 0,1 1 0,-1 0 0,0-1 0,0 1 0,0-1 0,-1 1 0,0-1 0,0 0 0,0 0 0,-1 0 0,0 0 0,0 0 0,0 0 0,0-1 0,-1 0 0,0 1 0,0-1 0,0 0 0,0-1 0,0 1 0,-1-1 0,-7 4 0,-288 133 0,251-119 0,4 0 0,33-14 0,-1 0 0,0-2 0,-1 0 0,1 0 0,-1-1 0,1 0 0,-26 2 0,3-4 0,-24 2 0,0 2 0,-61 14 0,-34 26-67,103-29-1231,28-9-5528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17E18F-53B9-91B2-9555-42196C8798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8FAC62-4778-103D-63C9-B79F59D2B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23554B-5438-C540-314F-33CABA2BA9B5}"/>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9D33AC8E-CE43-06F4-EA3C-293A5973F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6960ED-491E-2DFC-AC00-2D85725B3799}"/>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32747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48ADA-CA56-48AE-32BF-C6A48CD956E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7F73A5-3E57-2DD2-A111-E239B44462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31D2C-8C55-5E18-4CB9-83070E29A607}"/>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E89E3404-B6E0-6D63-996E-BC045F1CBA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B779E3-9BF5-7E49-EB24-8A214BFFDB2A}"/>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262814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D60E41-6D27-CC41-598A-9F9286627F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9788F4-BF28-4570-86A4-94438C1CC9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3B30EE-49FF-450E-55DF-434A780B8A65}"/>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84415C32-2B98-1D24-DAEB-9472014159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96C0B3-91E8-AE81-A234-546F89BFDB63}"/>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418348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873D0-01A6-EC00-948C-9E1D051814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8C8DE-3732-2249-62A7-C7F2F68BD4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169A5E-8CE4-8AA6-6B8F-AAFC356D6BC1}"/>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3D0344D0-13EB-3E87-379F-A6285BE7F1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8A8E2E-2B64-4E9D-8F8B-20045643620F}"/>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54489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D25CE-ABB5-EC86-DC25-0A0261F38B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6A65D6-FF95-D01C-89C7-5F35F54AD0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4542536-7A02-F8CC-0B89-19209BD945DB}"/>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E4B66C4B-9B06-ACC7-CF24-8E28236462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B56F6A-CB9A-0495-5ECA-1A343AD7132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310194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E812E-9EAE-F714-FE35-FE1C895967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654A86-7BD9-33E3-3DFE-A66301F18A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7FC5C64-8D65-45F0-20EB-2F2CEADA54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0501B0-9A9A-D348-13A7-D7F66FF93CFC}"/>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29C5765B-9CBE-2F5B-C3CD-D22F73E0B5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8AAD2-873A-D998-34CB-3F8E13ABB040}"/>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4004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50A29-6A30-EF0C-0F1B-DE31BBAB28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C72223-FE34-9617-4F19-BB438683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60C403-16E1-CD56-83CF-AC21428F5F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463F84-E3E7-8781-5DC4-529D6F029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3C7857-4DF7-586E-8092-62FDC4DFF4D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F8F81F2-6DED-34E8-F159-0945DE7DB873}"/>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8" name="フッター プレースホルダー 7">
            <a:extLst>
              <a:ext uri="{FF2B5EF4-FFF2-40B4-BE49-F238E27FC236}">
                <a16:creationId xmlns:a16="http://schemas.microsoft.com/office/drawing/2014/main" id="{99C8F118-B647-140A-93BD-ADAB55014E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E98F834-CF22-2B6B-6ECD-EE8C805D57D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64419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0D1AE-7D77-DB6B-265B-12DF992076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512B4A-AAAA-3CC7-23BA-810185FAD30A}"/>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4" name="フッター プレースホルダー 3">
            <a:extLst>
              <a:ext uri="{FF2B5EF4-FFF2-40B4-BE49-F238E27FC236}">
                <a16:creationId xmlns:a16="http://schemas.microsoft.com/office/drawing/2014/main" id="{DC92E837-88F2-3014-CDB3-2DF319AE9E4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C8B2E2-8D82-B719-F8D1-5BE9F8910706}"/>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271595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75C832-D1F4-EC4B-5799-352D0D91FD2E}"/>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3" name="フッター プレースホルダー 2">
            <a:extLst>
              <a:ext uri="{FF2B5EF4-FFF2-40B4-BE49-F238E27FC236}">
                <a16:creationId xmlns:a16="http://schemas.microsoft.com/office/drawing/2014/main" id="{B02B69A7-B7AD-36D6-9D54-A62E3177F0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7CCF0D-024A-A778-E167-2529DA5E6B64}"/>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12945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F745D-7990-6461-BBB8-3DED300765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8A9CE7-6CFE-B498-CDB8-3169DE20B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5DBA4A1-35F6-9CCE-1D33-AC6D65BCA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496DE-C7A7-8302-AD5C-E6B01284D64E}"/>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BC6B943C-0213-F3E0-CE42-9032E2ABF8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043DEB-9F57-A4AA-659A-D549B1F07BFF}"/>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4277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27F4-E910-F1BC-0860-A136F83918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477F8B-A2DD-36D8-7F1C-944271E84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6CB89B-5E9B-7920-F35E-DE0D471AF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A75C42-86AF-0FF2-FC29-E060D84DE1B4}"/>
              </a:ext>
            </a:extLst>
          </p:cNvPr>
          <p:cNvSpPr>
            <a:spLocks noGrp="1"/>
          </p:cNvSpPr>
          <p:nvPr>
            <p:ph type="dt" sz="half" idx="10"/>
          </p:nvPr>
        </p:nvSpPr>
        <p:spPr/>
        <p:txBody>
          <a:bodyPr/>
          <a:lstStyle/>
          <a:p>
            <a:fld id="{38CE34FB-FB6D-4725-ACFE-A31F6E15DE31}"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4824E6FC-0EA3-F68C-4B50-71085F5C21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5A490A-ADE7-5652-9A57-0BF5514ED80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8657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42402C-FB50-A296-E495-E41C271C0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75189C-A40F-71F9-CF7C-F9DBA3362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D2DCC0-A275-6D05-EC2C-18E5F990B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CE34FB-FB6D-4725-ACFE-A31F6E15DE31}"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5D3002ED-E9EE-D073-419B-18D7A64C5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AB6DA0-7C4F-E05F-6612-E5F983872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302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FA065-29FC-74F4-F11C-68FBA2AB7856}"/>
              </a:ext>
            </a:extLst>
          </p:cNvPr>
          <p:cNvSpPr>
            <a:spLocks noGrp="1"/>
          </p:cNvSpPr>
          <p:nvPr>
            <p:ph type="ctrTitle"/>
          </p:nvPr>
        </p:nvSpPr>
        <p:spPr>
          <a:xfrm>
            <a:off x="1524000" y="1142028"/>
            <a:ext cx="9144000" cy="2387600"/>
          </a:xfrm>
        </p:spPr>
        <p:txBody>
          <a:bodyPr/>
          <a:lstStyle/>
          <a:p>
            <a:r>
              <a:rPr kumimoji="1" lang="ja-JP" altLang="en-US" dirty="0"/>
              <a:t>れこれこ</a:t>
            </a:r>
          </a:p>
        </p:txBody>
      </p:sp>
      <p:sp>
        <p:nvSpPr>
          <p:cNvPr id="3" name="字幕 2">
            <a:extLst>
              <a:ext uri="{FF2B5EF4-FFF2-40B4-BE49-F238E27FC236}">
                <a16:creationId xmlns:a16="http://schemas.microsoft.com/office/drawing/2014/main" id="{05E65624-749C-BB56-74EF-88DCCCABD263}"/>
              </a:ext>
            </a:extLst>
          </p:cNvPr>
          <p:cNvSpPr>
            <a:spLocks noGrp="1"/>
          </p:cNvSpPr>
          <p:nvPr>
            <p:ph type="subTitle" idx="1"/>
          </p:nvPr>
        </p:nvSpPr>
        <p:spPr/>
        <p:txBody>
          <a:bodyPr/>
          <a:lstStyle/>
          <a:p>
            <a:r>
              <a:rPr kumimoji="1" lang="en-US" altLang="ja-JP" dirty="0"/>
              <a:t>WAC</a:t>
            </a:r>
            <a:endParaRPr kumimoji="1" lang="ja-JP" altLang="en-US" dirty="0"/>
          </a:p>
        </p:txBody>
      </p:sp>
      <p:sp>
        <p:nvSpPr>
          <p:cNvPr id="5" name="テキスト ボックス 4">
            <a:extLst>
              <a:ext uri="{FF2B5EF4-FFF2-40B4-BE49-F238E27FC236}">
                <a16:creationId xmlns:a16="http://schemas.microsoft.com/office/drawing/2014/main" id="{0C666A60-C1ED-384B-4858-60DB56BDA09C}"/>
              </a:ext>
            </a:extLst>
          </p:cNvPr>
          <p:cNvSpPr txBox="1"/>
          <p:nvPr/>
        </p:nvSpPr>
        <p:spPr>
          <a:xfrm>
            <a:off x="9999406" y="1022555"/>
            <a:ext cx="1248697" cy="369332"/>
          </a:xfrm>
          <a:prstGeom prst="rect">
            <a:avLst/>
          </a:prstGeom>
          <a:noFill/>
        </p:spPr>
        <p:txBody>
          <a:bodyPr wrap="square" rtlCol="0">
            <a:spAutoFit/>
          </a:bodyPr>
          <a:lstStyle/>
          <a:p>
            <a:r>
              <a:rPr kumimoji="1" lang="en-US" altLang="ja-JP" dirty="0"/>
              <a:t>10s</a:t>
            </a:r>
            <a:endParaRPr kumimoji="1" lang="ja-JP" altLang="en-US" dirty="0"/>
          </a:p>
        </p:txBody>
      </p:sp>
    </p:spTree>
    <p:extLst>
      <p:ext uri="{BB962C8B-B14F-4D97-AF65-F5344CB8AC3E}">
        <p14:creationId xmlns:p14="http://schemas.microsoft.com/office/powerpoint/2010/main" val="185311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建物, 障子, ブラインド が含まれている画像&#10;&#10;自動的に生成された説明">
            <a:extLst>
              <a:ext uri="{FF2B5EF4-FFF2-40B4-BE49-F238E27FC236}">
                <a16:creationId xmlns:a16="http://schemas.microsoft.com/office/drawing/2014/main" id="{08F6AA6F-48F6-BC88-5C5F-159A23AEE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888" y="1675677"/>
            <a:ext cx="4744112" cy="5182323"/>
          </a:xfrm>
          <a:prstGeom prst="rect">
            <a:avLst/>
          </a:prstGeom>
        </p:spPr>
      </p:pic>
      <p:sp>
        <p:nvSpPr>
          <p:cNvPr id="4" name="テキスト ボックス 3">
            <a:extLst>
              <a:ext uri="{FF2B5EF4-FFF2-40B4-BE49-F238E27FC236}">
                <a16:creationId xmlns:a16="http://schemas.microsoft.com/office/drawing/2014/main" id="{FDEAA169-376D-07AD-5B8E-A003465E0303}"/>
              </a:ext>
            </a:extLst>
          </p:cNvPr>
          <p:cNvSpPr txBox="1"/>
          <p:nvPr/>
        </p:nvSpPr>
        <p:spPr>
          <a:xfrm>
            <a:off x="614565" y="2084438"/>
            <a:ext cx="6528619" cy="1754326"/>
          </a:xfrm>
          <a:prstGeom prst="rect">
            <a:avLst/>
          </a:prstGeom>
          <a:noFill/>
        </p:spPr>
        <p:txBody>
          <a:bodyPr wrap="square" rtlCol="0">
            <a:spAutoFit/>
          </a:bodyPr>
          <a:lstStyle/>
          <a:p>
            <a:r>
              <a:rPr kumimoji="1" lang="ja-JP" altLang="en-US" dirty="0"/>
              <a:t>どのぐらいのファイル数があるのかを数字を出して苦労さを伝える。この数のファイルをわずか</a:t>
            </a:r>
            <a:r>
              <a:rPr kumimoji="1" lang="en-US" altLang="ja-JP" dirty="0"/>
              <a:t>1</a:t>
            </a:r>
            <a:r>
              <a:rPr kumimoji="1" lang="ja-JP" altLang="en-US" dirty="0"/>
              <a:t>週間で作ったんだぞ！</a:t>
            </a:r>
            <a:endParaRPr kumimoji="1" lang="en-US" altLang="ja-JP" dirty="0"/>
          </a:p>
          <a:p>
            <a:endParaRPr lang="en-US" altLang="ja-JP" dirty="0"/>
          </a:p>
          <a:p>
            <a:r>
              <a:rPr lang="ja-JP" altLang="en-US" dirty="0"/>
              <a:t>こんなにもファイルがあるとデザインが得意な人はすべて</a:t>
            </a:r>
            <a:r>
              <a:rPr lang="en-US" altLang="ja-JP" dirty="0" err="1"/>
              <a:t>jsp</a:t>
            </a:r>
            <a:r>
              <a:rPr lang="ja-JP" altLang="en-US" dirty="0"/>
              <a:t>だけを担当ってしたくなりますよね？でも私達は全部分けたんだよ！すげえだろ</a:t>
            </a:r>
            <a:endParaRPr kumimoji="1" lang="ja-JP" altLang="en-US" dirty="0"/>
          </a:p>
        </p:txBody>
      </p:sp>
      <p:sp>
        <p:nvSpPr>
          <p:cNvPr id="5" name="正方形/長方形 4">
            <a:extLst>
              <a:ext uri="{FF2B5EF4-FFF2-40B4-BE49-F238E27FC236}">
                <a16:creationId xmlns:a16="http://schemas.microsoft.com/office/drawing/2014/main" id="{2ED5D094-BFD6-54EC-79DA-C34C354A2540}"/>
              </a:ext>
            </a:extLst>
          </p:cNvPr>
          <p:cNvSpPr/>
          <p:nvPr/>
        </p:nvSpPr>
        <p:spPr>
          <a:xfrm>
            <a:off x="3908631" y="499438"/>
            <a:ext cx="3647152"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苦労した点</a:t>
            </a:r>
          </a:p>
        </p:txBody>
      </p:sp>
      <p:sp>
        <p:nvSpPr>
          <p:cNvPr id="7" name="テキスト ボックス 6">
            <a:extLst>
              <a:ext uri="{FF2B5EF4-FFF2-40B4-BE49-F238E27FC236}">
                <a16:creationId xmlns:a16="http://schemas.microsoft.com/office/drawing/2014/main" id="{717D69EA-9CB4-5F87-1524-ED81B3856AF5}"/>
              </a:ext>
            </a:extLst>
          </p:cNvPr>
          <p:cNvSpPr txBox="1"/>
          <p:nvPr/>
        </p:nvSpPr>
        <p:spPr>
          <a:xfrm>
            <a:off x="9694606" y="796413"/>
            <a:ext cx="1474839" cy="369332"/>
          </a:xfrm>
          <a:prstGeom prst="rect">
            <a:avLst/>
          </a:prstGeom>
          <a:noFill/>
        </p:spPr>
        <p:txBody>
          <a:bodyPr wrap="square" rtlCol="0">
            <a:spAutoFit/>
          </a:bodyPr>
          <a:lstStyle/>
          <a:p>
            <a:r>
              <a:rPr lang="en-US" altLang="ja-JP" dirty="0"/>
              <a:t>2</a:t>
            </a:r>
            <a:r>
              <a:rPr kumimoji="1" lang="en-US" altLang="ja-JP" dirty="0"/>
              <a:t>m</a:t>
            </a:r>
            <a:endParaRPr kumimoji="1" lang="ja-JP" altLang="en-US" dirty="0"/>
          </a:p>
        </p:txBody>
      </p:sp>
    </p:spTree>
    <p:extLst>
      <p:ext uri="{BB962C8B-B14F-4D97-AF65-F5344CB8AC3E}">
        <p14:creationId xmlns:p14="http://schemas.microsoft.com/office/powerpoint/2010/main" val="281470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E2AB-5D9F-31D7-1294-80C3E6B91528}"/>
              </a:ext>
            </a:extLst>
          </p:cNvPr>
          <p:cNvSpPr>
            <a:spLocks noGrp="1"/>
          </p:cNvSpPr>
          <p:nvPr>
            <p:ph type="title"/>
          </p:nvPr>
        </p:nvSpPr>
        <p:spPr/>
        <p:txBody>
          <a:bodyPr/>
          <a:lstStyle/>
          <a:p>
            <a:pPr algn="ctr"/>
            <a:r>
              <a:rPr kumimoji="1" lang="ja-JP" altLang="en-US" dirty="0"/>
              <a:t>対応策と結果</a:t>
            </a:r>
          </a:p>
        </p:txBody>
      </p:sp>
      <p:sp>
        <p:nvSpPr>
          <p:cNvPr id="3" name="コンテンツ プレースホルダー 2">
            <a:extLst>
              <a:ext uri="{FF2B5EF4-FFF2-40B4-BE49-F238E27FC236}">
                <a16:creationId xmlns:a16="http://schemas.microsoft.com/office/drawing/2014/main" id="{9EFBC251-DC36-83AB-BCA8-EA195F65335D}"/>
              </a:ext>
            </a:extLst>
          </p:cNvPr>
          <p:cNvSpPr>
            <a:spLocks noGrp="1"/>
          </p:cNvSpPr>
          <p:nvPr>
            <p:ph idx="1"/>
          </p:nvPr>
        </p:nvSpPr>
        <p:spPr/>
        <p:txBody>
          <a:bodyPr/>
          <a:lstStyle/>
          <a:p>
            <a:pPr marL="0" indent="0">
              <a:buNone/>
            </a:pPr>
            <a:endParaRPr kumimoji="1" lang="ja-JP" altLang="en-US" dirty="0"/>
          </a:p>
        </p:txBody>
      </p:sp>
      <p:sp>
        <p:nvSpPr>
          <p:cNvPr id="4" name="テキスト ボックス 3">
            <a:extLst>
              <a:ext uri="{FF2B5EF4-FFF2-40B4-BE49-F238E27FC236}">
                <a16:creationId xmlns:a16="http://schemas.microsoft.com/office/drawing/2014/main" id="{1D181F5D-92A3-D026-8131-1DF147688403}"/>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147045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C3340-9848-2E93-A2CE-A21EF90CC8C3}"/>
              </a:ext>
            </a:extLst>
          </p:cNvPr>
          <p:cNvSpPr>
            <a:spLocks noGrp="1"/>
          </p:cNvSpPr>
          <p:nvPr>
            <p:ph type="title"/>
          </p:nvPr>
        </p:nvSpPr>
        <p:spPr/>
        <p:txBody>
          <a:bodyPr/>
          <a:lstStyle/>
          <a:p>
            <a:pPr algn="ctr"/>
            <a:r>
              <a:rPr kumimoji="1" lang="ja-JP" altLang="en-US" dirty="0"/>
              <a:t>学んだ点</a:t>
            </a:r>
          </a:p>
        </p:txBody>
      </p:sp>
      <p:sp>
        <p:nvSpPr>
          <p:cNvPr id="3" name="コンテンツ プレースホルダー 2">
            <a:extLst>
              <a:ext uri="{FF2B5EF4-FFF2-40B4-BE49-F238E27FC236}">
                <a16:creationId xmlns:a16="http://schemas.microsoft.com/office/drawing/2014/main" id="{83DE67FB-5A8A-3EAC-5FF4-58EB3CF63890}"/>
              </a:ext>
            </a:extLst>
          </p:cNvPr>
          <p:cNvSpPr>
            <a:spLocks noGrp="1"/>
          </p:cNvSpPr>
          <p:nvPr>
            <p:ph idx="1"/>
          </p:nvPr>
        </p:nvSpPr>
        <p:spPr/>
        <p:txBody>
          <a:bodyPr/>
          <a:lstStyle/>
          <a:p>
            <a:pPr marL="0" indent="0">
              <a:buNone/>
            </a:pPr>
            <a:endParaRPr kumimoji="1" lang="ja-JP" altLang="en-US" dirty="0"/>
          </a:p>
        </p:txBody>
      </p:sp>
      <p:sp>
        <p:nvSpPr>
          <p:cNvPr id="4" name="テキスト ボックス 3">
            <a:extLst>
              <a:ext uri="{FF2B5EF4-FFF2-40B4-BE49-F238E27FC236}">
                <a16:creationId xmlns:a16="http://schemas.microsoft.com/office/drawing/2014/main" id="{9FF0C071-7E3A-0CAD-6845-EC0CA82DD7A2}"/>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283399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9997C-0363-413F-B704-C51B1D557434}"/>
              </a:ext>
            </a:extLst>
          </p:cNvPr>
          <p:cNvSpPr>
            <a:spLocks noGrp="1"/>
          </p:cNvSpPr>
          <p:nvPr>
            <p:ph type="title"/>
          </p:nvPr>
        </p:nvSpPr>
        <p:spPr/>
        <p:txBody>
          <a:bodyPr/>
          <a:lstStyle/>
          <a:p>
            <a:pPr algn="ctr"/>
            <a:r>
              <a:rPr kumimoji="1" lang="ja-JP" altLang="en-US" dirty="0"/>
              <a:t>亀田翼　　</a:t>
            </a:r>
          </a:p>
        </p:txBody>
      </p:sp>
      <p:sp>
        <p:nvSpPr>
          <p:cNvPr id="3" name="コンテンツ プレースホルダー 2">
            <a:extLst>
              <a:ext uri="{FF2B5EF4-FFF2-40B4-BE49-F238E27FC236}">
                <a16:creationId xmlns:a16="http://schemas.microsoft.com/office/drawing/2014/main" id="{7AE25FFB-0B32-7433-BAD9-ADCF1D064A74}"/>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E779B024-E50D-E2E3-F8FB-51C6492B8B3B}"/>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293825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0F1B6-B388-AF0A-DE06-17DBFC98F05D}"/>
              </a:ext>
            </a:extLst>
          </p:cNvPr>
          <p:cNvSpPr>
            <a:spLocks noGrp="1"/>
          </p:cNvSpPr>
          <p:nvPr>
            <p:ph type="title"/>
          </p:nvPr>
        </p:nvSpPr>
        <p:spPr/>
        <p:txBody>
          <a:bodyPr/>
          <a:lstStyle/>
          <a:p>
            <a:pPr algn="ctr"/>
            <a:r>
              <a:rPr kumimoji="1" lang="ja-JP" altLang="en-US" dirty="0"/>
              <a:t>清宮美穂</a:t>
            </a:r>
          </a:p>
        </p:txBody>
      </p:sp>
      <p:sp>
        <p:nvSpPr>
          <p:cNvPr id="3" name="コンテンツ プレースホルダー 2">
            <a:extLst>
              <a:ext uri="{FF2B5EF4-FFF2-40B4-BE49-F238E27FC236}">
                <a16:creationId xmlns:a16="http://schemas.microsoft.com/office/drawing/2014/main" id="{FC1530F6-E97F-A0DF-EA5F-185B3643D6F7}"/>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BC275C71-A8C1-3211-5899-8C3C853B7B45}"/>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340514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1BAA0-71CC-5FDD-0C0F-A3CB1D37A550}"/>
              </a:ext>
            </a:extLst>
          </p:cNvPr>
          <p:cNvSpPr>
            <a:spLocks noGrp="1"/>
          </p:cNvSpPr>
          <p:nvPr>
            <p:ph type="title"/>
          </p:nvPr>
        </p:nvSpPr>
        <p:spPr/>
        <p:txBody>
          <a:bodyPr/>
          <a:lstStyle/>
          <a:p>
            <a:pPr algn="ctr"/>
            <a:r>
              <a:rPr kumimoji="1" lang="ja-JP" altLang="en-US" dirty="0"/>
              <a:t>筒井駿太</a:t>
            </a:r>
          </a:p>
        </p:txBody>
      </p:sp>
      <p:sp>
        <p:nvSpPr>
          <p:cNvPr id="3" name="コンテンツ プレースホルダー 2">
            <a:extLst>
              <a:ext uri="{FF2B5EF4-FFF2-40B4-BE49-F238E27FC236}">
                <a16:creationId xmlns:a16="http://schemas.microsoft.com/office/drawing/2014/main" id="{A9030C0B-40CC-1481-A180-94E04AE1F327}"/>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C274D3A1-2DFF-CA66-5525-E2337173B347}"/>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37856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A8BB2-4B01-ED54-3E66-E43EBB048DE3}"/>
              </a:ext>
            </a:extLst>
          </p:cNvPr>
          <p:cNvSpPr>
            <a:spLocks noGrp="1"/>
          </p:cNvSpPr>
          <p:nvPr>
            <p:ph type="title"/>
          </p:nvPr>
        </p:nvSpPr>
        <p:spPr/>
        <p:txBody>
          <a:bodyPr/>
          <a:lstStyle/>
          <a:p>
            <a:pPr algn="ctr"/>
            <a:r>
              <a:rPr kumimoji="1" lang="ja-JP" altLang="en-US" dirty="0"/>
              <a:t>藤井結子</a:t>
            </a:r>
          </a:p>
        </p:txBody>
      </p:sp>
      <p:sp>
        <p:nvSpPr>
          <p:cNvPr id="3" name="コンテンツ プレースホルダー 2">
            <a:extLst>
              <a:ext uri="{FF2B5EF4-FFF2-40B4-BE49-F238E27FC236}">
                <a16:creationId xmlns:a16="http://schemas.microsoft.com/office/drawing/2014/main" id="{0A07112A-0D2D-02AE-12AA-E219F7A63ED4}"/>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E4DC2A1E-AB4A-BED6-11C4-1B926DD40B6D}"/>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298251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75C17-AA0C-3FE7-EBC4-592F5EB1AA53}"/>
              </a:ext>
            </a:extLst>
          </p:cNvPr>
          <p:cNvSpPr>
            <a:spLocks noGrp="1"/>
          </p:cNvSpPr>
          <p:nvPr>
            <p:ph type="title"/>
          </p:nvPr>
        </p:nvSpPr>
        <p:spPr/>
        <p:txBody>
          <a:bodyPr>
            <a:normAutofit/>
          </a:bodyPr>
          <a:lstStyle/>
          <a:p>
            <a:r>
              <a:rPr kumimoji="1" lang="ja-JP" altLang="en-US" sz="3200" dirty="0"/>
              <a:t>モーダルを愛し、モーダルに愛された男、松井隆之介</a:t>
            </a:r>
          </a:p>
        </p:txBody>
      </p:sp>
      <p:sp>
        <p:nvSpPr>
          <p:cNvPr id="3" name="コンテンツ プレースホルダー 2">
            <a:extLst>
              <a:ext uri="{FF2B5EF4-FFF2-40B4-BE49-F238E27FC236}">
                <a16:creationId xmlns:a16="http://schemas.microsoft.com/office/drawing/2014/main" id="{91B744F9-CFD9-BA79-DA74-DE2057D68457}"/>
              </a:ext>
            </a:extLst>
          </p:cNvPr>
          <p:cNvSpPr>
            <a:spLocks noGrp="1"/>
          </p:cNvSpPr>
          <p:nvPr>
            <p:ph idx="1"/>
          </p:nvPr>
        </p:nvSpPr>
        <p:spPr/>
        <p:txBody>
          <a:bodyPr/>
          <a:lstStyle/>
          <a:p>
            <a:endParaRPr kumimoji="1" lang="ja-JP" altLang="en-US" dirty="0"/>
          </a:p>
        </p:txBody>
      </p:sp>
      <p:sp>
        <p:nvSpPr>
          <p:cNvPr id="4" name="テキスト ボックス 3">
            <a:extLst>
              <a:ext uri="{FF2B5EF4-FFF2-40B4-BE49-F238E27FC236}">
                <a16:creationId xmlns:a16="http://schemas.microsoft.com/office/drawing/2014/main" id="{62BA34F9-6BF9-2517-AA3B-4C8B0ACDA760}"/>
              </a:ext>
            </a:extLst>
          </p:cNvPr>
          <p:cNvSpPr txBox="1"/>
          <p:nvPr/>
        </p:nvSpPr>
        <p:spPr>
          <a:xfrm>
            <a:off x="11159612" y="843240"/>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17493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B02BD-59D1-6505-6627-CFF5E3F86FBB}"/>
              </a:ext>
            </a:extLst>
          </p:cNvPr>
          <p:cNvSpPr>
            <a:spLocks noGrp="1"/>
          </p:cNvSpPr>
          <p:nvPr>
            <p:ph type="title"/>
          </p:nvPr>
        </p:nvSpPr>
        <p:spPr/>
        <p:txBody>
          <a:bodyPr/>
          <a:lstStyle/>
          <a:p>
            <a:r>
              <a:rPr kumimoji="1" lang="ja-JP" altLang="en-US" dirty="0"/>
              <a:t>天才カリスマリーダー丸山真穂</a:t>
            </a:r>
          </a:p>
        </p:txBody>
      </p:sp>
      <p:sp>
        <p:nvSpPr>
          <p:cNvPr id="3" name="コンテンツ プレースホルダー 2">
            <a:extLst>
              <a:ext uri="{FF2B5EF4-FFF2-40B4-BE49-F238E27FC236}">
                <a16:creationId xmlns:a16="http://schemas.microsoft.com/office/drawing/2014/main" id="{AD8C6D8F-B39F-B2A8-40F9-B2C8E1810596}"/>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F60FA07C-63F8-37F9-D49C-40B515289215}"/>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143264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06733-1A59-3103-FBFE-C91960BD42B9}"/>
              </a:ext>
            </a:extLst>
          </p:cNvPr>
          <p:cNvSpPr>
            <a:spLocks noGrp="1"/>
          </p:cNvSpPr>
          <p:nvPr>
            <p:ph type="title"/>
          </p:nvPr>
        </p:nvSpPr>
        <p:spPr/>
        <p:txBody>
          <a:bodyPr/>
          <a:lstStyle/>
          <a:p>
            <a:r>
              <a:rPr kumimoji="1" lang="ja-JP" altLang="en-US" dirty="0"/>
              <a:t>一年後は</a:t>
            </a:r>
            <a:r>
              <a:rPr kumimoji="1" lang="en-US" altLang="ja-JP" dirty="0"/>
              <a:t>10000</a:t>
            </a:r>
            <a:r>
              <a:rPr kumimoji="1" lang="ja-JP" altLang="en-US" dirty="0"/>
              <a:t>ユーザ登録を目標</a:t>
            </a:r>
          </a:p>
        </p:txBody>
      </p:sp>
      <p:sp>
        <p:nvSpPr>
          <p:cNvPr id="3" name="コンテンツ プレースホルダー 2">
            <a:extLst>
              <a:ext uri="{FF2B5EF4-FFF2-40B4-BE49-F238E27FC236}">
                <a16:creationId xmlns:a16="http://schemas.microsoft.com/office/drawing/2014/main" id="{93FE5395-4C58-4B8B-30AD-BA5EA092105B}"/>
              </a:ext>
            </a:extLst>
          </p:cNvPr>
          <p:cNvSpPr>
            <a:spLocks noGrp="1"/>
          </p:cNvSpPr>
          <p:nvPr>
            <p:ph idx="1"/>
          </p:nvPr>
        </p:nvSpPr>
        <p:spPr/>
        <p:txBody>
          <a:bodyPr/>
          <a:lstStyle/>
          <a:p>
            <a:r>
              <a:rPr lang="ja-JP" altLang="en-US" dirty="0"/>
              <a:t>私達は研修が終わってもこのアプリを日常生活で使う。そのぐらい私達はこのアプリを愛している。だからこのプレゼンを見ているみんなにも使ってほしいという事を伝えたい。</a:t>
            </a:r>
            <a:endParaRPr kumimoji="1" lang="ja-JP" altLang="en-US" dirty="0"/>
          </a:p>
        </p:txBody>
      </p:sp>
      <p:sp>
        <p:nvSpPr>
          <p:cNvPr id="4" name="テキスト ボックス 3">
            <a:extLst>
              <a:ext uri="{FF2B5EF4-FFF2-40B4-BE49-F238E27FC236}">
                <a16:creationId xmlns:a16="http://schemas.microsoft.com/office/drawing/2014/main" id="{691BFB03-6490-6D88-E88F-1F8870532125}"/>
              </a:ext>
            </a:extLst>
          </p:cNvPr>
          <p:cNvSpPr txBox="1"/>
          <p:nvPr/>
        </p:nvSpPr>
        <p:spPr>
          <a:xfrm>
            <a:off x="9694606" y="796413"/>
            <a:ext cx="1474839"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5801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946E9-2838-40EF-23B6-D0F1A3256A47}"/>
              </a:ext>
            </a:extLst>
          </p:cNvPr>
          <p:cNvSpPr>
            <a:spLocks noGrp="1"/>
          </p:cNvSpPr>
          <p:nvPr>
            <p:ph type="title"/>
          </p:nvPr>
        </p:nvSpPr>
        <p:spPr/>
        <p:txBody>
          <a:bodyPr/>
          <a:lstStyle/>
          <a:p>
            <a:pPr algn="ctr"/>
            <a:r>
              <a:rPr kumimoji="1" lang="ja-JP" altLang="en-US" dirty="0"/>
              <a:t>アジェンダ</a:t>
            </a:r>
          </a:p>
        </p:txBody>
      </p:sp>
      <p:sp>
        <p:nvSpPr>
          <p:cNvPr id="3" name="コンテンツ プレースホルダー 2">
            <a:extLst>
              <a:ext uri="{FF2B5EF4-FFF2-40B4-BE49-F238E27FC236}">
                <a16:creationId xmlns:a16="http://schemas.microsoft.com/office/drawing/2014/main" id="{B91C7E83-1AC0-F7DD-CAD2-91F144C8C282}"/>
              </a:ext>
            </a:extLst>
          </p:cNvPr>
          <p:cNvSpPr>
            <a:spLocks noGrp="1"/>
          </p:cNvSpPr>
          <p:nvPr>
            <p:ph idx="1"/>
          </p:nvPr>
        </p:nvSpPr>
        <p:spPr/>
        <p:txBody>
          <a:bodyPr/>
          <a:lstStyle/>
          <a:p>
            <a:r>
              <a:rPr kumimoji="1" lang="en-US" altLang="ja-JP" dirty="0"/>
              <a:t>1</a:t>
            </a:r>
            <a:r>
              <a:rPr kumimoji="1" lang="ja-JP" altLang="en-US" dirty="0"/>
              <a:t>チーム名</a:t>
            </a:r>
            <a:endParaRPr kumimoji="1" lang="en-US" altLang="ja-JP" dirty="0"/>
          </a:p>
          <a:p>
            <a:r>
              <a:rPr lang="en-US" altLang="ja-JP" dirty="0"/>
              <a:t>2</a:t>
            </a:r>
            <a:r>
              <a:rPr lang="ja-JP" altLang="en-US" dirty="0"/>
              <a:t>プログラム紹介</a:t>
            </a:r>
            <a:endParaRPr lang="en-US" altLang="ja-JP" dirty="0"/>
          </a:p>
          <a:p>
            <a:r>
              <a:rPr kumimoji="1" lang="en-US" altLang="ja-JP" dirty="0"/>
              <a:t>3</a:t>
            </a:r>
            <a:r>
              <a:rPr lang="ja-JP" altLang="en-US" b="0" i="0" u="none" strike="noStrike" dirty="0">
                <a:solidFill>
                  <a:srgbClr val="1D1C1D"/>
                </a:solidFill>
                <a:effectLst/>
                <a:highlight>
                  <a:srgbClr val="FFFFFF"/>
                </a:highlight>
                <a:latin typeface="Arial" panose="020B0604020202020204" pitchFamily="34" charset="0"/>
              </a:rPr>
              <a:t>プロジェクト進行で苦労した点＆対応策＆結果＆学んだ点</a:t>
            </a:r>
            <a:endParaRPr kumimoji="1" lang="en-US" altLang="ja-JP" dirty="0"/>
          </a:p>
          <a:p>
            <a:r>
              <a:rPr lang="en-US" altLang="ja-JP" dirty="0"/>
              <a:t>4</a:t>
            </a:r>
            <a:r>
              <a:rPr lang="ja-JP" altLang="en-US" dirty="0"/>
              <a:t>個人の成果</a:t>
            </a:r>
            <a:endParaRPr lang="en-US" altLang="ja-JP" dirty="0"/>
          </a:p>
          <a:p>
            <a:r>
              <a:rPr lang="en-US" altLang="ja-JP" dirty="0"/>
              <a:t>5</a:t>
            </a:r>
            <a:r>
              <a:rPr lang="ja-JP" altLang="en-US" dirty="0"/>
              <a:t>今後の目標</a:t>
            </a:r>
            <a:endParaRPr lang="en-US" altLang="ja-JP" dirty="0"/>
          </a:p>
          <a:p>
            <a:endParaRPr lang="en-US" altLang="ja-JP" dirty="0"/>
          </a:p>
        </p:txBody>
      </p:sp>
      <p:sp>
        <p:nvSpPr>
          <p:cNvPr id="4" name="テキスト ボックス 3">
            <a:extLst>
              <a:ext uri="{FF2B5EF4-FFF2-40B4-BE49-F238E27FC236}">
                <a16:creationId xmlns:a16="http://schemas.microsoft.com/office/drawing/2014/main" id="{0A5A1B8F-0AFE-6590-2DFB-C1D530B8C21E}"/>
              </a:ext>
            </a:extLst>
          </p:cNvPr>
          <p:cNvSpPr txBox="1"/>
          <p:nvPr/>
        </p:nvSpPr>
        <p:spPr>
          <a:xfrm>
            <a:off x="10105103" y="681037"/>
            <a:ext cx="1248697" cy="369332"/>
          </a:xfrm>
          <a:prstGeom prst="rect">
            <a:avLst/>
          </a:prstGeom>
          <a:noFill/>
        </p:spPr>
        <p:txBody>
          <a:bodyPr wrap="square" rtlCol="0">
            <a:spAutoFit/>
          </a:bodyPr>
          <a:lstStyle/>
          <a:p>
            <a:r>
              <a:rPr kumimoji="1" lang="en-US" altLang="ja-JP" dirty="0"/>
              <a:t>10s</a:t>
            </a:r>
            <a:endParaRPr kumimoji="1" lang="ja-JP" altLang="en-US" dirty="0"/>
          </a:p>
        </p:txBody>
      </p:sp>
    </p:spTree>
    <p:extLst>
      <p:ext uri="{BB962C8B-B14F-4D97-AF65-F5344CB8AC3E}">
        <p14:creationId xmlns:p14="http://schemas.microsoft.com/office/powerpoint/2010/main" val="60620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BA3CD-7F55-0043-E90C-4DC078A90044}"/>
              </a:ext>
            </a:extLst>
          </p:cNvPr>
          <p:cNvSpPr>
            <a:spLocks noGrp="1"/>
          </p:cNvSpPr>
          <p:nvPr>
            <p:ph type="title"/>
          </p:nvPr>
        </p:nvSpPr>
        <p:spPr/>
        <p:txBody>
          <a:bodyPr/>
          <a:lstStyle/>
          <a:p>
            <a:pPr algn="ctr"/>
            <a:r>
              <a:rPr lang="ja-JP" altLang="en-US" dirty="0"/>
              <a:t>謝辞</a:t>
            </a:r>
            <a:endParaRPr kumimoji="1" lang="ja-JP" altLang="en-US" dirty="0"/>
          </a:p>
        </p:txBody>
      </p:sp>
      <p:sp>
        <p:nvSpPr>
          <p:cNvPr id="3" name="コンテンツ プレースホルダー 2">
            <a:extLst>
              <a:ext uri="{FF2B5EF4-FFF2-40B4-BE49-F238E27FC236}">
                <a16:creationId xmlns:a16="http://schemas.microsoft.com/office/drawing/2014/main" id="{C22891D0-CC6C-AA96-EDBC-2EA8586C0BF6}"/>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F52B2EC3-150C-977D-40D4-555CEB3E1A6C}"/>
              </a:ext>
            </a:extLst>
          </p:cNvPr>
          <p:cNvSpPr txBox="1"/>
          <p:nvPr/>
        </p:nvSpPr>
        <p:spPr>
          <a:xfrm>
            <a:off x="9232490" y="796413"/>
            <a:ext cx="1592826" cy="369332"/>
          </a:xfrm>
          <a:prstGeom prst="rect">
            <a:avLst/>
          </a:prstGeom>
          <a:noFill/>
        </p:spPr>
        <p:txBody>
          <a:bodyPr wrap="square" rtlCol="0">
            <a:spAutoFit/>
          </a:bodyPr>
          <a:lstStyle/>
          <a:p>
            <a:r>
              <a:rPr kumimoji="1" lang="en-US" altLang="ja-JP" dirty="0"/>
              <a:t>30s</a:t>
            </a:r>
            <a:endParaRPr kumimoji="1" lang="ja-JP" altLang="en-US" dirty="0"/>
          </a:p>
        </p:txBody>
      </p:sp>
    </p:spTree>
    <p:extLst>
      <p:ext uri="{BB962C8B-B14F-4D97-AF65-F5344CB8AC3E}">
        <p14:creationId xmlns:p14="http://schemas.microsoft.com/office/powerpoint/2010/main" val="286942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23F262B-F8FA-2054-7778-4674D1F920E4}"/>
              </a:ext>
            </a:extLst>
          </p:cNvPr>
          <p:cNvSpPr/>
          <p:nvPr/>
        </p:nvSpPr>
        <p:spPr>
          <a:xfrm>
            <a:off x="2517135" y="2967335"/>
            <a:ext cx="7157730"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We Are the Champion</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テキスト ボックス 3">
            <a:extLst>
              <a:ext uri="{FF2B5EF4-FFF2-40B4-BE49-F238E27FC236}">
                <a16:creationId xmlns:a16="http://schemas.microsoft.com/office/drawing/2014/main" id="{A0F78338-FE91-CF7E-FCC6-D0E4B7CC2208}"/>
              </a:ext>
            </a:extLst>
          </p:cNvPr>
          <p:cNvSpPr txBox="1"/>
          <p:nvPr/>
        </p:nvSpPr>
        <p:spPr>
          <a:xfrm>
            <a:off x="9999406" y="1022555"/>
            <a:ext cx="1248697"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16002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E44F6AB-02D4-6F36-8ED0-9251F1DD071C}"/>
              </a:ext>
            </a:extLst>
          </p:cNvPr>
          <p:cNvSpPr/>
          <p:nvPr/>
        </p:nvSpPr>
        <p:spPr>
          <a:xfrm>
            <a:off x="1502435" y="2551837"/>
            <a:ext cx="9187130" cy="1754326"/>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ここでペルソナになりきって</a:t>
            </a:r>
            <a:endParaRPr lang="en-US" altLang="ja-JP" sz="5400" b="0" cap="none" spc="0" dirty="0">
              <a:ln w="0"/>
              <a:solidFill>
                <a:schemeClr val="tx1"/>
              </a:solidFill>
              <a:effectLst>
                <a:outerShdw blurRad="38100" dist="19050" dir="2700000" algn="tl" rotWithShape="0">
                  <a:schemeClr val="dk1">
                    <a:alpha val="40000"/>
                  </a:schemeClr>
                </a:outerShdw>
              </a:effectLst>
            </a:endParaRPr>
          </a:p>
          <a:p>
            <a:pPr algn="ctr"/>
            <a:r>
              <a:rPr lang="ja-JP" altLang="en-US" sz="5400" b="0" cap="none" spc="0" dirty="0">
                <a:ln w="0"/>
                <a:solidFill>
                  <a:schemeClr val="tx1"/>
                </a:solidFill>
                <a:effectLst>
                  <a:outerShdw blurRad="38100" dist="19050" dir="2700000" algn="tl" rotWithShape="0">
                    <a:schemeClr val="dk1">
                      <a:alpha val="40000"/>
                    </a:schemeClr>
                  </a:outerShdw>
                </a:effectLst>
              </a:rPr>
              <a:t>小芝居してほしいです</a:t>
            </a:r>
          </a:p>
        </p:txBody>
      </p:sp>
      <p:sp>
        <p:nvSpPr>
          <p:cNvPr id="3" name="テキスト ボックス 2">
            <a:extLst>
              <a:ext uri="{FF2B5EF4-FFF2-40B4-BE49-F238E27FC236}">
                <a16:creationId xmlns:a16="http://schemas.microsoft.com/office/drawing/2014/main" id="{21880A26-6FE2-2ABF-E0A0-0CB079C054FE}"/>
              </a:ext>
            </a:extLst>
          </p:cNvPr>
          <p:cNvSpPr txBox="1"/>
          <p:nvPr/>
        </p:nvSpPr>
        <p:spPr>
          <a:xfrm>
            <a:off x="9999406" y="1022555"/>
            <a:ext cx="1248697"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176424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D1F6E-268E-E1A6-8B06-F0CA1B1F041D}"/>
              </a:ext>
            </a:extLst>
          </p:cNvPr>
          <p:cNvSpPr>
            <a:spLocks noGrp="1"/>
          </p:cNvSpPr>
          <p:nvPr>
            <p:ph type="title"/>
          </p:nvPr>
        </p:nvSpPr>
        <p:spPr/>
        <p:txBody>
          <a:bodyPr/>
          <a:lstStyle/>
          <a:p>
            <a:pPr algn="ctr"/>
            <a:r>
              <a:rPr kumimoji="1" lang="ja-JP" altLang="en-US" dirty="0"/>
              <a:t>レコレコ</a:t>
            </a:r>
          </a:p>
        </p:txBody>
      </p:sp>
      <p:sp>
        <p:nvSpPr>
          <p:cNvPr id="3" name="コンテンツ プレースホルダー 2">
            <a:extLst>
              <a:ext uri="{FF2B5EF4-FFF2-40B4-BE49-F238E27FC236}">
                <a16:creationId xmlns:a16="http://schemas.microsoft.com/office/drawing/2014/main" id="{CF18208B-C0AB-9EA0-CE7C-4096DF94E810}"/>
              </a:ext>
            </a:extLst>
          </p:cNvPr>
          <p:cNvSpPr>
            <a:spLocks noGrp="1"/>
          </p:cNvSpPr>
          <p:nvPr>
            <p:ph idx="1"/>
          </p:nvPr>
        </p:nvSpPr>
        <p:spPr/>
        <p:txBody>
          <a:bodyPr/>
          <a:lstStyle/>
          <a:p>
            <a:endParaRPr kumimoji="1" lang="en-US" altLang="ja-JP" dirty="0"/>
          </a:p>
          <a:p>
            <a:endParaRPr lang="en-US" altLang="ja-JP" dirty="0"/>
          </a:p>
          <a:p>
            <a:pPr marL="457200" lvl="1" indent="0">
              <a:buNone/>
            </a:pPr>
            <a:r>
              <a:rPr lang="ja-JP" altLang="en-US" dirty="0"/>
              <a:t>　　</a:t>
            </a:r>
            <a:r>
              <a:rPr lang="ja-JP" altLang="en-US" sz="1800" dirty="0"/>
              <a:t>消費した作品を記録、レビューすることができる</a:t>
            </a:r>
            <a:r>
              <a:rPr lang="ja-JP" altLang="en-US" sz="2800" dirty="0"/>
              <a:t>登録、レビュー機能</a:t>
            </a:r>
            <a:endParaRPr lang="en-US" altLang="ja-JP" sz="2800" dirty="0"/>
          </a:p>
          <a:p>
            <a:endParaRPr lang="en-US" altLang="ja-JP" dirty="0"/>
          </a:p>
          <a:p>
            <a:pPr marL="914400" indent="0">
              <a:spcBef>
                <a:spcPts val="0"/>
              </a:spcBef>
              <a:buNone/>
            </a:pPr>
            <a:r>
              <a:rPr lang="ja-JP" altLang="en-US" sz="1800" b="0" i="0" u="none" strike="noStrike" dirty="0">
                <a:solidFill>
                  <a:srgbClr val="1D1C1D"/>
                </a:solidFill>
                <a:effectLst/>
                <a:highlight>
                  <a:srgbClr val="FFFFFF"/>
                </a:highlight>
                <a:latin typeface="Arial" panose="020B0604020202020204" pitchFamily="34" charset="0"/>
              </a:rPr>
              <a:t>身近に話が合う人がいなくても、遠くにいる話が合う人とつながれる</a:t>
            </a:r>
            <a:r>
              <a:rPr lang="ja-JP" altLang="en-US" dirty="0">
                <a:solidFill>
                  <a:srgbClr val="1D1C1D"/>
                </a:solidFill>
                <a:highlight>
                  <a:srgbClr val="FFFFFF"/>
                </a:highlight>
                <a:latin typeface="Arial" panose="020B0604020202020204" pitchFamily="34" charset="0"/>
              </a:rPr>
              <a:t>チャット機能</a:t>
            </a:r>
            <a:endParaRPr lang="ja-JP" altLang="en-US" b="0" dirty="0">
              <a:effectLst/>
            </a:endParaRPr>
          </a:p>
          <a:p>
            <a:pPr marL="914400" indent="457200" rtl="0">
              <a:spcBef>
                <a:spcPts val="0"/>
              </a:spcBef>
              <a:spcAft>
                <a:spcPts val="0"/>
              </a:spcAft>
            </a:pPr>
            <a:endParaRPr lang="ja-JP" altLang="en-US" b="0" dirty="0">
              <a:effectLst/>
            </a:endParaRPr>
          </a:p>
          <a:p>
            <a:pPr marL="0" indent="0">
              <a:buNone/>
            </a:pPr>
            <a:r>
              <a:rPr lang="ja-JP" altLang="en-US" dirty="0"/>
              <a:t>　　　</a:t>
            </a:r>
            <a:r>
              <a:rPr lang="ja-JP" altLang="en-US" sz="1800" b="0" i="0" u="none" strike="noStrike" dirty="0">
                <a:solidFill>
                  <a:srgbClr val="1D1C1D"/>
                </a:solidFill>
                <a:effectLst/>
                <a:highlight>
                  <a:srgbClr val="FFFFFF"/>
                </a:highlight>
                <a:latin typeface="Arial" panose="020B0604020202020204" pitchFamily="34" charset="0"/>
              </a:rPr>
              <a:t>気軽に誰かにおすすめして見てもらえる</a:t>
            </a:r>
            <a:r>
              <a:rPr lang="ja-JP" altLang="en-US" b="0" i="0" u="none" strike="noStrike" dirty="0">
                <a:solidFill>
                  <a:srgbClr val="1D1C1D"/>
                </a:solidFill>
                <a:effectLst/>
                <a:highlight>
                  <a:srgbClr val="FFFFFF"/>
                </a:highlight>
                <a:latin typeface="Arial" panose="020B0604020202020204" pitchFamily="34" charset="0"/>
              </a:rPr>
              <a:t>ポスト機能</a:t>
            </a:r>
            <a:br>
              <a:rPr lang="ja-JP" altLang="en-US" dirty="0"/>
            </a:br>
            <a:endParaRPr kumimoji="1" lang="ja-JP" altLang="en-US" dirty="0"/>
          </a:p>
        </p:txBody>
      </p:sp>
      <p:sp>
        <p:nvSpPr>
          <p:cNvPr id="4" name="テキスト ボックス 3">
            <a:extLst>
              <a:ext uri="{FF2B5EF4-FFF2-40B4-BE49-F238E27FC236}">
                <a16:creationId xmlns:a16="http://schemas.microsoft.com/office/drawing/2014/main" id="{B1A20856-2414-E0D0-135E-193FC646CCD8}"/>
              </a:ext>
            </a:extLst>
          </p:cNvPr>
          <p:cNvSpPr txBox="1"/>
          <p:nvPr/>
        </p:nvSpPr>
        <p:spPr>
          <a:xfrm>
            <a:off x="9861755" y="843240"/>
            <a:ext cx="1248697"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60028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2DAFF-C155-F9BB-50BE-1DA24E96CF1B}"/>
              </a:ext>
            </a:extLst>
          </p:cNvPr>
          <p:cNvSpPr>
            <a:spLocks noGrp="1"/>
          </p:cNvSpPr>
          <p:nvPr>
            <p:ph type="title"/>
          </p:nvPr>
        </p:nvSpPr>
        <p:spPr/>
        <p:txBody>
          <a:bodyPr/>
          <a:lstStyle/>
          <a:p>
            <a:pPr algn="ctr"/>
            <a:r>
              <a:rPr kumimoji="1" lang="ja-JP" altLang="en-US" dirty="0"/>
              <a:t>登録、レビュー機能</a:t>
            </a:r>
          </a:p>
        </p:txBody>
      </p:sp>
      <p:sp>
        <p:nvSpPr>
          <p:cNvPr id="3" name="コンテンツ プレースホルダー 2">
            <a:extLst>
              <a:ext uri="{FF2B5EF4-FFF2-40B4-BE49-F238E27FC236}">
                <a16:creationId xmlns:a16="http://schemas.microsoft.com/office/drawing/2014/main" id="{62F540CA-CD45-0F05-8979-2F07EE18F990}"/>
              </a:ext>
            </a:extLst>
          </p:cNvPr>
          <p:cNvSpPr>
            <a:spLocks noGrp="1"/>
          </p:cNvSpPr>
          <p:nvPr>
            <p:ph idx="1"/>
          </p:nvPr>
        </p:nvSpPr>
        <p:spPr/>
        <p:txBody>
          <a:bodyPr/>
          <a:lstStyle/>
          <a:p>
            <a:pPr marL="0" indent="0">
              <a:buNone/>
            </a:pPr>
            <a:r>
              <a:rPr kumimoji="1" lang="ja-JP" altLang="en-US" dirty="0"/>
              <a:t>ページの画像？</a:t>
            </a:r>
          </a:p>
        </p:txBody>
      </p:sp>
      <p:sp>
        <p:nvSpPr>
          <p:cNvPr id="4" name="テキスト ボックス 3">
            <a:extLst>
              <a:ext uri="{FF2B5EF4-FFF2-40B4-BE49-F238E27FC236}">
                <a16:creationId xmlns:a16="http://schemas.microsoft.com/office/drawing/2014/main" id="{B766322E-DFB7-F23A-24DA-B0800EBA2B22}"/>
              </a:ext>
            </a:extLst>
          </p:cNvPr>
          <p:cNvSpPr txBox="1"/>
          <p:nvPr/>
        </p:nvSpPr>
        <p:spPr>
          <a:xfrm>
            <a:off x="9940413" y="774414"/>
            <a:ext cx="1248697" cy="369332"/>
          </a:xfrm>
          <a:prstGeom prst="rect">
            <a:avLst/>
          </a:prstGeom>
          <a:noFill/>
        </p:spPr>
        <p:txBody>
          <a:bodyPr wrap="square" rtlCol="0">
            <a:spAutoFit/>
          </a:bodyPr>
          <a:lstStyle/>
          <a:p>
            <a:r>
              <a:rPr lang="en-US" altLang="ja-JP" dirty="0"/>
              <a:t>2</a:t>
            </a:r>
            <a:r>
              <a:rPr kumimoji="1" lang="en-US" altLang="ja-JP" dirty="0"/>
              <a:t>m</a:t>
            </a:r>
            <a:endParaRPr kumimoji="1" lang="ja-JP" altLang="en-US" dirty="0"/>
          </a:p>
        </p:txBody>
      </p:sp>
    </p:spTree>
    <p:extLst>
      <p:ext uri="{BB962C8B-B14F-4D97-AF65-F5344CB8AC3E}">
        <p14:creationId xmlns:p14="http://schemas.microsoft.com/office/powerpoint/2010/main" val="178724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C58098-532E-07E5-6823-2587CE558B46}"/>
              </a:ext>
            </a:extLst>
          </p:cNvPr>
          <p:cNvSpPr>
            <a:spLocks noGrp="1"/>
          </p:cNvSpPr>
          <p:nvPr>
            <p:ph type="title"/>
          </p:nvPr>
        </p:nvSpPr>
        <p:spPr/>
        <p:txBody>
          <a:bodyPr/>
          <a:lstStyle/>
          <a:p>
            <a:pPr algn="ctr"/>
            <a:r>
              <a:rPr kumimoji="1" lang="ja-JP" altLang="en-US" dirty="0"/>
              <a:t>チャット機能</a:t>
            </a:r>
          </a:p>
        </p:txBody>
      </p:sp>
      <p:sp>
        <p:nvSpPr>
          <p:cNvPr id="3" name="コンテンツ プレースホルダー 2">
            <a:extLst>
              <a:ext uri="{FF2B5EF4-FFF2-40B4-BE49-F238E27FC236}">
                <a16:creationId xmlns:a16="http://schemas.microsoft.com/office/drawing/2014/main" id="{4B8EF77E-767B-E5DE-1D4D-8B3236B7AD60}"/>
              </a:ext>
            </a:extLst>
          </p:cNvPr>
          <p:cNvSpPr>
            <a:spLocks noGrp="1"/>
          </p:cNvSpPr>
          <p:nvPr>
            <p:ph idx="1"/>
          </p:nvPr>
        </p:nvSpPr>
        <p:spPr/>
        <p:txBody>
          <a:bodyPr/>
          <a:lstStyle/>
          <a:p>
            <a:pPr marL="0" indent="0">
              <a:buNone/>
            </a:pPr>
            <a:r>
              <a:rPr kumimoji="1" lang="ja-JP" altLang="en-US" dirty="0"/>
              <a:t>ページの画像？</a:t>
            </a:r>
          </a:p>
          <a:p>
            <a:endParaRPr kumimoji="1" lang="ja-JP" altLang="en-US" dirty="0"/>
          </a:p>
        </p:txBody>
      </p:sp>
      <p:sp>
        <p:nvSpPr>
          <p:cNvPr id="4" name="テキスト ボックス 3">
            <a:extLst>
              <a:ext uri="{FF2B5EF4-FFF2-40B4-BE49-F238E27FC236}">
                <a16:creationId xmlns:a16="http://schemas.microsoft.com/office/drawing/2014/main" id="{57BE2D5A-5DA6-2A22-347C-D3059909C360}"/>
              </a:ext>
            </a:extLst>
          </p:cNvPr>
          <p:cNvSpPr txBox="1"/>
          <p:nvPr/>
        </p:nvSpPr>
        <p:spPr>
          <a:xfrm>
            <a:off x="9851923" y="843240"/>
            <a:ext cx="1248697"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270954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F447D-5BB3-F400-4638-99ED82FDCD2E}"/>
              </a:ext>
            </a:extLst>
          </p:cNvPr>
          <p:cNvSpPr>
            <a:spLocks noGrp="1"/>
          </p:cNvSpPr>
          <p:nvPr>
            <p:ph type="title"/>
          </p:nvPr>
        </p:nvSpPr>
        <p:spPr>
          <a:xfrm>
            <a:off x="838200" y="394621"/>
            <a:ext cx="10515600" cy="1325563"/>
          </a:xfrm>
        </p:spPr>
        <p:txBody>
          <a:bodyPr/>
          <a:lstStyle/>
          <a:p>
            <a:pPr algn="ctr"/>
            <a:r>
              <a:rPr kumimoji="1" lang="ja-JP" altLang="en-US" dirty="0"/>
              <a:t>ポスト機能</a:t>
            </a:r>
          </a:p>
        </p:txBody>
      </p:sp>
      <p:sp>
        <p:nvSpPr>
          <p:cNvPr id="3" name="コンテンツ プレースホルダー 2">
            <a:extLst>
              <a:ext uri="{FF2B5EF4-FFF2-40B4-BE49-F238E27FC236}">
                <a16:creationId xmlns:a16="http://schemas.microsoft.com/office/drawing/2014/main" id="{5476B664-7764-875C-9324-C3F3FE2382DE}"/>
              </a:ext>
            </a:extLst>
          </p:cNvPr>
          <p:cNvSpPr>
            <a:spLocks noGrp="1"/>
          </p:cNvSpPr>
          <p:nvPr>
            <p:ph idx="1"/>
          </p:nvPr>
        </p:nvSpPr>
        <p:spPr/>
        <p:txBody>
          <a:bodyPr/>
          <a:lstStyle/>
          <a:p>
            <a:pPr marL="0" indent="0">
              <a:buNone/>
            </a:pPr>
            <a:r>
              <a:rPr kumimoji="1" lang="ja-JP" altLang="en-US" dirty="0"/>
              <a:t>ページの画像？</a:t>
            </a:r>
          </a:p>
          <a:p>
            <a:endParaRPr kumimoji="1" lang="ja-JP" altLang="en-US" dirty="0"/>
          </a:p>
        </p:txBody>
      </p:sp>
      <p:sp>
        <p:nvSpPr>
          <p:cNvPr id="4" name="テキスト ボックス 3">
            <a:extLst>
              <a:ext uri="{FF2B5EF4-FFF2-40B4-BE49-F238E27FC236}">
                <a16:creationId xmlns:a16="http://schemas.microsoft.com/office/drawing/2014/main" id="{45FAF74F-5572-E12E-4882-BBA7FF5BF502}"/>
              </a:ext>
            </a:extLst>
          </p:cNvPr>
          <p:cNvSpPr txBox="1"/>
          <p:nvPr/>
        </p:nvSpPr>
        <p:spPr>
          <a:xfrm>
            <a:off x="9842091" y="872736"/>
            <a:ext cx="1248697" cy="369332"/>
          </a:xfrm>
          <a:prstGeom prst="rect">
            <a:avLst/>
          </a:prstGeom>
          <a:noFill/>
        </p:spPr>
        <p:txBody>
          <a:bodyPr wrap="square" rtlCol="0">
            <a:spAutoFit/>
          </a:bodyPr>
          <a:lstStyle/>
          <a:p>
            <a:r>
              <a:rPr kumimoji="1" lang="en-US" altLang="ja-JP" dirty="0"/>
              <a:t>1m</a:t>
            </a:r>
            <a:endParaRPr kumimoji="1" lang="ja-JP" altLang="en-US" dirty="0"/>
          </a:p>
        </p:txBody>
      </p:sp>
    </p:spTree>
    <p:extLst>
      <p:ext uri="{BB962C8B-B14F-4D97-AF65-F5344CB8AC3E}">
        <p14:creationId xmlns:p14="http://schemas.microsoft.com/office/powerpoint/2010/main" val="29493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93A6ED4-45EC-59E8-CC57-1416F8ED975E}"/>
              </a:ext>
            </a:extLst>
          </p:cNvPr>
          <p:cNvSpPr/>
          <p:nvPr/>
        </p:nvSpPr>
        <p:spPr>
          <a:xfrm>
            <a:off x="825910" y="1179872"/>
            <a:ext cx="3165987" cy="27333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他の管理アプリ</a:t>
            </a:r>
          </a:p>
        </p:txBody>
      </p:sp>
      <p:sp>
        <p:nvSpPr>
          <p:cNvPr id="3" name="正方形/長方形 2">
            <a:extLst>
              <a:ext uri="{FF2B5EF4-FFF2-40B4-BE49-F238E27FC236}">
                <a16:creationId xmlns:a16="http://schemas.microsoft.com/office/drawing/2014/main" id="{1EDC8A59-BBC7-A7DA-3C34-75EC55D16FB5}"/>
              </a:ext>
            </a:extLst>
          </p:cNvPr>
          <p:cNvSpPr/>
          <p:nvPr/>
        </p:nvSpPr>
        <p:spPr>
          <a:xfrm>
            <a:off x="7320116" y="1179872"/>
            <a:ext cx="3165987" cy="27333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a:t>
            </a:r>
            <a:r>
              <a:rPr kumimoji="1" lang="en-US" altLang="ja-JP" dirty="0">
                <a:solidFill>
                  <a:schemeClr val="tx1"/>
                </a:solidFill>
              </a:rPr>
              <a:t>SNS</a:t>
            </a:r>
            <a:endParaRPr kumimoji="1" lang="ja-JP" altLang="en-US"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4" name="インク 3">
                <a:extLst>
                  <a:ext uri="{FF2B5EF4-FFF2-40B4-BE49-F238E27FC236}">
                    <a16:creationId xmlns:a16="http://schemas.microsoft.com/office/drawing/2014/main" id="{23876101-8AB0-EB09-5830-C2E38DC541A3}"/>
                  </a:ext>
                </a:extLst>
              </p14:cNvPr>
              <p14:cNvContentPartPr/>
              <p14:nvPr/>
            </p14:nvContentPartPr>
            <p14:xfrm>
              <a:off x="2271217" y="3942341"/>
              <a:ext cx="2739600" cy="1535040"/>
            </p14:xfrm>
          </p:contentPart>
        </mc:Choice>
        <mc:Fallback>
          <p:pic>
            <p:nvPicPr>
              <p:cNvPr id="4" name="インク 3">
                <a:extLst>
                  <a:ext uri="{FF2B5EF4-FFF2-40B4-BE49-F238E27FC236}">
                    <a16:creationId xmlns:a16="http://schemas.microsoft.com/office/drawing/2014/main" id="{23876101-8AB0-EB09-5830-C2E38DC541A3}"/>
                  </a:ext>
                </a:extLst>
              </p:cNvPr>
              <p:cNvPicPr/>
              <p:nvPr/>
            </p:nvPicPr>
            <p:blipFill>
              <a:blip r:embed="rId3"/>
              <a:stretch>
                <a:fillRect/>
              </a:stretch>
            </p:blipFill>
            <p:spPr>
              <a:xfrm>
                <a:off x="2265097" y="3936221"/>
                <a:ext cx="2751840" cy="154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インク 4">
                <a:extLst>
                  <a:ext uri="{FF2B5EF4-FFF2-40B4-BE49-F238E27FC236}">
                    <a16:creationId xmlns:a16="http://schemas.microsoft.com/office/drawing/2014/main" id="{08958B3C-B3BC-153E-D439-571267D5D098}"/>
                  </a:ext>
                </a:extLst>
              </p14:cNvPr>
              <p14:cNvContentPartPr/>
              <p14:nvPr/>
            </p14:nvContentPartPr>
            <p14:xfrm>
              <a:off x="7542337" y="3972221"/>
              <a:ext cx="2190960" cy="1763640"/>
            </p14:xfrm>
          </p:contentPart>
        </mc:Choice>
        <mc:Fallback>
          <p:pic>
            <p:nvPicPr>
              <p:cNvPr id="5" name="インク 4">
                <a:extLst>
                  <a:ext uri="{FF2B5EF4-FFF2-40B4-BE49-F238E27FC236}">
                    <a16:creationId xmlns:a16="http://schemas.microsoft.com/office/drawing/2014/main" id="{08958B3C-B3BC-153E-D439-571267D5D098}"/>
                  </a:ext>
                </a:extLst>
              </p:cNvPr>
              <p:cNvPicPr/>
              <p:nvPr/>
            </p:nvPicPr>
            <p:blipFill>
              <a:blip r:embed="rId5"/>
              <a:stretch>
                <a:fillRect/>
              </a:stretch>
            </p:blipFill>
            <p:spPr>
              <a:xfrm>
                <a:off x="7536217" y="3966101"/>
                <a:ext cx="2203200" cy="1775880"/>
              </a:xfrm>
              <a:prstGeom prst="rect">
                <a:avLst/>
              </a:prstGeom>
            </p:spPr>
          </p:pic>
        </mc:Fallback>
      </mc:AlternateContent>
      <p:sp>
        <p:nvSpPr>
          <p:cNvPr id="6" name="正方形/長方形 5">
            <a:extLst>
              <a:ext uri="{FF2B5EF4-FFF2-40B4-BE49-F238E27FC236}">
                <a16:creationId xmlns:a16="http://schemas.microsoft.com/office/drawing/2014/main" id="{34427C65-B619-7E13-C1CB-A74F96C43437}"/>
              </a:ext>
            </a:extLst>
          </p:cNvPr>
          <p:cNvSpPr/>
          <p:nvPr/>
        </p:nvSpPr>
        <p:spPr>
          <a:xfrm>
            <a:off x="4483510" y="4385187"/>
            <a:ext cx="2989006" cy="23990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レコレコ</a:t>
            </a:r>
          </a:p>
        </p:txBody>
      </p:sp>
      <p:grpSp>
        <p:nvGrpSpPr>
          <p:cNvPr id="9" name="グループ化 8">
            <a:extLst>
              <a:ext uri="{FF2B5EF4-FFF2-40B4-BE49-F238E27FC236}">
                <a16:creationId xmlns:a16="http://schemas.microsoft.com/office/drawing/2014/main" id="{82FCFAEE-E96B-8D0F-E0CA-2A86442226EE}"/>
              </a:ext>
            </a:extLst>
          </p:cNvPr>
          <p:cNvGrpSpPr/>
          <p:nvPr/>
        </p:nvGrpSpPr>
        <p:grpSpPr>
          <a:xfrm>
            <a:off x="7472497" y="5319701"/>
            <a:ext cx="350280" cy="675000"/>
            <a:chOff x="7472497" y="5319701"/>
            <a:chExt cx="350280" cy="675000"/>
          </a:xfrm>
        </p:grpSpPr>
        <mc:AlternateContent xmlns:mc="http://schemas.openxmlformats.org/markup-compatibility/2006">
          <mc:Choice xmlns:p14="http://schemas.microsoft.com/office/powerpoint/2010/main" Requires="p14">
            <p:contentPart p14:bwMode="auto" r:id="rId6">
              <p14:nvContentPartPr>
                <p14:cNvPr id="7" name="インク 6">
                  <a:extLst>
                    <a:ext uri="{FF2B5EF4-FFF2-40B4-BE49-F238E27FC236}">
                      <a16:creationId xmlns:a16="http://schemas.microsoft.com/office/drawing/2014/main" id="{BAAA0982-23C3-8F84-AF23-805111C8FEA4}"/>
                    </a:ext>
                  </a:extLst>
                </p14:cNvPr>
                <p14:cNvContentPartPr/>
                <p14:nvPr/>
              </p14:nvContentPartPr>
              <p14:xfrm>
                <a:off x="7472497" y="5319701"/>
                <a:ext cx="350280" cy="294840"/>
              </p14:xfrm>
            </p:contentPart>
          </mc:Choice>
          <mc:Fallback>
            <p:pic>
              <p:nvPicPr>
                <p:cNvPr id="7" name="インク 6">
                  <a:extLst>
                    <a:ext uri="{FF2B5EF4-FFF2-40B4-BE49-F238E27FC236}">
                      <a16:creationId xmlns:a16="http://schemas.microsoft.com/office/drawing/2014/main" id="{BAAA0982-23C3-8F84-AF23-805111C8FEA4}"/>
                    </a:ext>
                  </a:extLst>
                </p:cNvPr>
                <p:cNvPicPr/>
                <p:nvPr/>
              </p:nvPicPr>
              <p:blipFill>
                <a:blip r:embed="rId7"/>
                <a:stretch>
                  <a:fillRect/>
                </a:stretch>
              </p:blipFill>
              <p:spPr>
                <a:xfrm>
                  <a:off x="7466377" y="5313581"/>
                  <a:ext cx="3625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インク 7">
                  <a:extLst>
                    <a:ext uri="{FF2B5EF4-FFF2-40B4-BE49-F238E27FC236}">
                      <a16:creationId xmlns:a16="http://schemas.microsoft.com/office/drawing/2014/main" id="{A5F8084B-DD2A-843A-3AD0-5306BD157753}"/>
                    </a:ext>
                  </a:extLst>
                </p14:cNvPr>
                <p14:cNvContentPartPr/>
                <p14:nvPr/>
              </p14:nvContentPartPr>
              <p14:xfrm>
                <a:off x="7472497" y="5623901"/>
                <a:ext cx="191160" cy="370800"/>
              </p14:xfrm>
            </p:contentPart>
          </mc:Choice>
          <mc:Fallback>
            <p:pic>
              <p:nvPicPr>
                <p:cNvPr id="8" name="インク 7">
                  <a:extLst>
                    <a:ext uri="{FF2B5EF4-FFF2-40B4-BE49-F238E27FC236}">
                      <a16:creationId xmlns:a16="http://schemas.microsoft.com/office/drawing/2014/main" id="{A5F8084B-DD2A-843A-3AD0-5306BD157753}"/>
                    </a:ext>
                  </a:extLst>
                </p:cNvPr>
                <p:cNvPicPr/>
                <p:nvPr/>
              </p:nvPicPr>
              <p:blipFill>
                <a:blip r:embed="rId9"/>
                <a:stretch>
                  <a:fillRect/>
                </a:stretch>
              </p:blipFill>
              <p:spPr>
                <a:xfrm>
                  <a:off x="7466377" y="5617781"/>
                  <a:ext cx="203400" cy="38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インク 9">
                <a:extLst>
                  <a:ext uri="{FF2B5EF4-FFF2-40B4-BE49-F238E27FC236}">
                    <a16:creationId xmlns:a16="http://schemas.microsoft.com/office/drawing/2014/main" id="{075B2795-2DB7-EFE3-CA93-23FFA0A3AD22}"/>
                  </a:ext>
                </a:extLst>
              </p14:cNvPr>
              <p14:cNvContentPartPr/>
              <p14:nvPr/>
            </p14:nvContentPartPr>
            <p14:xfrm>
              <a:off x="4058977" y="5191181"/>
              <a:ext cx="397080" cy="529920"/>
            </p14:xfrm>
          </p:contentPart>
        </mc:Choice>
        <mc:Fallback>
          <p:pic>
            <p:nvPicPr>
              <p:cNvPr id="10" name="インク 9">
                <a:extLst>
                  <a:ext uri="{FF2B5EF4-FFF2-40B4-BE49-F238E27FC236}">
                    <a16:creationId xmlns:a16="http://schemas.microsoft.com/office/drawing/2014/main" id="{075B2795-2DB7-EFE3-CA93-23FFA0A3AD22}"/>
                  </a:ext>
                </a:extLst>
              </p:cNvPr>
              <p:cNvPicPr/>
              <p:nvPr/>
            </p:nvPicPr>
            <p:blipFill>
              <a:blip r:embed="rId11"/>
              <a:stretch>
                <a:fillRect/>
              </a:stretch>
            </p:blipFill>
            <p:spPr>
              <a:xfrm>
                <a:off x="4052857" y="5185061"/>
                <a:ext cx="409320" cy="542160"/>
              </a:xfrm>
              <a:prstGeom prst="rect">
                <a:avLst/>
              </a:prstGeom>
            </p:spPr>
          </p:pic>
        </mc:Fallback>
      </mc:AlternateContent>
      <p:sp>
        <p:nvSpPr>
          <p:cNvPr id="11" name="テキスト ボックス 10">
            <a:extLst>
              <a:ext uri="{FF2B5EF4-FFF2-40B4-BE49-F238E27FC236}">
                <a16:creationId xmlns:a16="http://schemas.microsoft.com/office/drawing/2014/main" id="{BE124D03-AEAD-C51E-E0F5-803A02882EE3}"/>
              </a:ext>
            </a:extLst>
          </p:cNvPr>
          <p:cNvSpPr txBox="1"/>
          <p:nvPr/>
        </p:nvSpPr>
        <p:spPr>
          <a:xfrm>
            <a:off x="11139947" y="474559"/>
            <a:ext cx="1248697" cy="369332"/>
          </a:xfrm>
          <a:prstGeom prst="rect">
            <a:avLst/>
          </a:prstGeom>
          <a:noFill/>
        </p:spPr>
        <p:txBody>
          <a:bodyPr wrap="square" rtlCol="0">
            <a:spAutoFit/>
          </a:bodyPr>
          <a:lstStyle/>
          <a:p>
            <a:r>
              <a:rPr kumimoji="1" lang="en-US" altLang="ja-JP" dirty="0"/>
              <a:t>1m</a:t>
            </a:r>
            <a:endParaRPr kumimoji="1" lang="ja-JP" altLang="en-US" dirty="0"/>
          </a:p>
        </p:txBody>
      </p:sp>
      <p:sp>
        <p:nvSpPr>
          <p:cNvPr id="12" name="正方形/長方形 11">
            <a:extLst>
              <a:ext uri="{FF2B5EF4-FFF2-40B4-BE49-F238E27FC236}">
                <a16:creationId xmlns:a16="http://schemas.microsoft.com/office/drawing/2014/main" id="{02ECEDBA-915D-BDF3-1298-7ED947331D29}"/>
              </a:ext>
            </a:extLst>
          </p:cNvPr>
          <p:cNvSpPr/>
          <p:nvPr/>
        </p:nvSpPr>
        <p:spPr>
          <a:xfrm>
            <a:off x="1384448" y="138260"/>
            <a:ext cx="9187130"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レコレコの存在意義的なもの</a:t>
            </a:r>
          </a:p>
        </p:txBody>
      </p:sp>
    </p:spTree>
    <p:extLst>
      <p:ext uri="{BB962C8B-B14F-4D97-AF65-F5344CB8AC3E}">
        <p14:creationId xmlns:p14="http://schemas.microsoft.com/office/powerpoint/2010/main" val="13433420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630</TotalTime>
  <Words>295</Words>
  <Application>Microsoft Office PowerPoint</Application>
  <PresentationFormat>ワイド画面</PresentationFormat>
  <Paragraphs>64</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れこれこ</vt:lpstr>
      <vt:lpstr>アジェンダ</vt:lpstr>
      <vt:lpstr>PowerPoint プレゼンテーション</vt:lpstr>
      <vt:lpstr>PowerPoint プレゼンテーション</vt:lpstr>
      <vt:lpstr>レコレコ</vt:lpstr>
      <vt:lpstr>登録、レビュー機能</vt:lpstr>
      <vt:lpstr>チャット機能</vt:lpstr>
      <vt:lpstr>ポスト機能</vt:lpstr>
      <vt:lpstr>PowerPoint プレゼンテーション</vt:lpstr>
      <vt:lpstr>PowerPoint プレゼンテーション</vt:lpstr>
      <vt:lpstr>対応策と結果</vt:lpstr>
      <vt:lpstr>学んだ点</vt:lpstr>
      <vt:lpstr>亀田翼　　</vt:lpstr>
      <vt:lpstr>清宮美穂</vt:lpstr>
      <vt:lpstr>筒井駿太</vt:lpstr>
      <vt:lpstr>藤井結子</vt:lpstr>
      <vt:lpstr>モーダルを愛し、モーダルに愛された男、松井隆之介</vt:lpstr>
      <vt:lpstr>天才カリスマリーダー丸山真穂</vt:lpstr>
      <vt:lpstr>一年後は10000ユーザ登録を目標</vt:lpstr>
      <vt:lpstr>謝辞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亀田翼</dc:creator>
  <cp:lastModifiedBy>亀田翼</cp:lastModifiedBy>
  <cp:revision>2</cp:revision>
  <dcterms:created xsi:type="dcterms:W3CDTF">2024-06-20T00:43:21Z</dcterms:created>
  <dcterms:modified xsi:type="dcterms:W3CDTF">2024-06-21T02:50:53Z</dcterms:modified>
</cp:coreProperties>
</file>