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67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60B200-54D4-571C-1FA7-D131EEE5B11F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402D476-AB38-B662-8790-89E65A3DBA10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CB0F66-6F34-CA14-C025-060A77E2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7F8C95-10CB-6BC8-E0A6-272EB273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F80A5BA-5808-439D-8F14-DD23526067FA}" type="datetimeFigureOut">
              <a:rPr lang="ja-JP" altLang="en-US" smtClean="0"/>
              <a:pPr/>
              <a:t>2024/6/5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84E485-0C84-B851-3359-05FC3C40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E4397E-0C8B-6E0F-A696-47D03A4E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C1851418-70CB-487B-B7C1-7469278903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60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1F0167-0028-853B-C7E6-62474692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7EFA66-D2D7-7577-4339-918E7A25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7BFDA7-8B83-3BAB-8991-A1EEE1FF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66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F3AF3-B6FB-C480-0FE5-242D95AB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D43760-A7F1-7197-350C-29C171AEB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E90F9F-DEAE-B1D2-6732-17C195070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33E67E-885A-6A3E-F3B7-1F12E674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7A95C0-3F9C-D41D-8BAB-87F3C46A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D3B130-77C3-5086-9D73-E95B5EE4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470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D170E-94A5-17B2-0A5E-4AB189A1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1DFB9F-56CB-7935-AD68-AF0F93BF8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F14873-4572-B08F-4D09-BC159003A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3A2F4A-9A90-E765-50BD-96E93953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E4C596-5362-8496-5A44-57313994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E687F-B92C-8DE2-548D-538EFB84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797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6F3CF-AC0A-27E7-38D5-3BB02EAA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6101A6-7753-D7C7-14CB-B0865B86F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6E7042-F09D-6B4D-03D2-F60BE6B9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CA2AD3-5465-4915-57A6-A649283D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754F5E-8012-951A-E7F1-94094D5C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96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695C00-A4E6-FBB6-156E-37146AFE4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4A8559-3D43-E223-A865-7E8F35E0A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0403EF-4A8B-3632-B29D-1C1FA5D7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EA5B70-B35D-1194-54E9-9799B77C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9F8DE-492A-9626-5583-D806DDA8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86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ペルソナ設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7C3401-F023-F408-9820-17AFC5452344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066D1D-5856-DFDB-A52C-75D85B62DDCA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185" y="-1"/>
            <a:ext cx="11288885" cy="423949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2043" y="1130531"/>
            <a:ext cx="7922029" cy="182042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episode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185" y="6356350"/>
            <a:ext cx="3125788" cy="365125"/>
          </a:xfrm>
        </p:spPr>
        <p:txBody>
          <a:bodyPr/>
          <a:lstStyle/>
          <a:p>
            <a:fld id="{BF80A5BA-5808-439D-8F14-DD23526067FA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6499" y="6356350"/>
            <a:ext cx="4876801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493" y="6356350"/>
            <a:ext cx="2859577" cy="365125"/>
          </a:xfrm>
        </p:spPr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図プレースホルダー 2">
            <a:extLst>
              <a:ext uri="{FF2B5EF4-FFF2-40B4-BE49-F238E27FC236}">
                <a16:creationId xmlns:a16="http://schemas.microsoft.com/office/drawing/2014/main" id="{14DFBDD7-E68A-BD9E-CCA1-E40F1B0B9476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15185" y="789072"/>
            <a:ext cx="3125788" cy="216188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456E86E-F889-F25E-0061-5C9BF88ACE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5186" y="3452606"/>
            <a:ext cx="3125788" cy="276721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endParaRPr kumimoji="1" lang="en-US" altLang="ja-JP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7DE5644D-480D-4551-F3E5-9C69DFFD02E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944494" y="3452606"/>
            <a:ext cx="2859577" cy="2767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SNS</a:t>
            </a:r>
          </a:p>
          <a:p>
            <a:pPr lvl="0"/>
            <a:endParaRPr kumimoji="1" lang="en-US" altLang="ja-JP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18AB063-7C63-152E-F488-B7028FDE163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876500" y="3452606"/>
            <a:ext cx="4876801" cy="2767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desire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20D765-BAD7-2245-91F0-112CF5D95E59}"/>
              </a:ext>
            </a:extLst>
          </p:cNvPr>
          <p:cNvSpPr txBox="1"/>
          <p:nvPr userDrawn="1"/>
        </p:nvSpPr>
        <p:spPr>
          <a:xfrm>
            <a:off x="3876500" y="76330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エピソード（生い立ち・近年）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EA07AF-01BD-783D-59FC-CFF9F99EDE16}"/>
              </a:ext>
            </a:extLst>
          </p:cNvPr>
          <p:cNvSpPr txBox="1"/>
          <p:nvPr userDrawn="1"/>
        </p:nvSpPr>
        <p:spPr>
          <a:xfrm>
            <a:off x="515185" y="30832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プロフィール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D8E934-D385-E04A-D0C2-52BB66C06DD5}"/>
              </a:ext>
            </a:extLst>
          </p:cNvPr>
          <p:cNvSpPr txBox="1"/>
          <p:nvPr userDrawn="1"/>
        </p:nvSpPr>
        <p:spPr>
          <a:xfrm>
            <a:off x="3876500" y="3077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欲求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D85094-4421-AC28-B4E1-F7FADDFBFDD3}"/>
              </a:ext>
            </a:extLst>
          </p:cNvPr>
          <p:cNvSpPr txBox="1"/>
          <p:nvPr userDrawn="1"/>
        </p:nvSpPr>
        <p:spPr>
          <a:xfrm>
            <a:off x="8944494" y="30853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SNS</a:t>
            </a:r>
            <a:r>
              <a:rPr kumimoji="1" lang="ja-JP" altLang="en-US" dirty="0"/>
              <a:t>など</a:t>
            </a:r>
          </a:p>
        </p:txBody>
      </p:sp>
    </p:spTree>
    <p:extLst>
      <p:ext uri="{BB962C8B-B14F-4D97-AF65-F5344CB8AC3E}">
        <p14:creationId xmlns:p14="http://schemas.microsoft.com/office/powerpoint/2010/main" val="276143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特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7C3401-F023-F408-9820-17AFC5452344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066D1D-5856-DFDB-A52C-75D85B62DDCA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185" y="-1"/>
            <a:ext cx="11288885" cy="423949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185" y="1130530"/>
            <a:ext cx="11288887" cy="50892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attributes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185" y="6356350"/>
            <a:ext cx="3125788" cy="365125"/>
          </a:xfrm>
        </p:spPr>
        <p:txBody>
          <a:bodyPr/>
          <a:lstStyle/>
          <a:p>
            <a:fld id="{BF80A5BA-5808-439D-8F14-DD23526067FA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6499" y="6356350"/>
            <a:ext cx="4876801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493" y="6356350"/>
            <a:ext cx="2859577" cy="365125"/>
          </a:xfrm>
        </p:spPr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20D765-BAD7-2245-91F0-112CF5D95E59}"/>
              </a:ext>
            </a:extLst>
          </p:cNvPr>
          <p:cNvSpPr txBox="1"/>
          <p:nvPr userDrawn="1"/>
        </p:nvSpPr>
        <p:spPr>
          <a:xfrm>
            <a:off x="515185" y="7633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その他の特徴</a:t>
            </a:r>
          </a:p>
        </p:txBody>
      </p:sp>
    </p:spTree>
    <p:extLst>
      <p:ext uri="{BB962C8B-B14F-4D97-AF65-F5344CB8AC3E}">
        <p14:creationId xmlns:p14="http://schemas.microsoft.com/office/powerpoint/2010/main" val="5118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CC259E-ABB2-417C-B25E-68077E574067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11E87DB-C404-76B1-1C83-F196A4BFB5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9337" y="1537927"/>
            <a:ext cx="10414463" cy="1105448"/>
          </a:xfrm>
        </p:spPr>
        <p:txBody>
          <a:bodyPr anchor="t"/>
          <a:lstStyle>
            <a:lvl1pPr algn="ctr">
              <a:defRPr sz="6000" b="1">
                <a:latin typeface="+mn-lt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3FFAB9-CC4D-552A-2201-66BE53A99E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528358"/>
            <a:ext cx="9144000" cy="548640"/>
          </a:xfrm>
        </p:spPr>
        <p:txBody>
          <a:bodyPr/>
          <a:lstStyle>
            <a:lvl1pPr marL="0" indent="0" algn="ctr">
              <a:buNone/>
              <a:defRPr sz="2400" b="1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サブタイトル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14E802-CDF6-4EEE-D2CB-5E1CEAE2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64EAEA-22E6-F968-8FC2-9A980B20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89C71-0D6E-A1EA-8C8C-A73A6913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46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45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61F49-6A29-5085-0B92-BBE7EEBC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1793DD-5DC7-1507-75FC-2CD1BB97E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7032A0-F873-E34B-2443-A82ABEC4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B19E5-FD8C-A046-722B-A3C82ED5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73EC8-2721-B8E9-618C-1ACBFB8B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4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9E2F4-2B9C-853C-B352-8FD9B956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96B49-81D3-A5B9-6CF6-075774C93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D67C49-50D1-8EF3-96C8-D0DDC22B3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EAD661-DFDB-63EB-F897-08567C01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4AD4E8-DF5F-7629-C13A-7A211C7B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AAF1FE-F79E-E364-2349-D2244D50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35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2D18A-0A5F-4EBE-4038-447A84DF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7CCD10-73AF-314D-15D1-7433A2FE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753668-2F37-7FA2-FBD2-DEE423AD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939F4B-1276-32BE-45C5-FB7EBFAA0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33B8D6-D00B-B2B7-1F47-732CCD5B0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A71B8E-562E-2600-8E6B-32248743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9121F0-CE78-58E5-A07F-7FF46D40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BEC521-13F2-D07E-CA12-CCC353D7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9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A44D9-BB0B-2053-E08E-7016E548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61CD4-B2BB-65B1-C62A-D6F76CDB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BC56D8-635E-B215-C1B7-FCE9461C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D1F8FF-2D63-ED20-7530-25E2CD27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1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29D9DE-A980-FB58-3F3C-76ABA9EF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9A1216-3AED-04BB-0F24-AC39484FF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30851-8D77-DA7C-EE53-FD51FBDE6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BF80A5BA-5808-439D-8F14-DD23526067FA}" type="datetimeFigureOut">
              <a:rPr lang="ja-JP" altLang="en-US" smtClean="0"/>
              <a:pPr/>
              <a:t>2024/6/5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3FA77-E7D1-33B9-E4AE-F9086FAEF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altLang="ja-JP"/>
              <a:t>Copyright(c) Plus Dojo all rights reserved.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05ADF1-E0F3-C8D0-913B-D1364F672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C1851418-70CB-487B-B7C1-7469278903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79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774E3C-6B63-F279-6706-231B4C513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ペルソナ設定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E5892A-6FA0-4C56-73E9-FD74991F9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435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E6D96E0-DB69-F9DB-1909-1FFF8CDA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2C0A9F-32A9-19BE-516C-A3CE839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18C68741-DBC5-E560-0705-858EB28B8A9A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79FC890-E959-B17C-0B67-60764F38B27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93798B9-4269-FE7D-9164-A9C163CDA21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50AD0BA-A02F-B48B-174F-11495177E99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05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8B3CA71F-F80C-A8D5-6522-ED12414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A4966631-77A1-2C81-1C6E-385BCA996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029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E6D96E0-DB69-F9DB-1909-1FFF8CDA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ペルソナ（サンプル）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2C0A9F-32A9-19BE-516C-A3CE839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娘が小学生になり育児の負担が減ったため、母も正社員として共働きを始める。しかし、仕事が思いのほか忙しく家事に手が回らなくなってきている。</a:t>
            </a:r>
            <a:endParaRPr lang="en-US" altLang="ja-JP" dirty="0"/>
          </a:p>
          <a:p>
            <a:r>
              <a:rPr lang="ja-JP" altLang="en-US" dirty="0"/>
              <a:t>父はリモートが増え、空き時間ができた。</a:t>
            </a:r>
            <a:endParaRPr lang="en-US" altLang="ja-JP" dirty="0"/>
          </a:p>
          <a:p>
            <a:r>
              <a:rPr lang="ja-JP" altLang="en-US" dirty="0"/>
              <a:t>娘の教育もかねて家事の手伝いをさせたい。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79FC890-E959-B17C-0B67-60764F38B27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家族構成：</a:t>
            </a:r>
            <a:r>
              <a:rPr lang="en-US" altLang="ja-JP" dirty="0"/>
              <a:t>3</a:t>
            </a:r>
            <a:r>
              <a:rPr lang="ja-JP" altLang="en-US" dirty="0"/>
              <a:t>人家族</a:t>
            </a:r>
            <a:endParaRPr lang="en-US" altLang="ja-JP" dirty="0"/>
          </a:p>
          <a:p>
            <a:r>
              <a:rPr lang="ja-JP" altLang="en-US" dirty="0"/>
              <a:t>父：佐藤　</a:t>
            </a:r>
            <a:r>
              <a:rPr lang="ja-JP" altLang="en-US" dirty="0">
                <a:effectLst/>
                <a:latin typeface="Segoe UI" panose="020B0502040204020203" pitchFamily="34" charset="0"/>
              </a:rPr>
              <a:t>亮</a:t>
            </a:r>
            <a:r>
              <a:rPr lang="ja-JP" altLang="en-US" dirty="0"/>
              <a:t>輔</a:t>
            </a:r>
            <a:r>
              <a:rPr lang="en-US" altLang="ja-JP" dirty="0"/>
              <a:t>(36)</a:t>
            </a:r>
            <a:r>
              <a:rPr lang="ja-JP" altLang="en-US" dirty="0"/>
              <a:t>　そこそこの企業に勤めている</a:t>
            </a:r>
            <a:endParaRPr lang="en-US" altLang="ja-JP" dirty="0"/>
          </a:p>
          <a:p>
            <a:r>
              <a:rPr lang="ja-JP" altLang="en-US" dirty="0"/>
              <a:t>母：佐藤　</a:t>
            </a:r>
            <a:r>
              <a:rPr lang="ja-JP" altLang="en-US" dirty="0">
                <a:effectLst/>
                <a:latin typeface="Segoe UI" panose="020B0502040204020203" pitchFamily="34" charset="0"/>
              </a:rPr>
              <a:t>春香</a:t>
            </a:r>
            <a:r>
              <a:rPr lang="en-US" altLang="ja-JP" dirty="0">
                <a:effectLst/>
                <a:latin typeface="Segoe UI" panose="020B0502040204020203" pitchFamily="34" charset="0"/>
              </a:rPr>
              <a:t>(34)</a:t>
            </a:r>
            <a:r>
              <a:rPr lang="ja-JP" altLang="en-US" dirty="0">
                <a:effectLst/>
                <a:latin typeface="Segoe UI" panose="020B0502040204020203" pitchFamily="34" charset="0"/>
              </a:rPr>
              <a:t>　カフェ　　</a:t>
            </a:r>
            <a:endParaRPr lang="en-US" altLang="ja-JP" dirty="0"/>
          </a:p>
          <a:p>
            <a:r>
              <a:rPr lang="ja-JP" altLang="en-US" dirty="0"/>
              <a:t>子：佐藤　かりん</a:t>
            </a:r>
            <a:r>
              <a:rPr lang="en-US" altLang="ja-JP" dirty="0"/>
              <a:t>(8)</a:t>
            </a:r>
            <a:r>
              <a:rPr lang="ja-JP" altLang="en-US" dirty="0"/>
              <a:t>　小学</a:t>
            </a:r>
            <a:r>
              <a:rPr lang="en-US" altLang="ja-JP" dirty="0"/>
              <a:t>2</a:t>
            </a:r>
            <a:r>
              <a:rPr lang="ja-JP" altLang="en-US" dirty="0"/>
              <a:t>年生</a:t>
            </a:r>
            <a:endParaRPr lang="en-US" altLang="ja-JP" dirty="0"/>
          </a:p>
          <a:p>
            <a:r>
              <a:rPr lang="ja-JP" altLang="en-US" dirty="0"/>
              <a:t>収入：万円</a:t>
            </a:r>
            <a:endParaRPr lang="en-US" altLang="ja-JP" dirty="0"/>
          </a:p>
          <a:p>
            <a:r>
              <a:rPr lang="ja-JP" altLang="en-US" dirty="0"/>
              <a:t>学歴：父</a:t>
            </a:r>
            <a:r>
              <a:rPr lang="en-US" altLang="ja-JP" dirty="0"/>
              <a:t>(</a:t>
            </a:r>
            <a:r>
              <a:rPr lang="ja-JP" altLang="en-US" dirty="0"/>
              <a:t>大学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　　母（大学）</a:t>
            </a:r>
            <a:endParaRPr lang="en-US" altLang="ja-JP" dirty="0"/>
          </a:p>
          <a:p>
            <a:r>
              <a:rPr lang="ja-JP" altLang="en-US" dirty="0"/>
              <a:t>出生：東京出身</a:t>
            </a:r>
            <a:endParaRPr lang="en-US" altLang="ja-JP" dirty="0"/>
          </a:p>
          <a:p>
            <a:r>
              <a:rPr lang="ja-JP" altLang="en-US" dirty="0"/>
              <a:t>特徴：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93798B9-4269-FE7D-9164-A9C163CDA21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ja-JP" dirty="0"/>
              <a:t>LINE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en-US" altLang="ja-JP" dirty="0"/>
              <a:t>X(</a:t>
            </a:r>
            <a:r>
              <a:rPr lang="ja-JP" altLang="en-US" dirty="0"/>
              <a:t>旧</a:t>
            </a:r>
            <a:r>
              <a:rPr lang="en-US" altLang="ja-JP" dirty="0"/>
              <a:t>Twitter)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en-US" altLang="ja-JP" dirty="0"/>
              <a:t>Instagram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en-US" altLang="ja-JP" dirty="0"/>
              <a:t>Facebook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en-US" altLang="ja-JP" dirty="0"/>
              <a:t>YouTube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en-US" altLang="ja-JP" dirty="0"/>
              <a:t>TikTok</a:t>
            </a:r>
            <a:r>
              <a:rPr lang="ja-JP" altLang="en-US" dirty="0"/>
              <a:t>：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50AD0BA-A02F-B48B-174F-11495177E99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ja-JP" altLang="en-US" dirty="0"/>
              <a:t>不満：父　お小遣いが少ない。</a:t>
            </a:r>
            <a:endParaRPr lang="en-US" altLang="ja-JP" dirty="0"/>
          </a:p>
          <a:p>
            <a:r>
              <a:rPr lang="ja-JP" altLang="en-US" dirty="0"/>
              <a:t>　　　母　掃除が満足にできていない。</a:t>
            </a:r>
            <a:endParaRPr lang="en-US" altLang="ja-JP" dirty="0"/>
          </a:p>
          <a:p>
            <a:r>
              <a:rPr lang="ja-JP" altLang="en-US" dirty="0"/>
              <a:t>　　　娘　両親が共働きのため寂しさが増えた。</a:t>
            </a:r>
            <a:endParaRPr lang="en-US" altLang="ja-JP" dirty="0"/>
          </a:p>
          <a:p>
            <a:r>
              <a:rPr lang="ja-JP" altLang="en-US"/>
              <a:t>満足：父は家事をやろうとする意思はある。</a:t>
            </a:r>
            <a:endParaRPr lang="en-US" altLang="ja-JP" dirty="0"/>
          </a:p>
          <a:p>
            <a:r>
              <a:rPr lang="ja-JP" altLang="en-US" dirty="0"/>
              <a:t>欲求：家族内のコミュニケーションを増やしたい。</a:t>
            </a:r>
          </a:p>
        </p:txBody>
      </p:sp>
      <p:pic>
        <p:nvPicPr>
          <p:cNvPr id="4" name="図 3" descr="人, 小さい, 持つ, 立つ が含まれている画像&#10;&#10;自動的に生成された説明">
            <a:extLst>
              <a:ext uri="{FF2B5EF4-FFF2-40B4-BE49-F238E27FC236}">
                <a16:creationId xmlns:a16="http://schemas.microsoft.com/office/drawing/2014/main" id="{F1F6DE69-7F2E-84D9-9CDD-980C8F1AD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13" y="764771"/>
            <a:ext cx="3687887" cy="20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8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2">
      <a:dk1>
        <a:srgbClr val="5A4556"/>
      </a:dk1>
      <a:lt1>
        <a:sysClr val="window" lastClr="FFFFFF"/>
      </a:lt1>
      <a:dk2>
        <a:srgbClr val="7E637E"/>
      </a:dk2>
      <a:lt2>
        <a:srgbClr val="F0F0F0"/>
      </a:lt2>
      <a:accent1>
        <a:srgbClr val="DA7B77"/>
      </a:accent1>
      <a:accent2>
        <a:srgbClr val="F7DBB9"/>
      </a:accent2>
      <a:accent3>
        <a:srgbClr val="EFBAAD"/>
      </a:accent3>
      <a:accent4>
        <a:srgbClr val="D9A2AE"/>
      </a:accent4>
      <a:accent5>
        <a:srgbClr val="7E637E"/>
      </a:accent5>
      <a:accent6>
        <a:srgbClr val="5A4556"/>
      </a:accent6>
      <a:hlink>
        <a:srgbClr val="DA7B77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191</Words>
  <Application>Microsoft Office PowerPoint</Application>
  <PresentationFormat>ワイド画面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Arial</vt:lpstr>
      <vt:lpstr>Segoe UI</vt:lpstr>
      <vt:lpstr>Office テーマ</vt:lpstr>
      <vt:lpstr>ペルソナ設定</vt:lpstr>
      <vt:lpstr>PowerPoint プレゼンテーション</vt:lpstr>
      <vt:lpstr>PowerPoint プレゼンテーション</vt:lpstr>
      <vt:lpstr>ペルソナ（サンプル）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冨原 祐</dc:creator>
  <cp:lastModifiedBy>頼 梶原</cp:lastModifiedBy>
  <cp:revision>19</cp:revision>
  <dcterms:created xsi:type="dcterms:W3CDTF">2022-05-26T01:13:26Z</dcterms:created>
  <dcterms:modified xsi:type="dcterms:W3CDTF">2024-06-05T07:39:22Z</dcterms:modified>
</cp:coreProperties>
</file>