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85" r:id="rId6"/>
    <p:sldId id="260" r:id="rId7"/>
    <p:sldId id="277" r:id="rId8"/>
    <p:sldId id="261" r:id="rId9"/>
    <p:sldId id="262" r:id="rId10"/>
    <p:sldId id="279" r:id="rId11"/>
    <p:sldId id="278" r:id="rId12"/>
    <p:sldId id="281" r:id="rId13"/>
    <p:sldId id="280" r:id="rId14"/>
    <p:sldId id="282" r:id="rId15"/>
    <p:sldId id="283" r:id="rId16"/>
    <p:sldId id="284" r:id="rId17"/>
    <p:sldId id="263" r:id="rId18"/>
    <p:sldId id="265" r:id="rId19"/>
    <p:sldId id="266" r:id="rId20"/>
    <p:sldId id="267" r:id="rId21"/>
    <p:sldId id="268" r:id="rId22"/>
    <p:sldId id="269" r:id="rId23"/>
    <p:sldId id="264" r:id="rId24"/>
    <p:sldId id="275" r:id="rId25"/>
    <p:sldId id="276"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2670" autoAdjust="0"/>
  </p:normalViewPr>
  <p:slideViewPr>
    <p:cSldViewPr snapToGrid="0">
      <p:cViewPr varScale="1">
        <p:scale>
          <a:sx n="76" d="100"/>
          <a:sy n="76"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AB4D-F30D-4FF2-AAE4-B0589B8C219D}" type="datetimeFigureOut">
              <a:rPr kumimoji="1" lang="ja-JP" altLang="en-US" smtClean="0"/>
              <a:t>2024/6/21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3F086-7684-4AEF-97CF-1F797240DE4C}" type="slidenum">
              <a:rPr kumimoji="1" lang="ja-JP" altLang="en-US" smtClean="0"/>
              <a:t>‹#›</a:t>
            </a:fld>
            <a:endParaRPr kumimoji="1" lang="ja-JP" altLang="en-US"/>
          </a:p>
        </p:txBody>
      </p:sp>
    </p:spTree>
    <p:extLst>
      <p:ext uri="{BB962C8B-B14F-4D97-AF65-F5344CB8AC3E}">
        <p14:creationId xmlns:p14="http://schemas.microsoft.com/office/powerpoint/2010/main" val="1237204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話は変わりまして、お酒は好きか？</a:t>
            </a:r>
            <a:endParaRPr kumimoji="1" lang="en-US" altLang="ja-JP" dirty="0"/>
          </a:p>
          <a:p>
            <a:r>
              <a:rPr kumimoji="1" lang="ja-JP" altLang="en-US" dirty="0"/>
              <a:t>見ての通り私は好きなんですけど、みなさん今まで飲んだお酒の中で一番おいしかったもの、あの時飲んだあのお酒、覚えていますか？</a:t>
            </a:r>
            <a:endParaRPr kumimoji="1" lang="en-US" altLang="ja-JP" dirty="0"/>
          </a:p>
          <a:p>
            <a:r>
              <a:rPr kumimoji="1" lang="ja-JP" altLang="en-US" dirty="0"/>
              <a:t>なーんか、おいしかったけどあのお酒の名前なんだったっけ？ってときありませんか？</a:t>
            </a:r>
            <a:endParaRPr kumimoji="1" lang="en-US" altLang="ja-JP" dirty="0"/>
          </a:p>
          <a:p>
            <a:r>
              <a:rPr kumimoji="1" lang="ja-JP" altLang="en-US" dirty="0"/>
              <a:t>そんな時に！このアプリ→</a:t>
            </a:r>
            <a:endParaRPr kumimoji="1" lang="en-US" altLang="ja-JP" dirty="0"/>
          </a:p>
        </p:txBody>
      </p:sp>
      <p:sp>
        <p:nvSpPr>
          <p:cNvPr id="4" name="スライド番号プレースホルダー 3"/>
          <p:cNvSpPr>
            <a:spLocks noGrp="1"/>
          </p:cNvSpPr>
          <p:nvPr>
            <p:ph type="sldNum" sz="quarter" idx="5"/>
          </p:nvPr>
        </p:nvSpPr>
        <p:spPr/>
        <p:txBody>
          <a:bodyPr/>
          <a:lstStyle/>
          <a:p>
            <a:fld id="{FBF3F086-7684-4AEF-97CF-1F797240DE4C}" type="slidenum">
              <a:rPr kumimoji="1" lang="ja-JP" altLang="en-US" smtClean="0"/>
              <a:t>4</a:t>
            </a:fld>
            <a:endParaRPr kumimoji="1" lang="ja-JP" altLang="en-US"/>
          </a:p>
        </p:txBody>
      </p:sp>
    </p:spTree>
    <p:extLst>
      <p:ext uri="{BB962C8B-B14F-4D97-AF65-F5344CB8AC3E}">
        <p14:creationId xmlns:p14="http://schemas.microsoft.com/office/powerpoint/2010/main" val="132319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BF3F086-7684-4AEF-97CF-1F797240DE4C}" type="slidenum">
              <a:rPr kumimoji="1" lang="ja-JP" altLang="en-US" smtClean="0"/>
              <a:t>5</a:t>
            </a:fld>
            <a:endParaRPr kumimoji="1" lang="ja-JP" altLang="en-US"/>
          </a:p>
        </p:txBody>
      </p:sp>
    </p:spTree>
    <p:extLst>
      <p:ext uri="{BB962C8B-B14F-4D97-AF65-F5344CB8AC3E}">
        <p14:creationId xmlns:p14="http://schemas.microsoft.com/office/powerpoint/2010/main" val="3702670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BF3F086-7684-4AEF-97CF-1F797240DE4C}" type="slidenum">
              <a:rPr kumimoji="1" lang="ja-JP" altLang="en-US" smtClean="0"/>
              <a:t>18</a:t>
            </a:fld>
            <a:endParaRPr kumimoji="1" lang="ja-JP" altLang="en-US"/>
          </a:p>
        </p:txBody>
      </p:sp>
    </p:spTree>
    <p:extLst>
      <p:ext uri="{BB962C8B-B14F-4D97-AF65-F5344CB8AC3E}">
        <p14:creationId xmlns:p14="http://schemas.microsoft.com/office/powerpoint/2010/main" val="123870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BF3F086-7684-4AEF-97CF-1F797240DE4C}" type="slidenum">
              <a:rPr kumimoji="1" lang="ja-JP" altLang="en-US" smtClean="0"/>
              <a:t>21</a:t>
            </a:fld>
            <a:endParaRPr kumimoji="1" lang="ja-JP" altLang="en-US"/>
          </a:p>
        </p:txBody>
      </p:sp>
    </p:spTree>
    <p:extLst>
      <p:ext uri="{BB962C8B-B14F-4D97-AF65-F5344CB8AC3E}">
        <p14:creationId xmlns:p14="http://schemas.microsoft.com/office/powerpoint/2010/main" val="70213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BF3F086-7684-4AEF-97CF-1F797240DE4C}" type="slidenum">
              <a:rPr kumimoji="1" lang="ja-JP" altLang="en-US" smtClean="0"/>
              <a:t>23</a:t>
            </a:fld>
            <a:endParaRPr kumimoji="1" lang="ja-JP" altLang="en-US"/>
          </a:p>
        </p:txBody>
      </p:sp>
    </p:spTree>
    <p:extLst>
      <p:ext uri="{BB962C8B-B14F-4D97-AF65-F5344CB8AC3E}">
        <p14:creationId xmlns:p14="http://schemas.microsoft.com/office/powerpoint/2010/main" val="354294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F68B0-787C-4FF9-A72F-E1BFB8E58E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FA625F-19FD-C10E-5ACF-285228D4B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A0F537-BC5D-D15A-9D37-957B62DA423F}"/>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6A6D45CA-C25F-E9E6-CFE0-41A0BA1CF8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A59269-C253-D0AF-50B6-0618C948C38A}"/>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376089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FDE6F-8248-DC60-53F4-D4C969E8CA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CBD5-F044-0C28-2DD1-2ECD4578C2D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763A0A-97C9-EB12-EAC2-8016714E071C}"/>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3347FCC2-F7D6-CD9E-91DD-45CB01679F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2DA6F5-49A1-CD6D-A026-1B222568E0FD}"/>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415284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597678-785F-F464-E148-23E0FD8404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563BEDF-0796-5A94-E93F-89151DC9197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3F6FC8-E00E-33A5-EB4B-FDFA68484DAA}"/>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89636C1B-FA7B-120F-5046-E66E9D17B0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2AB6AB-DF13-AD0B-6AFB-098FF3F8DE09}"/>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391332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67411-B6E5-41FC-2A35-1B6F7C7420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42B8DA-9CCD-DB76-0DFD-6D66C904B4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F1BE71-5944-D8B4-20AA-DA14F7DD31F6}"/>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8F8987EE-DE8C-45DE-01B6-7A00856616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28CFAF-4E1D-47F3-6EE6-F2442F0C712F}"/>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248478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2614E-25EA-88F5-49FA-F4DA629CA36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B6553D-64F8-955D-EF79-FD4C5A761D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DAE5E6C-F68D-C737-7DAB-5C34FFEA9033}"/>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740FA49F-A334-C5E8-D260-9328944B36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5B52CA-A81D-14B2-15AC-36834E80A072}"/>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335730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A4CC1-2C16-D4E1-9A72-CC393C9865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857C12-CC04-F823-C0EA-FCCDEB4A0C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B02E41A-3EE9-9A5B-8AE2-5572D9D589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BB5B44C-C035-1D3A-7387-BB8AF249A6E4}"/>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6" name="フッター プレースホルダー 5">
            <a:extLst>
              <a:ext uri="{FF2B5EF4-FFF2-40B4-BE49-F238E27FC236}">
                <a16:creationId xmlns:a16="http://schemas.microsoft.com/office/drawing/2014/main" id="{8E38F50C-0EA1-1B15-ED45-F53B32B64B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2E92C4-0A29-C8A3-72FA-DE04738AEB27}"/>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181389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C1149-326C-8BD3-EAA4-BDC34F834C5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4990D0-10E9-F920-56F0-D8B64DF19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749F16B-EDE2-B877-E9A1-6EA5668C497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ECB1643-B37D-B76F-D618-BE93F34A2B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AB7C96A-F230-6F4C-0CE9-A379DE4F79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7223DE-D523-F861-8EE5-F3B6CA46CA48}"/>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8" name="フッター プレースホルダー 7">
            <a:extLst>
              <a:ext uri="{FF2B5EF4-FFF2-40B4-BE49-F238E27FC236}">
                <a16:creationId xmlns:a16="http://schemas.microsoft.com/office/drawing/2014/main" id="{0DB481B0-B612-CB82-66FF-A520D814B7D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E83930C-12A8-7F6A-379D-CD66A98FC63E}"/>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211258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E5CA9-7233-16F5-6F70-CFB83C54416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20F1546-700A-5077-949E-7BE37E1F804B}"/>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4" name="フッター プレースホルダー 3">
            <a:extLst>
              <a:ext uri="{FF2B5EF4-FFF2-40B4-BE49-F238E27FC236}">
                <a16:creationId xmlns:a16="http://schemas.microsoft.com/office/drawing/2014/main" id="{27F15FB7-1032-DC3F-C544-B5A8BF367F3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C059E8-B868-59A6-BCAC-261DC457C1F5}"/>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124689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2DE7E3-E610-C8C8-2FCC-11DD65C59F10}"/>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3" name="フッター プレースホルダー 2">
            <a:extLst>
              <a:ext uri="{FF2B5EF4-FFF2-40B4-BE49-F238E27FC236}">
                <a16:creationId xmlns:a16="http://schemas.microsoft.com/office/drawing/2014/main" id="{B9808ECF-6975-AB61-3E75-034A711059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AB1B921-344C-D0E7-BE29-4907F179F448}"/>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327619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3406DC-034B-1CA7-8FF7-FF6B511943A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281797-931E-14D4-F547-C88E34A42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3921202-F7AC-73EF-85CD-1BC5FADFB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71A5F7-005F-A147-9F2D-917E07794172}"/>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6" name="フッター プレースホルダー 5">
            <a:extLst>
              <a:ext uri="{FF2B5EF4-FFF2-40B4-BE49-F238E27FC236}">
                <a16:creationId xmlns:a16="http://schemas.microsoft.com/office/drawing/2014/main" id="{EB0CA167-3E0D-0C98-6DED-983CB46364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99870D-B16B-43AE-E137-C79E6C5A0551}"/>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159922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DF5A8-FCC3-2F52-F297-BB9EE25934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2F5F11-A839-025A-A8C3-912D3B2ACA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035F20-4671-179B-AA5B-9159356EE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BAFAB8E-AE4D-A773-2830-A357968E64CA}"/>
              </a:ext>
            </a:extLst>
          </p:cNvPr>
          <p:cNvSpPr>
            <a:spLocks noGrp="1"/>
          </p:cNvSpPr>
          <p:nvPr>
            <p:ph type="dt" sz="half" idx="10"/>
          </p:nvPr>
        </p:nvSpPr>
        <p:spPr/>
        <p:txBody>
          <a:bodyPr/>
          <a:lstStyle/>
          <a:p>
            <a:fld id="{ADD01BEF-F6B8-4853-9817-57B313B2EBC0}" type="datetimeFigureOut">
              <a:rPr kumimoji="1" lang="ja-JP" altLang="en-US" smtClean="0"/>
              <a:t>2024/6/21</a:t>
            </a:fld>
            <a:endParaRPr kumimoji="1" lang="ja-JP" altLang="en-US"/>
          </a:p>
        </p:txBody>
      </p:sp>
      <p:sp>
        <p:nvSpPr>
          <p:cNvPr id="6" name="フッター プレースホルダー 5">
            <a:extLst>
              <a:ext uri="{FF2B5EF4-FFF2-40B4-BE49-F238E27FC236}">
                <a16:creationId xmlns:a16="http://schemas.microsoft.com/office/drawing/2014/main" id="{F24D573B-5F8A-23DB-ECA2-A1CFFDADEA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1200F6-9F20-7260-C6AC-1EA52CBEFD63}"/>
              </a:ext>
            </a:extLst>
          </p:cNvPr>
          <p:cNvSpPr>
            <a:spLocks noGrp="1"/>
          </p:cNvSpPr>
          <p:nvPr>
            <p:ph type="sldNum" sz="quarter" idx="12"/>
          </p:nvPr>
        </p:nvSpPr>
        <p:spPr/>
        <p:txBody>
          <a:body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136550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C1E8A92-0DE8-CA7B-D90D-3CE0B1D9F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87800B-A90B-57F0-C9B7-8129D01B8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AD725B-83BA-6FE8-8234-D1D3B6877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D01BEF-F6B8-4853-9817-57B313B2EBC0}" type="datetimeFigureOut">
              <a:rPr kumimoji="1" lang="ja-JP" altLang="en-US" smtClean="0"/>
              <a:t>2024/6/21</a:t>
            </a:fld>
            <a:endParaRPr kumimoji="1" lang="ja-JP" altLang="en-US"/>
          </a:p>
        </p:txBody>
      </p:sp>
      <p:sp>
        <p:nvSpPr>
          <p:cNvPr id="5" name="フッター プレースホルダー 4">
            <a:extLst>
              <a:ext uri="{FF2B5EF4-FFF2-40B4-BE49-F238E27FC236}">
                <a16:creationId xmlns:a16="http://schemas.microsoft.com/office/drawing/2014/main" id="{9573F9A1-8A76-3D9D-EF31-F6CF3E86E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A196575-0A7B-69C6-EB92-767933D00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1DCE45-F02B-4DDF-B291-3FC26D18B42A}" type="slidenum">
              <a:rPr kumimoji="1" lang="ja-JP" altLang="en-US" smtClean="0"/>
              <a:t>‹#›</a:t>
            </a:fld>
            <a:endParaRPr kumimoji="1" lang="ja-JP" altLang="en-US"/>
          </a:p>
        </p:txBody>
      </p:sp>
    </p:spTree>
    <p:extLst>
      <p:ext uri="{BB962C8B-B14F-4D97-AF65-F5344CB8AC3E}">
        <p14:creationId xmlns:p14="http://schemas.microsoft.com/office/powerpoint/2010/main" val="130398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183F2-FDDE-41C8-4A78-DD9B3B728124}"/>
              </a:ext>
            </a:extLst>
          </p:cNvPr>
          <p:cNvSpPr>
            <a:spLocks noGrp="1"/>
          </p:cNvSpPr>
          <p:nvPr>
            <p:ph type="ctrTitle"/>
          </p:nvPr>
        </p:nvSpPr>
        <p:spPr/>
        <p:txBody>
          <a:bodyPr/>
          <a:lstStyle/>
          <a:p>
            <a:r>
              <a:rPr kumimoji="1" lang="en-US" altLang="ja-JP" dirty="0"/>
              <a:t>A review</a:t>
            </a:r>
            <a:endParaRPr kumimoji="1" lang="ja-JP" altLang="en-US" dirty="0"/>
          </a:p>
        </p:txBody>
      </p:sp>
      <p:sp>
        <p:nvSpPr>
          <p:cNvPr id="3" name="字幕 2">
            <a:extLst>
              <a:ext uri="{FF2B5EF4-FFF2-40B4-BE49-F238E27FC236}">
                <a16:creationId xmlns:a16="http://schemas.microsoft.com/office/drawing/2014/main" id="{22AEA3E4-37EA-77EC-06EE-6903D6B56535}"/>
              </a:ext>
            </a:extLst>
          </p:cNvPr>
          <p:cNvSpPr>
            <a:spLocks noGrp="1"/>
          </p:cNvSpPr>
          <p:nvPr>
            <p:ph type="subTitle" idx="1"/>
          </p:nvPr>
        </p:nvSpPr>
        <p:spPr/>
        <p:txBody>
          <a:bodyPr>
            <a:normAutofit fontScale="77500" lnSpcReduction="20000"/>
          </a:bodyPr>
          <a:lstStyle/>
          <a:p>
            <a:r>
              <a:rPr kumimoji="1" lang="ja-JP" altLang="en-US" dirty="0"/>
              <a:t>あ　加藤亜美</a:t>
            </a:r>
            <a:endParaRPr lang="en-US" altLang="ja-JP" dirty="0"/>
          </a:p>
          <a:p>
            <a:r>
              <a:rPr kumimoji="1" lang="ja-JP" altLang="en-US" dirty="0"/>
              <a:t>田中敦</a:t>
            </a:r>
            <a:endParaRPr kumimoji="1" lang="en-US" altLang="ja-JP" dirty="0"/>
          </a:p>
          <a:p>
            <a:r>
              <a:rPr lang="ja-JP" altLang="en-US" dirty="0"/>
              <a:t>松野竜也</a:t>
            </a:r>
            <a:endParaRPr lang="en-US" altLang="ja-JP" dirty="0"/>
          </a:p>
          <a:p>
            <a:r>
              <a:rPr kumimoji="1" lang="ja-JP" altLang="en-US" dirty="0"/>
              <a:t>佐藤優里</a:t>
            </a:r>
            <a:endParaRPr kumimoji="1" lang="en-US" altLang="ja-JP" dirty="0"/>
          </a:p>
          <a:p>
            <a:r>
              <a:rPr lang="ja-JP" altLang="en-US" dirty="0"/>
              <a:t>坂本菜乃</a:t>
            </a:r>
            <a:endParaRPr kumimoji="1" lang="en-US" altLang="ja-JP" dirty="0"/>
          </a:p>
        </p:txBody>
      </p:sp>
    </p:spTree>
    <p:extLst>
      <p:ext uri="{BB962C8B-B14F-4D97-AF65-F5344CB8AC3E}">
        <p14:creationId xmlns:p14="http://schemas.microsoft.com/office/powerpoint/2010/main" val="77216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E9E7C-9DC3-D6DC-D775-C17B7EF2BC0E}"/>
              </a:ext>
            </a:extLst>
          </p:cNvPr>
          <p:cNvSpPr>
            <a:spLocks noGrp="1"/>
          </p:cNvSpPr>
          <p:nvPr>
            <p:ph type="title"/>
          </p:nvPr>
        </p:nvSpPr>
        <p:spPr/>
        <p:txBody>
          <a:bodyPr/>
          <a:lstStyle/>
          <a:p>
            <a:r>
              <a:rPr kumimoji="1" lang="ja-JP" altLang="en-US" dirty="0"/>
              <a:t>アプリの動画とか再現</a:t>
            </a:r>
          </a:p>
        </p:txBody>
      </p:sp>
      <p:sp>
        <p:nvSpPr>
          <p:cNvPr id="3" name="コンテンツ プレースホルダー 2">
            <a:extLst>
              <a:ext uri="{FF2B5EF4-FFF2-40B4-BE49-F238E27FC236}">
                <a16:creationId xmlns:a16="http://schemas.microsoft.com/office/drawing/2014/main" id="{40BDDEC5-CC57-13B2-E7A3-FEFB5FB6148D}"/>
              </a:ext>
            </a:extLst>
          </p:cNvPr>
          <p:cNvSpPr>
            <a:spLocks noGrp="1"/>
          </p:cNvSpPr>
          <p:nvPr>
            <p:ph idx="1"/>
          </p:nvPr>
        </p:nvSpPr>
        <p:spPr>
          <a:xfrm>
            <a:off x="8212394" y="517934"/>
            <a:ext cx="1501877" cy="809420"/>
          </a:xfrm>
        </p:spPr>
        <p:txBody>
          <a:bodyPr/>
          <a:lstStyle/>
          <a:p>
            <a:r>
              <a:rPr kumimoji="1" lang="ja-JP" altLang="en-US" dirty="0"/>
              <a:t>検索</a:t>
            </a:r>
          </a:p>
        </p:txBody>
      </p:sp>
      <p:pic>
        <p:nvPicPr>
          <p:cNvPr id="6" name="図 5">
            <a:extLst>
              <a:ext uri="{FF2B5EF4-FFF2-40B4-BE49-F238E27FC236}">
                <a16:creationId xmlns:a16="http://schemas.microsoft.com/office/drawing/2014/main" id="{99492A48-79DE-31DD-C7FB-3F2EFD6F7469}"/>
              </a:ext>
            </a:extLst>
          </p:cNvPr>
          <p:cNvPicPr>
            <a:picLocks noChangeAspect="1"/>
          </p:cNvPicPr>
          <p:nvPr/>
        </p:nvPicPr>
        <p:blipFill>
          <a:blip r:embed="rId2"/>
          <a:stretch>
            <a:fillRect/>
          </a:stretch>
        </p:blipFill>
        <p:spPr>
          <a:xfrm>
            <a:off x="1469361" y="1327354"/>
            <a:ext cx="9253278" cy="5280667"/>
          </a:xfrm>
          <a:prstGeom prst="rect">
            <a:avLst/>
          </a:prstGeom>
        </p:spPr>
      </p:pic>
    </p:spTree>
    <p:extLst>
      <p:ext uri="{BB962C8B-B14F-4D97-AF65-F5344CB8AC3E}">
        <p14:creationId xmlns:p14="http://schemas.microsoft.com/office/powerpoint/2010/main" val="2573928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E9E7C-9DC3-D6DC-D775-C17B7EF2BC0E}"/>
              </a:ext>
            </a:extLst>
          </p:cNvPr>
          <p:cNvSpPr>
            <a:spLocks noGrp="1"/>
          </p:cNvSpPr>
          <p:nvPr>
            <p:ph type="title"/>
          </p:nvPr>
        </p:nvSpPr>
        <p:spPr/>
        <p:txBody>
          <a:bodyPr/>
          <a:lstStyle/>
          <a:p>
            <a:r>
              <a:rPr kumimoji="1" lang="ja-JP" altLang="en-US" dirty="0"/>
              <a:t>アプリの動画とか再現</a:t>
            </a:r>
          </a:p>
        </p:txBody>
      </p:sp>
      <p:sp>
        <p:nvSpPr>
          <p:cNvPr id="3" name="コンテンツ プレースホルダー 2">
            <a:extLst>
              <a:ext uri="{FF2B5EF4-FFF2-40B4-BE49-F238E27FC236}">
                <a16:creationId xmlns:a16="http://schemas.microsoft.com/office/drawing/2014/main" id="{40BDDEC5-CC57-13B2-E7A3-FEFB5FB6148D}"/>
              </a:ext>
            </a:extLst>
          </p:cNvPr>
          <p:cNvSpPr>
            <a:spLocks noGrp="1"/>
          </p:cNvSpPr>
          <p:nvPr>
            <p:ph idx="1"/>
          </p:nvPr>
        </p:nvSpPr>
        <p:spPr>
          <a:xfrm>
            <a:off x="7307826" y="203302"/>
            <a:ext cx="4392561" cy="1173214"/>
          </a:xfrm>
        </p:spPr>
        <p:txBody>
          <a:bodyPr>
            <a:normAutofit lnSpcReduction="10000"/>
          </a:bodyPr>
          <a:lstStyle/>
          <a:p>
            <a:r>
              <a:rPr kumimoji="1" lang="ja-JP" altLang="en-US" dirty="0"/>
              <a:t>検索からみつけていいな～フォローしちゃおとかいう</a:t>
            </a:r>
          </a:p>
        </p:txBody>
      </p:sp>
      <p:pic>
        <p:nvPicPr>
          <p:cNvPr id="6" name="図 5">
            <a:extLst>
              <a:ext uri="{FF2B5EF4-FFF2-40B4-BE49-F238E27FC236}">
                <a16:creationId xmlns:a16="http://schemas.microsoft.com/office/drawing/2014/main" id="{DF18127D-CC8A-AA43-9F1F-3E14F9B4729C}"/>
              </a:ext>
            </a:extLst>
          </p:cNvPr>
          <p:cNvPicPr>
            <a:picLocks noChangeAspect="1"/>
          </p:cNvPicPr>
          <p:nvPr/>
        </p:nvPicPr>
        <p:blipFill>
          <a:blip r:embed="rId2"/>
          <a:stretch>
            <a:fillRect/>
          </a:stretch>
        </p:blipFill>
        <p:spPr>
          <a:xfrm>
            <a:off x="2075014" y="1578708"/>
            <a:ext cx="8160367" cy="4617882"/>
          </a:xfrm>
          <a:prstGeom prst="rect">
            <a:avLst/>
          </a:prstGeom>
        </p:spPr>
      </p:pic>
    </p:spTree>
    <p:extLst>
      <p:ext uri="{BB962C8B-B14F-4D97-AF65-F5344CB8AC3E}">
        <p14:creationId xmlns:p14="http://schemas.microsoft.com/office/powerpoint/2010/main" val="110922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E9E7C-9DC3-D6DC-D775-C17B7EF2BC0E}"/>
              </a:ext>
            </a:extLst>
          </p:cNvPr>
          <p:cNvSpPr>
            <a:spLocks noGrp="1"/>
          </p:cNvSpPr>
          <p:nvPr>
            <p:ph type="title"/>
          </p:nvPr>
        </p:nvSpPr>
        <p:spPr/>
        <p:txBody>
          <a:bodyPr/>
          <a:lstStyle/>
          <a:p>
            <a:r>
              <a:rPr kumimoji="1" lang="ja-JP" altLang="en-US" dirty="0"/>
              <a:t>アプリの動画とか再現</a:t>
            </a:r>
          </a:p>
        </p:txBody>
      </p:sp>
      <p:sp>
        <p:nvSpPr>
          <p:cNvPr id="3" name="コンテンツ プレースホルダー 2">
            <a:extLst>
              <a:ext uri="{FF2B5EF4-FFF2-40B4-BE49-F238E27FC236}">
                <a16:creationId xmlns:a16="http://schemas.microsoft.com/office/drawing/2014/main" id="{40BDDEC5-CC57-13B2-E7A3-FEFB5FB6148D}"/>
              </a:ext>
            </a:extLst>
          </p:cNvPr>
          <p:cNvSpPr>
            <a:spLocks noGrp="1"/>
          </p:cNvSpPr>
          <p:nvPr>
            <p:ph idx="1"/>
          </p:nvPr>
        </p:nvSpPr>
        <p:spPr>
          <a:xfrm>
            <a:off x="7307826" y="203302"/>
            <a:ext cx="4392561" cy="1173214"/>
          </a:xfrm>
        </p:spPr>
        <p:txBody>
          <a:bodyPr>
            <a:normAutofit lnSpcReduction="10000"/>
          </a:bodyPr>
          <a:lstStyle/>
          <a:p>
            <a:r>
              <a:rPr kumimoji="1" lang="ja-JP" altLang="en-US" dirty="0"/>
              <a:t>検索からみつけていいな～フォローしちゃおとかいう</a:t>
            </a:r>
          </a:p>
        </p:txBody>
      </p:sp>
      <p:pic>
        <p:nvPicPr>
          <p:cNvPr id="5" name="図 4">
            <a:extLst>
              <a:ext uri="{FF2B5EF4-FFF2-40B4-BE49-F238E27FC236}">
                <a16:creationId xmlns:a16="http://schemas.microsoft.com/office/drawing/2014/main" id="{3C1D8538-B330-9702-A7B4-27BDD07604D5}"/>
              </a:ext>
            </a:extLst>
          </p:cNvPr>
          <p:cNvPicPr>
            <a:picLocks noChangeAspect="1"/>
          </p:cNvPicPr>
          <p:nvPr/>
        </p:nvPicPr>
        <p:blipFill>
          <a:blip r:embed="rId2"/>
          <a:stretch>
            <a:fillRect/>
          </a:stretch>
        </p:blipFill>
        <p:spPr>
          <a:xfrm>
            <a:off x="1750244" y="1376516"/>
            <a:ext cx="8514634" cy="4775696"/>
          </a:xfrm>
          <a:prstGeom prst="rect">
            <a:avLst/>
          </a:prstGeom>
        </p:spPr>
      </p:pic>
    </p:spTree>
    <p:extLst>
      <p:ext uri="{BB962C8B-B14F-4D97-AF65-F5344CB8AC3E}">
        <p14:creationId xmlns:p14="http://schemas.microsoft.com/office/powerpoint/2010/main" val="263777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E9E7C-9DC3-D6DC-D775-C17B7EF2BC0E}"/>
              </a:ext>
            </a:extLst>
          </p:cNvPr>
          <p:cNvSpPr>
            <a:spLocks noGrp="1"/>
          </p:cNvSpPr>
          <p:nvPr>
            <p:ph type="title"/>
          </p:nvPr>
        </p:nvSpPr>
        <p:spPr/>
        <p:txBody>
          <a:bodyPr/>
          <a:lstStyle/>
          <a:p>
            <a:r>
              <a:rPr kumimoji="1" lang="ja-JP" altLang="en-US" dirty="0"/>
              <a:t>アプリの動画とか再現</a:t>
            </a:r>
          </a:p>
        </p:txBody>
      </p:sp>
      <p:sp>
        <p:nvSpPr>
          <p:cNvPr id="3" name="コンテンツ プレースホルダー 2">
            <a:extLst>
              <a:ext uri="{FF2B5EF4-FFF2-40B4-BE49-F238E27FC236}">
                <a16:creationId xmlns:a16="http://schemas.microsoft.com/office/drawing/2014/main" id="{40BDDEC5-CC57-13B2-E7A3-FEFB5FB6148D}"/>
              </a:ext>
            </a:extLst>
          </p:cNvPr>
          <p:cNvSpPr>
            <a:spLocks noGrp="1"/>
          </p:cNvSpPr>
          <p:nvPr>
            <p:ph idx="1"/>
          </p:nvPr>
        </p:nvSpPr>
        <p:spPr>
          <a:xfrm>
            <a:off x="7307826" y="203302"/>
            <a:ext cx="4392561" cy="1173214"/>
          </a:xfrm>
        </p:spPr>
        <p:txBody>
          <a:bodyPr>
            <a:normAutofit lnSpcReduction="10000"/>
          </a:bodyPr>
          <a:lstStyle/>
          <a:p>
            <a:r>
              <a:rPr kumimoji="1" lang="ja-JP" altLang="en-US" dirty="0"/>
              <a:t>検索からみつけていいな～フォローしちゃおとかいう</a:t>
            </a:r>
          </a:p>
        </p:txBody>
      </p:sp>
      <p:pic>
        <p:nvPicPr>
          <p:cNvPr id="5" name="図 4">
            <a:extLst>
              <a:ext uri="{FF2B5EF4-FFF2-40B4-BE49-F238E27FC236}">
                <a16:creationId xmlns:a16="http://schemas.microsoft.com/office/drawing/2014/main" id="{41A03477-81CF-C850-5842-91ACE9628915}"/>
              </a:ext>
            </a:extLst>
          </p:cNvPr>
          <p:cNvPicPr>
            <a:picLocks noChangeAspect="1"/>
          </p:cNvPicPr>
          <p:nvPr/>
        </p:nvPicPr>
        <p:blipFill>
          <a:blip r:embed="rId2"/>
          <a:stretch>
            <a:fillRect/>
          </a:stretch>
        </p:blipFill>
        <p:spPr>
          <a:xfrm>
            <a:off x="1626243" y="1532972"/>
            <a:ext cx="8785786" cy="4959903"/>
          </a:xfrm>
          <a:prstGeom prst="rect">
            <a:avLst/>
          </a:prstGeom>
        </p:spPr>
      </p:pic>
    </p:spTree>
    <p:extLst>
      <p:ext uri="{BB962C8B-B14F-4D97-AF65-F5344CB8AC3E}">
        <p14:creationId xmlns:p14="http://schemas.microsoft.com/office/powerpoint/2010/main" val="66248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E9E7C-9DC3-D6DC-D775-C17B7EF2BC0E}"/>
              </a:ext>
            </a:extLst>
          </p:cNvPr>
          <p:cNvSpPr>
            <a:spLocks noGrp="1"/>
          </p:cNvSpPr>
          <p:nvPr>
            <p:ph type="title"/>
          </p:nvPr>
        </p:nvSpPr>
        <p:spPr/>
        <p:txBody>
          <a:bodyPr/>
          <a:lstStyle/>
          <a:p>
            <a:r>
              <a:rPr kumimoji="1" lang="ja-JP" altLang="en-US" dirty="0"/>
              <a:t>アプリの動画とか再現</a:t>
            </a:r>
          </a:p>
        </p:txBody>
      </p:sp>
      <p:sp>
        <p:nvSpPr>
          <p:cNvPr id="3" name="コンテンツ プレースホルダー 2">
            <a:extLst>
              <a:ext uri="{FF2B5EF4-FFF2-40B4-BE49-F238E27FC236}">
                <a16:creationId xmlns:a16="http://schemas.microsoft.com/office/drawing/2014/main" id="{40BDDEC5-CC57-13B2-E7A3-FEFB5FB6148D}"/>
              </a:ext>
            </a:extLst>
          </p:cNvPr>
          <p:cNvSpPr>
            <a:spLocks noGrp="1"/>
          </p:cNvSpPr>
          <p:nvPr>
            <p:ph idx="1"/>
          </p:nvPr>
        </p:nvSpPr>
        <p:spPr>
          <a:xfrm>
            <a:off x="7307826" y="203302"/>
            <a:ext cx="4392561" cy="1173214"/>
          </a:xfrm>
        </p:spPr>
        <p:txBody>
          <a:bodyPr>
            <a:normAutofit lnSpcReduction="10000"/>
          </a:bodyPr>
          <a:lstStyle/>
          <a:p>
            <a:r>
              <a:rPr kumimoji="1" lang="ja-JP" altLang="en-US" dirty="0"/>
              <a:t>検索からみつけていいな～フォローしちゃおとかいう</a:t>
            </a:r>
          </a:p>
        </p:txBody>
      </p:sp>
      <p:pic>
        <p:nvPicPr>
          <p:cNvPr id="6" name="図 5">
            <a:extLst>
              <a:ext uri="{FF2B5EF4-FFF2-40B4-BE49-F238E27FC236}">
                <a16:creationId xmlns:a16="http://schemas.microsoft.com/office/drawing/2014/main" id="{DF18127D-CC8A-AA43-9F1F-3E14F9B4729C}"/>
              </a:ext>
            </a:extLst>
          </p:cNvPr>
          <p:cNvPicPr>
            <a:picLocks noChangeAspect="1"/>
          </p:cNvPicPr>
          <p:nvPr/>
        </p:nvPicPr>
        <p:blipFill>
          <a:blip r:embed="rId2"/>
          <a:stretch>
            <a:fillRect/>
          </a:stretch>
        </p:blipFill>
        <p:spPr>
          <a:xfrm>
            <a:off x="2075014" y="1578708"/>
            <a:ext cx="8160367" cy="4617882"/>
          </a:xfrm>
          <a:prstGeom prst="rect">
            <a:avLst/>
          </a:prstGeom>
        </p:spPr>
      </p:pic>
    </p:spTree>
    <p:extLst>
      <p:ext uri="{BB962C8B-B14F-4D97-AF65-F5344CB8AC3E}">
        <p14:creationId xmlns:p14="http://schemas.microsoft.com/office/powerpoint/2010/main" val="282702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E9E7C-9DC3-D6DC-D775-C17B7EF2BC0E}"/>
              </a:ext>
            </a:extLst>
          </p:cNvPr>
          <p:cNvSpPr>
            <a:spLocks noGrp="1"/>
          </p:cNvSpPr>
          <p:nvPr>
            <p:ph type="title"/>
          </p:nvPr>
        </p:nvSpPr>
        <p:spPr/>
        <p:txBody>
          <a:bodyPr/>
          <a:lstStyle/>
          <a:p>
            <a:r>
              <a:rPr kumimoji="1" lang="ja-JP" altLang="en-US" dirty="0"/>
              <a:t>アプリの動画とか再現</a:t>
            </a:r>
          </a:p>
        </p:txBody>
      </p:sp>
      <p:sp>
        <p:nvSpPr>
          <p:cNvPr id="3" name="コンテンツ プレースホルダー 2">
            <a:extLst>
              <a:ext uri="{FF2B5EF4-FFF2-40B4-BE49-F238E27FC236}">
                <a16:creationId xmlns:a16="http://schemas.microsoft.com/office/drawing/2014/main" id="{40BDDEC5-CC57-13B2-E7A3-FEFB5FB6148D}"/>
              </a:ext>
            </a:extLst>
          </p:cNvPr>
          <p:cNvSpPr>
            <a:spLocks noGrp="1"/>
          </p:cNvSpPr>
          <p:nvPr>
            <p:ph idx="1"/>
          </p:nvPr>
        </p:nvSpPr>
        <p:spPr>
          <a:xfrm>
            <a:off x="7307826" y="203302"/>
            <a:ext cx="4392561" cy="1173214"/>
          </a:xfrm>
        </p:spPr>
        <p:txBody>
          <a:bodyPr>
            <a:normAutofit lnSpcReduction="10000"/>
          </a:bodyPr>
          <a:lstStyle/>
          <a:p>
            <a:r>
              <a:rPr kumimoji="1" lang="ja-JP" altLang="en-US" dirty="0"/>
              <a:t>検索からみつけていいな～フォローしちゃおとかいう</a:t>
            </a:r>
          </a:p>
        </p:txBody>
      </p:sp>
      <p:pic>
        <p:nvPicPr>
          <p:cNvPr id="5" name="図 4">
            <a:extLst>
              <a:ext uri="{FF2B5EF4-FFF2-40B4-BE49-F238E27FC236}">
                <a16:creationId xmlns:a16="http://schemas.microsoft.com/office/drawing/2014/main" id="{A63117BD-908C-F8FB-EC9D-ABDCB181CFD6}"/>
              </a:ext>
            </a:extLst>
          </p:cNvPr>
          <p:cNvPicPr>
            <a:picLocks noChangeAspect="1"/>
          </p:cNvPicPr>
          <p:nvPr/>
        </p:nvPicPr>
        <p:blipFill>
          <a:blip r:embed="rId2"/>
          <a:stretch>
            <a:fillRect/>
          </a:stretch>
        </p:blipFill>
        <p:spPr>
          <a:xfrm>
            <a:off x="1654204" y="1376516"/>
            <a:ext cx="8883592" cy="4960967"/>
          </a:xfrm>
          <a:prstGeom prst="rect">
            <a:avLst/>
          </a:prstGeom>
        </p:spPr>
      </p:pic>
    </p:spTree>
    <p:extLst>
      <p:ext uri="{BB962C8B-B14F-4D97-AF65-F5344CB8AC3E}">
        <p14:creationId xmlns:p14="http://schemas.microsoft.com/office/powerpoint/2010/main" val="4072204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E9E7C-9DC3-D6DC-D775-C17B7EF2BC0E}"/>
              </a:ext>
            </a:extLst>
          </p:cNvPr>
          <p:cNvSpPr>
            <a:spLocks noGrp="1"/>
          </p:cNvSpPr>
          <p:nvPr>
            <p:ph type="title"/>
          </p:nvPr>
        </p:nvSpPr>
        <p:spPr/>
        <p:txBody>
          <a:bodyPr/>
          <a:lstStyle/>
          <a:p>
            <a:r>
              <a:rPr kumimoji="1" lang="ja-JP" altLang="en-US" dirty="0"/>
              <a:t>アプリの動画とか再現</a:t>
            </a:r>
          </a:p>
        </p:txBody>
      </p:sp>
      <p:sp>
        <p:nvSpPr>
          <p:cNvPr id="3" name="コンテンツ プレースホルダー 2">
            <a:extLst>
              <a:ext uri="{FF2B5EF4-FFF2-40B4-BE49-F238E27FC236}">
                <a16:creationId xmlns:a16="http://schemas.microsoft.com/office/drawing/2014/main" id="{40BDDEC5-CC57-13B2-E7A3-FEFB5FB6148D}"/>
              </a:ext>
            </a:extLst>
          </p:cNvPr>
          <p:cNvSpPr>
            <a:spLocks noGrp="1"/>
          </p:cNvSpPr>
          <p:nvPr>
            <p:ph idx="1"/>
          </p:nvPr>
        </p:nvSpPr>
        <p:spPr>
          <a:xfrm>
            <a:off x="7307826" y="203302"/>
            <a:ext cx="4392561" cy="1173214"/>
          </a:xfrm>
        </p:spPr>
        <p:txBody>
          <a:bodyPr>
            <a:normAutofit lnSpcReduction="10000"/>
          </a:bodyPr>
          <a:lstStyle/>
          <a:p>
            <a:r>
              <a:rPr kumimoji="1" lang="ja-JP" altLang="en-US" dirty="0"/>
              <a:t>検索からみつけていいな～フォローしちゃおとかいう</a:t>
            </a:r>
          </a:p>
        </p:txBody>
      </p:sp>
      <p:pic>
        <p:nvPicPr>
          <p:cNvPr id="6" name="図 5">
            <a:extLst>
              <a:ext uri="{FF2B5EF4-FFF2-40B4-BE49-F238E27FC236}">
                <a16:creationId xmlns:a16="http://schemas.microsoft.com/office/drawing/2014/main" id="{98C38E2A-D7F3-D875-3FEB-10C7B61AD159}"/>
              </a:ext>
            </a:extLst>
          </p:cNvPr>
          <p:cNvPicPr>
            <a:picLocks noChangeAspect="1"/>
          </p:cNvPicPr>
          <p:nvPr/>
        </p:nvPicPr>
        <p:blipFill>
          <a:blip r:embed="rId2"/>
          <a:stretch>
            <a:fillRect/>
          </a:stretch>
        </p:blipFill>
        <p:spPr>
          <a:xfrm>
            <a:off x="1755109" y="1538339"/>
            <a:ext cx="8681782" cy="4869446"/>
          </a:xfrm>
          <a:prstGeom prst="rect">
            <a:avLst/>
          </a:prstGeom>
        </p:spPr>
      </p:pic>
    </p:spTree>
    <p:extLst>
      <p:ext uri="{BB962C8B-B14F-4D97-AF65-F5344CB8AC3E}">
        <p14:creationId xmlns:p14="http://schemas.microsoft.com/office/powerpoint/2010/main" val="365533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A1F59-AD7B-B6B1-70EF-13A36DFCA8D8}"/>
              </a:ext>
            </a:extLst>
          </p:cNvPr>
          <p:cNvSpPr>
            <a:spLocks noGrp="1"/>
          </p:cNvSpPr>
          <p:nvPr>
            <p:ph type="title"/>
          </p:nvPr>
        </p:nvSpPr>
        <p:spPr/>
        <p:txBody>
          <a:bodyPr/>
          <a:lstStyle/>
          <a:p>
            <a:r>
              <a:rPr kumimoji="1" lang="ja-JP" altLang="en-US" dirty="0"/>
              <a:t>あぷりのまとめ</a:t>
            </a:r>
          </a:p>
        </p:txBody>
      </p:sp>
      <p:sp>
        <p:nvSpPr>
          <p:cNvPr id="3" name="コンテンツ プレースホルダー 2">
            <a:extLst>
              <a:ext uri="{FF2B5EF4-FFF2-40B4-BE49-F238E27FC236}">
                <a16:creationId xmlns:a16="http://schemas.microsoft.com/office/drawing/2014/main" id="{A2E54117-5049-AF4B-D159-FCAA0A9772D9}"/>
              </a:ext>
            </a:extLst>
          </p:cNvPr>
          <p:cNvSpPr>
            <a:spLocks noGrp="1"/>
          </p:cNvSpPr>
          <p:nvPr>
            <p:ph idx="1"/>
          </p:nvPr>
        </p:nvSpPr>
        <p:spPr/>
        <p:txBody>
          <a:bodyPr/>
          <a:lstStyle/>
          <a:p>
            <a:r>
              <a:rPr kumimoji="1" lang="ja-JP" altLang="en-US" dirty="0"/>
              <a:t>こういう人向け</a:t>
            </a:r>
            <a:endParaRPr kumimoji="1" lang="en-US" altLang="ja-JP" dirty="0"/>
          </a:p>
          <a:p>
            <a:r>
              <a:rPr lang="ja-JP" altLang="en-US" dirty="0"/>
              <a:t>こういうことができる</a:t>
            </a:r>
            <a:endParaRPr lang="en-US" altLang="ja-JP" dirty="0"/>
          </a:p>
          <a:p>
            <a:r>
              <a:rPr kumimoji="1" lang="ja-JP" altLang="en-US" dirty="0"/>
              <a:t>こういう改善点がある</a:t>
            </a:r>
          </a:p>
        </p:txBody>
      </p:sp>
    </p:spTree>
    <p:extLst>
      <p:ext uri="{BB962C8B-B14F-4D97-AF65-F5344CB8AC3E}">
        <p14:creationId xmlns:p14="http://schemas.microsoft.com/office/powerpoint/2010/main" val="158720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1917A-9579-E4E8-ABB2-4608355CEF02}"/>
              </a:ext>
            </a:extLst>
          </p:cNvPr>
          <p:cNvSpPr>
            <a:spLocks noGrp="1"/>
          </p:cNvSpPr>
          <p:nvPr>
            <p:ph type="title"/>
          </p:nvPr>
        </p:nvSpPr>
        <p:spPr>
          <a:xfrm>
            <a:off x="320790" y="-662782"/>
            <a:ext cx="10515600" cy="1325563"/>
          </a:xfrm>
        </p:spPr>
        <p:txBody>
          <a:bodyPr/>
          <a:lstStyle/>
          <a:p>
            <a:r>
              <a:rPr kumimoji="1" lang="ja-JP" altLang="en-US" dirty="0"/>
              <a:t>個々人のできたこと、課題</a:t>
            </a:r>
            <a:r>
              <a:rPr kumimoji="1" lang="en-US" altLang="ja-JP" dirty="0"/>
              <a:t>(</a:t>
            </a:r>
            <a:r>
              <a:rPr kumimoji="1" lang="ja-JP" altLang="en-US" dirty="0"/>
              <a:t>加藤</a:t>
            </a:r>
            <a:r>
              <a:rPr kumimoji="1" lang="en-US" altLang="ja-JP" dirty="0"/>
              <a:t>)</a:t>
            </a:r>
            <a:endParaRPr kumimoji="1" lang="ja-JP" altLang="en-US" dirty="0"/>
          </a:p>
        </p:txBody>
      </p:sp>
      <p:sp>
        <p:nvSpPr>
          <p:cNvPr id="6" name="テキスト ボックス 5">
            <a:extLst>
              <a:ext uri="{FF2B5EF4-FFF2-40B4-BE49-F238E27FC236}">
                <a16:creationId xmlns:a16="http://schemas.microsoft.com/office/drawing/2014/main" id="{8C3F02F7-6DB1-C374-80AF-2580ABEFBE36}"/>
              </a:ext>
            </a:extLst>
          </p:cNvPr>
          <p:cNvSpPr txBox="1"/>
          <p:nvPr/>
        </p:nvSpPr>
        <p:spPr>
          <a:xfrm>
            <a:off x="408753" y="153807"/>
            <a:ext cx="10721511" cy="7017306"/>
          </a:xfrm>
          <a:prstGeom prst="rect">
            <a:avLst/>
          </a:prstGeom>
          <a:noFill/>
        </p:spPr>
        <p:txBody>
          <a:bodyPr wrap="square" rtlCol="0">
            <a:spAutoFit/>
          </a:bodyPr>
          <a:lstStyle/>
          <a:p>
            <a:r>
              <a:rPr lang="ja-JP" altLang="en-US" dirty="0"/>
              <a:t>役割</a:t>
            </a:r>
            <a:r>
              <a:rPr lang="en-US" altLang="ja-JP" dirty="0"/>
              <a:t>:</a:t>
            </a:r>
            <a:r>
              <a:rPr lang="ja-JP" altLang="en-US" dirty="0"/>
              <a:t>リーダー</a:t>
            </a:r>
            <a:endParaRPr lang="en-US" altLang="ja-JP" dirty="0"/>
          </a:p>
          <a:p>
            <a:r>
              <a:rPr lang="ja-JP" altLang="en-US" dirty="0"/>
              <a:t>目標　全員の良いところを伸ばして、苦手なところはみんなで補う！</a:t>
            </a:r>
            <a:endParaRPr lang="en-US" altLang="ja-JP" dirty="0"/>
          </a:p>
          <a:p>
            <a:r>
              <a:rPr lang="en-US" altLang="ja-JP" dirty="0"/>
              <a:t>	</a:t>
            </a:r>
            <a:r>
              <a:rPr lang="ja-JP" altLang="en-US" dirty="0"/>
              <a:t>絶対暗い雰囲気にせず常に全員で納得のいくアプリを作る！</a:t>
            </a:r>
            <a:endParaRPr lang="en-US" altLang="ja-JP" dirty="0"/>
          </a:p>
          <a:p>
            <a:r>
              <a:rPr lang="ja-JP" altLang="en-US" dirty="0"/>
              <a:t>→絶対にどのグループよりも全員が話している自信がある</a:t>
            </a:r>
            <a:endParaRPr lang="en-US" altLang="ja-JP" dirty="0"/>
          </a:p>
          <a:p>
            <a:r>
              <a:rPr lang="ja-JP" altLang="en-US" dirty="0"/>
              <a:t>→時間に縛られすぎず、とことん話し合って全員の総意のもと話をすすめることに</a:t>
            </a:r>
            <a:endParaRPr lang="en-US" altLang="ja-JP" dirty="0"/>
          </a:p>
          <a:p>
            <a:r>
              <a:rPr lang="ja-JP" altLang="en-US" dirty="0"/>
              <a:t>→エピソード　機能を付けるときに１：４になったときがあった　それまでスムーズに進んでいて時間もあったので全会一致になるまで話し合った→認識の齟齬が発覚、すり合わせた結果１に軍配が上がり、目玉機能に採用</a:t>
            </a:r>
            <a:endParaRPr lang="en-US" altLang="ja-JP" dirty="0"/>
          </a:p>
          <a:p>
            <a:r>
              <a:rPr lang="ja-JP" altLang="en-US" dirty="0"/>
              <a:t>→認識の違いが起こす意見の相違、話し合いの大切さを知る</a:t>
            </a:r>
            <a:endParaRPr lang="en-US" altLang="ja-JP" dirty="0"/>
          </a:p>
          <a:p>
            <a:r>
              <a:rPr lang="ja-JP" altLang="en-US" dirty="0"/>
              <a:t>→しかし、今回はたまたま作業のメリハリができていたので完成したが、ドタバタになってしまう危うさもある</a:t>
            </a:r>
            <a:endParaRPr lang="en-US" altLang="ja-JP" dirty="0"/>
          </a:p>
          <a:p>
            <a:r>
              <a:rPr lang="ja-JP" altLang="en-US" dirty="0"/>
              <a:t>→最悪のことも考えた最低限の時間管理は必要であると感じました。</a:t>
            </a:r>
            <a:endParaRPr lang="en-US" altLang="ja-JP" dirty="0"/>
          </a:p>
          <a:p>
            <a:endParaRPr lang="en-US" altLang="ja-JP" dirty="0"/>
          </a:p>
          <a:p>
            <a:r>
              <a:rPr lang="ja-JP" altLang="en-US" dirty="0"/>
              <a:t>・担当</a:t>
            </a:r>
            <a:r>
              <a:rPr lang="en-US" altLang="ja-JP" dirty="0"/>
              <a:t>:</a:t>
            </a:r>
            <a:r>
              <a:rPr lang="ja-JP" altLang="en-US" dirty="0"/>
              <a:t>新規登録サーブレット、新規登録画面、レビューモデル、レビューに関する</a:t>
            </a:r>
            <a:r>
              <a:rPr lang="en-US" altLang="ja-JP" dirty="0"/>
              <a:t>DAO</a:t>
            </a:r>
            <a:r>
              <a:rPr lang="ja-JP" altLang="en-US" dirty="0"/>
              <a:t>４つ→担当したのはこちらです</a:t>
            </a:r>
            <a:endParaRPr lang="en-US" altLang="ja-JP" dirty="0"/>
          </a:p>
          <a:p>
            <a:r>
              <a:rPr lang="ja-JP" altLang="en-US" dirty="0"/>
              <a:t>・アプリ開発前はメソッドの書き方も戻り値もわからなかった</a:t>
            </a:r>
            <a:endParaRPr lang="en-US" altLang="ja-JP" dirty="0"/>
          </a:p>
          <a:p>
            <a:r>
              <a:rPr lang="ja-JP" altLang="en-US" dirty="0"/>
              <a:t>・特に</a:t>
            </a:r>
            <a:r>
              <a:rPr lang="en-US" altLang="ja-JP" dirty="0" err="1">
                <a:solidFill>
                  <a:srgbClr val="1D1C1D"/>
                </a:solidFill>
                <a:highlight>
                  <a:srgbClr val="F8F8F8"/>
                </a:highlight>
                <a:latin typeface="NotoSansJP"/>
              </a:rPr>
              <a:t>reviewDAO</a:t>
            </a:r>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JOIN</a:t>
            </a:r>
            <a:r>
              <a:rPr lang="ja-JP" altLang="en-US" dirty="0">
                <a:solidFill>
                  <a:srgbClr val="1D1C1D"/>
                </a:solidFill>
                <a:highlight>
                  <a:srgbClr val="F8F8F8"/>
                </a:highlight>
                <a:latin typeface="NotoSansJP"/>
              </a:rPr>
              <a:t>テーブル７つ、メソッド</a:t>
            </a:r>
            <a:r>
              <a:rPr lang="en-US" altLang="ja-JP" dirty="0">
                <a:solidFill>
                  <a:srgbClr val="1D1C1D"/>
                </a:solidFill>
                <a:highlight>
                  <a:srgbClr val="F8F8F8"/>
                </a:highlight>
                <a:latin typeface="NotoSansJP"/>
              </a:rPr>
              <a:t>16</a:t>
            </a:r>
            <a:r>
              <a:rPr lang="ja-JP" altLang="en-US" dirty="0">
                <a:solidFill>
                  <a:srgbClr val="1D1C1D"/>
                </a:solidFill>
                <a:highlight>
                  <a:srgbClr val="F8F8F8"/>
                </a:highlight>
                <a:latin typeface="NotoSansJP"/>
              </a:rPr>
              <a:t>、</a:t>
            </a:r>
            <a:r>
              <a:rPr lang="en-US" altLang="ja-JP" dirty="0">
                <a:solidFill>
                  <a:srgbClr val="1D1C1D"/>
                </a:solidFill>
                <a:highlight>
                  <a:srgbClr val="F8F8F8"/>
                </a:highlight>
                <a:latin typeface="NotoSansJP"/>
              </a:rPr>
              <a:t>1900</a:t>
            </a:r>
            <a:r>
              <a:rPr lang="ja-JP" altLang="en-US" dirty="0">
                <a:solidFill>
                  <a:srgbClr val="1D1C1D"/>
                </a:solidFill>
                <a:highlight>
                  <a:srgbClr val="F8F8F8"/>
                </a:highlight>
                <a:latin typeface="NotoSansJP"/>
              </a:rPr>
              <a:t>行越え　超大作</a:t>
            </a:r>
            <a:endParaRPr lang="en-US" altLang="ja-JP" dirty="0">
              <a:solidFill>
                <a:srgbClr val="1D1C1D"/>
              </a:solidFill>
              <a:highlight>
                <a:srgbClr val="F8F8F8"/>
              </a:highlight>
              <a:latin typeface="NotoSansJP"/>
            </a:endParaRPr>
          </a:p>
          <a:p>
            <a:r>
              <a:rPr lang="ja-JP" altLang="en-US" dirty="0"/>
              <a:t>・アプリ開発前</a:t>
            </a:r>
            <a:r>
              <a:rPr lang="en-US" altLang="ja-JP" dirty="0"/>
              <a:t>DAO</a:t>
            </a:r>
            <a:r>
              <a:rPr lang="ja-JP" altLang="en-US" dirty="0"/>
              <a:t>は苦手　</a:t>
            </a:r>
            <a:r>
              <a:rPr lang="en-US" altLang="ja-JP" dirty="0"/>
              <a:t>DAO</a:t>
            </a:r>
            <a:r>
              <a:rPr lang="ja-JP" altLang="en-US" dirty="0"/>
              <a:t>に書くもの以前に呪文　みんなができている中一人だけ完成させられずにいたが、メンバーが１からわかる！</a:t>
            </a:r>
            <a:r>
              <a:rPr lang="en-US" altLang="ja-JP" dirty="0"/>
              <a:t>DAO</a:t>
            </a:r>
            <a:r>
              <a:rPr lang="ja-JP" altLang="en-US" dirty="0"/>
              <a:t>の書きすすめ方の講義をしてくれたおかげで完成させることができた。進まないときは苦しかったが、その分完成時の達成感の方が大きかった</a:t>
            </a:r>
            <a:endParaRPr lang="en-US" altLang="ja-JP" dirty="0"/>
          </a:p>
          <a:p>
            <a:r>
              <a:rPr lang="ja-JP" altLang="en-US" dirty="0"/>
              <a:t>・課題もっと簡単な書き方があったと思う　これから経験を積むことで「あのときのややこしい文、こんなに簡単に書けるじゃん」の発見　課題を悪いところと捉えず　研修がおわってからも初心を忘れずに仕事をしていければ</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206104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1917A-9579-E4E8-ABB2-4608355CEF02}"/>
              </a:ext>
            </a:extLst>
          </p:cNvPr>
          <p:cNvSpPr>
            <a:spLocks noGrp="1"/>
          </p:cNvSpPr>
          <p:nvPr>
            <p:ph type="title"/>
          </p:nvPr>
        </p:nvSpPr>
        <p:spPr/>
        <p:txBody>
          <a:bodyPr/>
          <a:lstStyle/>
          <a:p>
            <a:r>
              <a:rPr kumimoji="1" lang="ja-JP" altLang="en-US" dirty="0"/>
              <a:t>個々人のできたこと、課題</a:t>
            </a:r>
            <a:r>
              <a:rPr kumimoji="1" lang="en-US" altLang="ja-JP" dirty="0"/>
              <a:t>(</a:t>
            </a:r>
            <a:r>
              <a:rPr kumimoji="1" lang="ja-JP" altLang="en-US" dirty="0"/>
              <a:t>田中</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A57E4CC-F15F-DDFC-9A72-BD80CF0C29E9}"/>
              </a:ext>
            </a:extLst>
          </p:cNvPr>
          <p:cNvSpPr>
            <a:spLocks noGrp="1"/>
          </p:cNvSpPr>
          <p:nvPr>
            <p:ph idx="1"/>
          </p:nvPr>
        </p:nvSpPr>
        <p:spPr/>
        <p:txBody>
          <a:bodyPr/>
          <a:lstStyle/>
          <a:p>
            <a:r>
              <a:rPr kumimoji="1" lang="ja-JP" altLang="en-US" dirty="0"/>
              <a:t>りれーしょんしっぷの図つくろかな</a:t>
            </a:r>
          </a:p>
        </p:txBody>
      </p:sp>
    </p:spTree>
    <p:extLst>
      <p:ext uri="{BB962C8B-B14F-4D97-AF65-F5344CB8AC3E}">
        <p14:creationId xmlns:p14="http://schemas.microsoft.com/office/powerpoint/2010/main" val="205765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CF6146-2252-3283-96FA-91E36D0BF0F3}"/>
              </a:ext>
            </a:extLst>
          </p:cNvPr>
          <p:cNvSpPr>
            <a:spLocks noGrp="1"/>
          </p:cNvSpPr>
          <p:nvPr>
            <p:ph type="title"/>
          </p:nvPr>
        </p:nvSpPr>
        <p:spPr/>
        <p:txBody>
          <a:bodyPr/>
          <a:lstStyle/>
          <a:p>
            <a:r>
              <a:rPr kumimoji="1" lang="ja-JP" altLang="en-US" dirty="0"/>
              <a:t>ながれ</a:t>
            </a:r>
          </a:p>
        </p:txBody>
      </p:sp>
      <p:sp>
        <p:nvSpPr>
          <p:cNvPr id="3" name="コンテンツ プレースホルダー 2">
            <a:extLst>
              <a:ext uri="{FF2B5EF4-FFF2-40B4-BE49-F238E27FC236}">
                <a16:creationId xmlns:a16="http://schemas.microsoft.com/office/drawing/2014/main" id="{2D8DCB0A-71CA-2D5C-2E0B-4A54C35F971A}"/>
              </a:ext>
            </a:extLst>
          </p:cNvPr>
          <p:cNvSpPr>
            <a:spLocks noGrp="1"/>
          </p:cNvSpPr>
          <p:nvPr>
            <p:ph idx="1"/>
          </p:nvPr>
        </p:nvSpPr>
        <p:spPr/>
        <p:txBody>
          <a:bodyPr/>
          <a:lstStyle/>
          <a:p>
            <a:pPr marL="0" indent="0">
              <a:buNone/>
            </a:pPr>
            <a:r>
              <a:rPr kumimoji="1" lang="ja-JP" altLang="en-US" dirty="0"/>
              <a:t>・</a:t>
            </a:r>
          </a:p>
        </p:txBody>
      </p:sp>
    </p:spTree>
    <p:extLst>
      <p:ext uri="{BB962C8B-B14F-4D97-AF65-F5344CB8AC3E}">
        <p14:creationId xmlns:p14="http://schemas.microsoft.com/office/powerpoint/2010/main" val="262372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1917A-9579-E4E8-ABB2-4608355CEF02}"/>
              </a:ext>
            </a:extLst>
          </p:cNvPr>
          <p:cNvSpPr>
            <a:spLocks noGrp="1"/>
          </p:cNvSpPr>
          <p:nvPr>
            <p:ph type="title"/>
          </p:nvPr>
        </p:nvSpPr>
        <p:spPr/>
        <p:txBody>
          <a:bodyPr/>
          <a:lstStyle/>
          <a:p>
            <a:r>
              <a:rPr kumimoji="1" lang="ja-JP" altLang="en-US" dirty="0"/>
              <a:t>個々人のできたこと、課題</a:t>
            </a:r>
            <a:r>
              <a:rPr kumimoji="1" lang="en-US" altLang="ja-JP" dirty="0"/>
              <a:t>(</a:t>
            </a:r>
            <a:r>
              <a:rPr kumimoji="1" lang="ja-JP" altLang="en-US" dirty="0"/>
              <a:t>松野</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A57E4CC-F15F-DDFC-9A72-BD80CF0C29E9}"/>
              </a:ext>
            </a:extLst>
          </p:cNvPr>
          <p:cNvSpPr>
            <a:spLocks noGrp="1"/>
          </p:cNvSpPr>
          <p:nvPr>
            <p:ph idx="1"/>
          </p:nvPr>
        </p:nvSpPr>
        <p:spPr>
          <a:xfrm>
            <a:off x="838199" y="1578881"/>
            <a:ext cx="10773229" cy="4676775"/>
          </a:xfrm>
        </p:spPr>
        <p:txBody>
          <a:bodyPr>
            <a:normAutofit fontScale="92500" lnSpcReduction="10000"/>
          </a:bodyPr>
          <a:lstStyle/>
          <a:p>
            <a:r>
              <a:rPr kumimoji="1" lang="en-US" altLang="ja-JP" dirty="0"/>
              <a:t>(</a:t>
            </a:r>
            <a:r>
              <a:rPr kumimoji="1" lang="ja-JP" altLang="en-US" dirty="0"/>
              <a:t>技術面</a:t>
            </a:r>
            <a:r>
              <a:rPr kumimoji="1" lang="en-US" altLang="ja-JP" dirty="0"/>
              <a:t>)</a:t>
            </a:r>
          </a:p>
          <a:p>
            <a:r>
              <a:rPr kumimoji="1" lang="ja-JP" altLang="en-US" dirty="0"/>
              <a:t>最初の状況</a:t>
            </a:r>
            <a:endParaRPr kumimoji="1" lang="en-US" altLang="ja-JP" dirty="0"/>
          </a:p>
          <a:p>
            <a:r>
              <a:rPr lang="ja-JP" altLang="en-US" dirty="0"/>
              <a:t>どういう工程を踏んで、どんなことができるようになったか</a:t>
            </a:r>
            <a:endParaRPr lang="en-US" altLang="ja-JP" dirty="0"/>
          </a:p>
          <a:p>
            <a:r>
              <a:rPr kumimoji="1" lang="ja-JP" altLang="en-US" dirty="0"/>
              <a:t>それを踏まえて何を学んだか</a:t>
            </a:r>
            <a:endParaRPr kumimoji="1" lang="en-US" altLang="ja-JP" dirty="0"/>
          </a:p>
          <a:p>
            <a:r>
              <a:rPr lang="ja-JP" altLang="en-US" dirty="0"/>
              <a:t>今後の課題</a:t>
            </a:r>
            <a:endParaRPr lang="en-US" altLang="ja-JP" dirty="0"/>
          </a:p>
          <a:p>
            <a:r>
              <a:rPr kumimoji="1" lang="en-US" altLang="ja-JP" dirty="0"/>
              <a:t>(</a:t>
            </a:r>
            <a:r>
              <a:rPr kumimoji="1" lang="ja-JP" altLang="en-US" dirty="0"/>
              <a:t>役割について</a:t>
            </a:r>
            <a:r>
              <a:rPr kumimoji="1" lang="en-US" altLang="ja-JP" dirty="0"/>
              <a:t>)</a:t>
            </a:r>
          </a:p>
          <a:p>
            <a:r>
              <a:rPr lang="ja-JP" altLang="en-US" dirty="0"/>
              <a:t>自分の役割、最初どう行動しようと思って、実際にどのように行動したのか</a:t>
            </a:r>
            <a:endParaRPr lang="en-US" altLang="ja-JP" dirty="0"/>
          </a:p>
          <a:p>
            <a:r>
              <a:rPr kumimoji="1" lang="ja-JP" altLang="en-US" dirty="0"/>
              <a:t>行動した結果</a:t>
            </a:r>
            <a:endParaRPr kumimoji="1" lang="en-US" altLang="ja-JP" dirty="0"/>
          </a:p>
          <a:p>
            <a:r>
              <a:rPr lang="ja-JP" altLang="en-US" dirty="0"/>
              <a:t>よかったところ、反省点</a:t>
            </a:r>
            <a:endParaRPr kumimoji="1" lang="ja-JP" altLang="en-US" dirty="0"/>
          </a:p>
        </p:txBody>
      </p:sp>
    </p:spTree>
    <p:extLst>
      <p:ext uri="{BB962C8B-B14F-4D97-AF65-F5344CB8AC3E}">
        <p14:creationId xmlns:p14="http://schemas.microsoft.com/office/powerpoint/2010/main" val="44897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1917A-9579-E4E8-ABB2-4608355CEF02}"/>
              </a:ext>
            </a:extLst>
          </p:cNvPr>
          <p:cNvSpPr>
            <a:spLocks noGrp="1"/>
          </p:cNvSpPr>
          <p:nvPr>
            <p:ph type="title"/>
          </p:nvPr>
        </p:nvSpPr>
        <p:spPr/>
        <p:txBody>
          <a:bodyPr/>
          <a:lstStyle/>
          <a:p>
            <a:r>
              <a:rPr kumimoji="1" lang="ja-JP" altLang="en-US" dirty="0"/>
              <a:t>個々人のできたこと、課題</a:t>
            </a:r>
            <a:r>
              <a:rPr kumimoji="1" lang="en-US" altLang="ja-JP" dirty="0"/>
              <a:t>(</a:t>
            </a:r>
            <a:r>
              <a:rPr kumimoji="1" lang="ja-JP" altLang="en-US" dirty="0"/>
              <a:t>佐藤</a:t>
            </a:r>
            <a:r>
              <a:rPr kumimoji="1" lang="en-US" altLang="ja-JP" dirty="0"/>
              <a:t>)</a:t>
            </a:r>
            <a:endParaRPr kumimoji="1" lang="ja-JP" altLang="en-US" dirty="0"/>
          </a:p>
        </p:txBody>
      </p:sp>
      <p:pic>
        <p:nvPicPr>
          <p:cNvPr id="6" name="コンテンツ プレースホルダー 5">
            <a:extLst>
              <a:ext uri="{FF2B5EF4-FFF2-40B4-BE49-F238E27FC236}">
                <a16:creationId xmlns:a16="http://schemas.microsoft.com/office/drawing/2014/main" id="{BCE08C01-A635-7341-B405-CA46D2C9DD07}"/>
              </a:ext>
            </a:extLst>
          </p:cNvPr>
          <p:cNvPicPr>
            <a:picLocks noGrp="1" noChangeAspect="1"/>
          </p:cNvPicPr>
          <p:nvPr>
            <p:ph idx="1"/>
          </p:nvPr>
        </p:nvPicPr>
        <p:blipFill>
          <a:blip r:embed="rId3"/>
          <a:stretch>
            <a:fillRect/>
          </a:stretch>
        </p:blipFill>
        <p:spPr>
          <a:xfrm>
            <a:off x="540947" y="1800363"/>
            <a:ext cx="7335274" cy="4143953"/>
          </a:xfrm>
          <a:prstGeom prst="rect">
            <a:avLst/>
          </a:prstGeom>
        </p:spPr>
      </p:pic>
      <p:sp>
        <p:nvSpPr>
          <p:cNvPr id="7" name="テキスト ボックス 6">
            <a:extLst>
              <a:ext uri="{FF2B5EF4-FFF2-40B4-BE49-F238E27FC236}">
                <a16:creationId xmlns:a16="http://schemas.microsoft.com/office/drawing/2014/main" id="{C6C9318F-B70E-2B05-A41D-0D0ABD78F558}"/>
              </a:ext>
            </a:extLst>
          </p:cNvPr>
          <p:cNvSpPr txBox="1"/>
          <p:nvPr/>
        </p:nvSpPr>
        <p:spPr>
          <a:xfrm>
            <a:off x="8663354" y="1910862"/>
            <a:ext cx="3188677" cy="1200329"/>
          </a:xfrm>
          <a:prstGeom prst="rect">
            <a:avLst/>
          </a:prstGeom>
          <a:noFill/>
        </p:spPr>
        <p:txBody>
          <a:bodyPr wrap="square" rtlCol="0">
            <a:spAutoFit/>
          </a:bodyPr>
          <a:lstStyle/>
          <a:p>
            <a:r>
              <a:rPr kumimoji="1" lang="ja-JP" altLang="en-US" dirty="0"/>
              <a:t>どんな機能を付けたか、その機能でどんなことを書いて何がむずかしくてどのように解決したか</a:t>
            </a:r>
          </a:p>
        </p:txBody>
      </p:sp>
    </p:spTree>
    <p:extLst>
      <p:ext uri="{BB962C8B-B14F-4D97-AF65-F5344CB8AC3E}">
        <p14:creationId xmlns:p14="http://schemas.microsoft.com/office/powerpoint/2010/main" val="388182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1917A-9579-E4E8-ABB2-4608355CEF02}"/>
              </a:ext>
            </a:extLst>
          </p:cNvPr>
          <p:cNvSpPr>
            <a:spLocks noGrp="1"/>
          </p:cNvSpPr>
          <p:nvPr>
            <p:ph type="title"/>
          </p:nvPr>
        </p:nvSpPr>
        <p:spPr/>
        <p:txBody>
          <a:bodyPr/>
          <a:lstStyle/>
          <a:p>
            <a:r>
              <a:rPr kumimoji="1" lang="ja-JP" altLang="en-US" dirty="0"/>
              <a:t>個々人のできたこと、課題</a:t>
            </a:r>
            <a:r>
              <a:rPr kumimoji="1" lang="en-US" altLang="ja-JP" dirty="0"/>
              <a:t>(</a:t>
            </a:r>
            <a:r>
              <a:rPr kumimoji="1" lang="ja-JP" altLang="en-US" dirty="0"/>
              <a:t>坂本</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A57E4CC-F15F-DDFC-9A72-BD80CF0C29E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632653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5E2880-C44F-D8FD-A2E8-5CCF3F68E3DA}"/>
              </a:ext>
            </a:extLst>
          </p:cNvPr>
          <p:cNvSpPr>
            <a:spLocks noGrp="1"/>
          </p:cNvSpPr>
          <p:nvPr>
            <p:ph type="title"/>
          </p:nvPr>
        </p:nvSpPr>
        <p:spPr/>
        <p:txBody>
          <a:bodyPr/>
          <a:lstStyle/>
          <a:p>
            <a:r>
              <a:rPr kumimoji="1" lang="ja-JP" altLang="en-US" dirty="0"/>
              <a:t>グループのできたこととかいいとこと課題</a:t>
            </a:r>
          </a:p>
        </p:txBody>
      </p:sp>
      <p:sp>
        <p:nvSpPr>
          <p:cNvPr id="3" name="コンテンツ プレースホルダー 2">
            <a:extLst>
              <a:ext uri="{FF2B5EF4-FFF2-40B4-BE49-F238E27FC236}">
                <a16:creationId xmlns:a16="http://schemas.microsoft.com/office/drawing/2014/main" id="{D4986A1A-9DBC-0F30-369C-D10C7575D91A}"/>
              </a:ext>
            </a:extLst>
          </p:cNvPr>
          <p:cNvSpPr>
            <a:spLocks noGrp="1"/>
          </p:cNvSpPr>
          <p:nvPr>
            <p:ph idx="1"/>
          </p:nvPr>
        </p:nvSpPr>
        <p:spPr/>
        <p:txBody>
          <a:bodyPr/>
          <a:lstStyle/>
          <a:p>
            <a:r>
              <a:rPr kumimoji="1" lang="ja-JP" altLang="en-US" dirty="0"/>
              <a:t>各自の発表みればみんなでがんばったのわかるでしょ的な</a:t>
            </a:r>
            <a:endParaRPr kumimoji="1" lang="en-US" altLang="ja-JP" dirty="0"/>
          </a:p>
          <a:p>
            <a:r>
              <a:rPr kumimoji="1" lang="ja-JP" altLang="en-US" dirty="0"/>
              <a:t>あぷりをつくるにあたってグループでこんなことをがんばった</a:t>
            </a:r>
            <a:endParaRPr kumimoji="1" lang="en-US" altLang="ja-JP" dirty="0"/>
          </a:p>
          <a:p>
            <a:r>
              <a:rPr lang="ja-JP" altLang="en-US" dirty="0"/>
              <a:t>褒めあって自己肯定感を高めながら進めることで、技術力が足りなく感じても挫けず進められた</a:t>
            </a:r>
            <a:endParaRPr lang="en-US" altLang="ja-JP" dirty="0"/>
          </a:p>
          <a:p>
            <a:r>
              <a:rPr lang="ja-JP" altLang="en-US" dirty="0"/>
              <a:t>田中君の板書貼って講義うけたみたいなことするか</a:t>
            </a:r>
            <a:endParaRPr lang="en-US" altLang="ja-JP" dirty="0"/>
          </a:p>
          <a:p>
            <a:r>
              <a:rPr kumimoji="1" lang="ja-JP" altLang="en-US" dirty="0"/>
              <a:t>改善点</a:t>
            </a:r>
          </a:p>
        </p:txBody>
      </p:sp>
    </p:spTree>
    <p:extLst>
      <p:ext uri="{BB962C8B-B14F-4D97-AF65-F5344CB8AC3E}">
        <p14:creationId xmlns:p14="http://schemas.microsoft.com/office/powerpoint/2010/main" val="263785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09C95-A968-56AB-0948-E5246985954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16CF21E-F5D9-06EF-24AE-CCBE24473D8C}"/>
              </a:ext>
            </a:extLst>
          </p:cNvPr>
          <p:cNvSpPr>
            <a:spLocks noGrp="1"/>
          </p:cNvSpPr>
          <p:nvPr>
            <p:ph idx="1"/>
          </p:nvPr>
        </p:nvSpPr>
        <p:spPr/>
        <p:txBody>
          <a:bodyPr/>
          <a:lstStyle/>
          <a:p>
            <a:r>
              <a:rPr kumimoji="1" lang="ja-JP" altLang="en-US" dirty="0"/>
              <a:t>アプリ開発をまとめて社会人になったときにどう活かせるか</a:t>
            </a:r>
            <a:endParaRPr kumimoji="1" lang="en-US" altLang="ja-JP" dirty="0"/>
          </a:p>
          <a:p>
            <a:r>
              <a:rPr lang="ja-JP" altLang="en-US" dirty="0"/>
              <a:t>悟り</a:t>
            </a:r>
            <a:endParaRPr kumimoji="1" lang="ja-JP" altLang="en-US" dirty="0"/>
          </a:p>
        </p:txBody>
      </p:sp>
    </p:spTree>
    <p:extLst>
      <p:ext uri="{BB962C8B-B14F-4D97-AF65-F5344CB8AC3E}">
        <p14:creationId xmlns:p14="http://schemas.microsoft.com/office/powerpoint/2010/main" val="260112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5DD80-A4D9-AB6D-8D06-FD8CA6BBCF65}"/>
              </a:ext>
            </a:extLst>
          </p:cNvPr>
          <p:cNvSpPr>
            <a:spLocks noGrp="1"/>
          </p:cNvSpPr>
          <p:nvPr>
            <p:ph type="title"/>
          </p:nvPr>
        </p:nvSpPr>
        <p:spPr/>
        <p:txBody>
          <a:bodyPr/>
          <a:lstStyle/>
          <a:p>
            <a:r>
              <a:rPr kumimoji="1" lang="ja-JP" altLang="en-US"/>
              <a:t>謝辞</a:t>
            </a:r>
          </a:p>
        </p:txBody>
      </p:sp>
      <p:sp>
        <p:nvSpPr>
          <p:cNvPr id="3" name="コンテンツ プレースホルダー 2">
            <a:extLst>
              <a:ext uri="{FF2B5EF4-FFF2-40B4-BE49-F238E27FC236}">
                <a16:creationId xmlns:a16="http://schemas.microsoft.com/office/drawing/2014/main" id="{1E6FD0F9-A7C1-762E-4094-E1D4BC1FBD0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1437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477EEB-7BDB-1A53-FC97-2CDE6A7AC7C7}"/>
              </a:ext>
            </a:extLst>
          </p:cNvPr>
          <p:cNvSpPr>
            <a:spLocks noGrp="1"/>
          </p:cNvSpPr>
          <p:nvPr>
            <p:ph type="title"/>
          </p:nvPr>
        </p:nvSpPr>
        <p:spPr/>
        <p:txBody>
          <a:bodyPr/>
          <a:lstStyle/>
          <a:p>
            <a:r>
              <a:rPr lang="ja-JP" altLang="en-US" dirty="0"/>
              <a:t>最初の状況</a:t>
            </a:r>
            <a:endParaRPr kumimoji="1" lang="ja-JP" altLang="en-US" dirty="0"/>
          </a:p>
        </p:txBody>
      </p:sp>
      <p:sp>
        <p:nvSpPr>
          <p:cNvPr id="3" name="コンテンツ プレースホルダー 2">
            <a:extLst>
              <a:ext uri="{FF2B5EF4-FFF2-40B4-BE49-F238E27FC236}">
                <a16:creationId xmlns:a16="http://schemas.microsoft.com/office/drawing/2014/main" id="{E0B623AC-009D-F625-D8E3-00A826D0AD41}"/>
              </a:ext>
            </a:extLst>
          </p:cNvPr>
          <p:cNvSpPr>
            <a:spLocks noGrp="1"/>
          </p:cNvSpPr>
          <p:nvPr>
            <p:ph idx="1"/>
          </p:nvPr>
        </p:nvSpPr>
        <p:spPr/>
        <p:txBody>
          <a:bodyPr/>
          <a:lstStyle/>
          <a:p>
            <a:r>
              <a:rPr kumimoji="1" lang="ja-JP" altLang="en-US" dirty="0"/>
              <a:t>全員初心者</a:t>
            </a:r>
            <a:endParaRPr kumimoji="1" lang="en-US" altLang="ja-JP" dirty="0"/>
          </a:p>
          <a:p>
            <a:r>
              <a:rPr lang="ja-JP" altLang="en-US" dirty="0"/>
              <a:t>なにも分からない</a:t>
            </a:r>
            <a:endParaRPr lang="en-US" altLang="ja-JP" dirty="0"/>
          </a:p>
          <a:p>
            <a:r>
              <a:rPr kumimoji="1" lang="ja-JP" altLang="en-US" dirty="0"/>
              <a:t>アプリ開発が始まった時、何もわからな過ぎてまずなにから決めればよいか先生に聞いた</a:t>
            </a:r>
            <a:endParaRPr kumimoji="1" lang="en-US" altLang="ja-JP" dirty="0"/>
          </a:p>
          <a:p>
            <a:r>
              <a:rPr lang="ja-JP" altLang="en-US" dirty="0"/>
              <a:t>つまり本当に初歩の初歩からはじまった＝チーム名「あ」の由来</a:t>
            </a:r>
            <a:endParaRPr lang="en-US" altLang="ja-JP" dirty="0"/>
          </a:p>
          <a:p>
            <a:r>
              <a:rPr lang="ja-JP" altLang="en-US" dirty="0"/>
              <a:t>そんな状況の中からアプリ制作がはじまった</a:t>
            </a:r>
            <a:endParaRPr lang="en-US" altLang="ja-JP" dirty="0"/>
          </a:p>
        </p:txBody>
      </p:sp>
    </p:spTree>
    <p:extLst>
      <p:ext uri="{BB962C8B-B14F-4D97-AF65-F5344CB8AC3E}">
        <p14:creationId xmlns:p14="http://schemas.microsoft.com/office/powerpoint/2010/main" val="82830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7F2FA-C375-0866-E933-4FAB705D8C57}"/>
              </a:ext>
            </a:extLst>
          </p:cNvPr>
          <p:cNvSpPr>
            <a:spLocks noGrp="1"/>
          </p:cNvSpPr>
          <p:nvPr>
            <p:ph type="title"/>
          </p:nvPr>
        </p:nvSpPr>
        <p:spPr/>
        <p:txBody>
          <a:bodyPr/>
          <a:lstStyle/>
          <a:p>
            <a:r>
              <a:rPr kumimoji="1" lang="ja-JP" altLang="en-US" dirty="0"/>
              <a:t>ペルソナ紹介</a:t>
            </a:r>
          </a:p>
        </p:txBody>
      </p:sp>
      <p:sp>
        <p:nvSpPr>
          <p:cNvPr id="3" name="コンテンツ プレースホルダー 2">
            <a:extLst>
              <a:ext uri="{FF2B5EF4-FFF2-40B4-BE49-F238E27FC236}">
                <a16:creationId xmlns:a16="http://schemas.microsoft.com/office/drawing/2014/main" id="{A93B0812-7F72-80A0-92AD-729436C53F01}"/>
              </a:ext>
            </a:extLst>
          </p:cNvPr>
          <p:cNvSpPr>
            <a:spLocks noGrp="1"/>
          </p:cNvSpPr>
          <p:nvPr>
            <p:ph idx="1"/>
          </p:nvPr>
        </p:nvSpPr>
        <p:spPr>
          <a:xfrm>
            <a:off x="5911645" y="264318"/>
            <a:ext cx="3546987" cy="1527175"/>
          </a:xfrm>
        </p:spPr>
        <p:txBody>
          <a:bodyPr/>
          <a:lstStyle/>
          <a:p>
            <a:r>
              <a:rPr kumimoji="1" lang="ja-JP" altLang="en-US" dirty="0"/>
              <a:t>みつお</a:t>
            </a:r>
            <a:endParaRPr kumimoji="1" lang="en-US" altLang="ja-JP" dirty="0"/>
          </a:p>
          <a:p>
            <a:r>
              <a:rPr lang="ja-JP" altLang="en-US" dirty="0"/>
              <a:t>こんな人</a:t>
            </a:r>
            <a:endParaRPr lang="en-US" altLang="ja-JP" dirty="0"/>
          </a:p>
          <a:p>
            <a:r>
              <a:rPr kumimoji="1" lang="ja-JP" altLang="en-US" dirty="0"/>
              <a:t>不満とか満足の話</a:t>
            </a:r>
            <a:endParaRPr kumimoji="1"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643C2D1F-8A03-1D82-2F9C-9B0B016ADE68}"/>
              </a:ext>
            </a:extLst>
          </p:cNvPr>
          <p:cNvPicPr>
            <a:picLocks noChangeAspect="1"/>
          </p:cNvPicPr>
          <p:nvPr/>
        </p:nvPicPr>
        <p:blipFill>
          <a:blip r:embed="rId3"/>
          <a:stretch>
            <a:fillRect/>
          </a:stretch>
        </p:blipFill>
        <p:spPr>
          <a:xfrm>
            <a:off x="1480619" y="1791493"/>
            <a:ext cx="9230762" cy="4701382"/>
          </a:xfrm>
          <a:prstGeom prst="rect">
            <a:avLst/>
          </a:prstGeom>
        </p:spPr>
      </p:pic>
    </p:spTree>
    <p:extLst>
      <p:ext uri="{BB962C8B-B14F-4D97-AF65-F5344CB8AC3E}">
        <p14:creationId xmlns:p14="http://schemas.microsoft.com/office/powerpoint/2010/main" val="224138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ECB51-B548-3C98-CBBE-4BF45A698563}"/>
              </a:ext>
            </a:extLst>
          </p:cNvPr>
          <p:cNvSpPr>
            <a:spLocks noGrp="1"/>
          </p:cNvSpPr>
          <p:nvPr>
            <p:ph type="title"/>
          </p:nvPr>
        </p:nvSpPr>
        <p:spPr/>
        <p:txBody>
          <a:bodyPr/>
          <a:lstStyle/>
          <a:p>
            <a:r>
              <a:rPr kumimoji="1" lang="en-US" altLang="ja-JP" dirty="0"/>
              <a:t>A review</a:t>
            </a:r>
            <a:r>
              <a:rPr kumimoji="1" lang="ja-JP" altLang="en-US" dirty="0"/>
              <a:t>　紹介</a:t>
            </a:r>
          </a:p>
        </p:txBody>
      </p:sp>
      <p:sp>
        <p:nvSpPr>
          <p:cNvPr id="3" name="コンテンツ プレースホルダー 2">
            <a:extLst>
              <a:ext uri="{FF2B5EF4-FFF2-40B4-BE49-F238E27FC236}">
                <a16:creationId xmlns:a16="http://schemas.microsoft.com/office/drawing/2014/main" id="{BEDA30A3-E0B1-2E17-4A04-4ACDFA62E8B7}"/>
              </a:ext>
            </a:extLst>
          </p:cNvPr>
          <p:cNvSpPr>
            <a:spLocks noGrp="1"/>
          </p:cNvSpPr>
          <p:nvPr>
            <p:ph idx="1"/>
          </p:nvPr>
        </p:nvSpPr>
        <p:spPr>
          <a:xfrm>
            <a:off x="7479323" y="2141537"/>
            <a:ext cx="3874477" cy="4351338"/>
          </a:xfrm>
        </p:spPr>
        <p:txBody>
          <a:bodyPr/>
          <a:lstStyle/>
          <a:p>
            <a:r>
              <a:rPr kumimoji="1" lang="ja-JP" altLang="en-US" dirty="0"/>
              <a:t>ユーザー登録</a:t>
            </a:r>
          </a:p>
          <a:p>
            <a:r>
              <a:rPr kumimoji="1" lang="ja-JP" altLang="en-US" dirty="0"/>
              <a:t>ログイン機能</a:t>
            </a:r>
          </a:p>
          <a:p>
            <a:r>
              <a:rPr kumimoji="1" lang="ja-JP" altLang="en-US" dirty="0"/>
              <a:t>マイページ機能</a:t>
            </a:r>
          </a:p>
          <a:p>
            <a:r>
              <a:rPr kumimoji="1" lang="ja-JP" altLang="en-US" dirty="0"/>
              <a:t>レビュー機能</a:t>
            </a:r>
          </a:p>
          <a:p>
            <a:r>
              <a:rPr kumimoji="1" lang="ja-JP" altLang="en-US" dirty="0"/>
              <a:t>リスト機能</a:t>
            </a:r>
          </a:p>
          <a:p>
            <a:r>
              <a:rPr kumimoji="1" lang="ja-JP" altLang="en-US" dirty="0"/>
              <a:t>他ユーザーページ機能</a:t>
            </a:r>
          </a:p>
          <a:p>
            <a:endParaRPr kumimoji="1" lang="ja-JP" altLang="en-US" dirty="0"/>
          </a:p>
        </p:txBody>
      </p:sp>
      <p:sp>
        <p:nvSpPr>
          <p:cNvPr id="4" name="テキスト ボックス 3">
            <a:extLst>
              <a:ext uri="{FF2B5EF4-FFF2-40B4-BE49-F238E27FC236}">
                <a16:creationId xmlns:a16="http://schemas.microsoft.com/office/drawing/2014/main" id="{3889D77B-9C99-0D2C-1209-45C7395E5256}"/>
              </a:ext>
            </a:extLst>
          </p:cNvPr>
          <p:cNvSpPr txBox="1"/>
          <p:nvPr/>
        </p:nvSpPr>
        <p:spPr>
          <a:xfrm>
            <a:off x="437103" y="1859339"/>
            <a:ext cx="6275196" cy="2246769"/>
          </a:xfrm>
          <a:prstGeom prst="rect">
            <a:avLst/>
          </a:prstGeom>
          <a:noFill/>
        </p:spPr>
        <p:txBody>
          <a:bodyPr wrap="square" rtlCol="0">
            <a:spAutoFit/>
          </a:bodyPr>
          <a:lstStyle/>
          <a:p>
            <a:r>
              <a:rPr kumimoji="1" lang="ja-JP" altLang="en-US" dirty="0"/>
              <a:t>自分専用のレビューアプリ</a:t>
            </a:r>
            <a:endParaRPr kumimoji="1" lang="en-US" altLang="ja-JP" dirty="0"/>
          </a:p>
          <a:p>
            <a:r>
              <a:rPr kumimoji="1" lang="ja-JP" altLang="en-US" dirty="0"/>
              <a:t>自分が使用している</a:t>
            </a:r>
            <a:r>
              <a:rPr kumimoji="1" lang="ja-JP" altLang="en-US" sz="3200" dirty="0"/>
              <a:t>あらゆる</a:t>
            </a:r>
            <a:r>
              <a:rPr kumimoji="1" lang="ja-JP" altLang="en-US" dirty="0"/>
              <a:t>モノ・コトをレビューし、記録していくことを目的とする。</a:t>
            </a:r>
          </a:p>
          <a:p>
            <a:r>
              <a:rPr kumimoji="1" lang="ja-JP" altLang="en-US" dirty="0"/>
              <a:t>ユーザー自身の記録のみとして使用できるだけでなく、過去と現在の価値観の比較、他ユーザーのレビューを参考にし、生活の選択肢を増やすことができる。</a:t>
            </a:r>
          </a:p>
          <a:p>
            <a:endParaRPr kumimoji="1" lang="ja-JP" altLang="en-US" dirty="0"/>
          </a:p>
        </p:txBody>
      </p:sp>
    </p:spTree>
    <p:extLst>
      <p:ext uri="{BB962C8B-B14F-4D97-AF65-F5344CB8AC3E}">
        <p14:creationId xmlns:p14="http://schemas.microsoft.com/office/powerpoint/2010/main" val="134891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4DA0E-67E8-286B-2DC8-0D5123F58DDD}"/>
              </a:ext>
            </a:extLst>
          </p:cNvPr>
          <p:cNvSpPr>
            <a:spLocks noGrp="1"/>
          </p:cNvSpPr>
          <p:nvPr>
            <p:ph type="title"/>
          </p:nvPr>
        </p:nvSpPr>
        <p:spPr/>
        <p:txBody>
          <a:bodyPr/>
          <a:lstStyle/>
          <a:p>
            <a:r>
              <a:rPr lang="ja-JP" altLang="en-US" dirty="0"/>
              <a:t>アプリの動画とか再現</a:t>
            </a:r>
            <a:endParaRPr kumimoji="1" lang="ja-JP" altLang="en-US" dirty="0"/>
          </a:p>
        </p:txBody>
      </p:sp>
      <p:sp>
        <p:nvSpPr>
          <p:cNvPr id="3" name="コンテンツ プレースホルダー 2">
            <a:extLst>
              <a:ext uri="{FF2B5EF4-FFF2-40B4-BE49-F238E27FC236}">
                <a16:creationId xmlns:a16="http://schemas.microsoft.com/office/drawing/2014/main" id="{FF6B7EEA-E87A-C019-D161-0405451FA7E8}"/>
              </a:ext>
            </a:extLst>
          </p:cNvPr>
          <p:cNvSpPr>
            <a:spLocks noGrp="1"/>
          </p:cNvSpPr>
          <p:nvPr>
            <p:ph idx="1"/>
          </p:nvPr>
        </p:nvSpPr>
        <p:spPr>
          <a:xfrm>
            <a:off x="7740445" y="862064"/>
            <a:ext cx="2937387" cy="500176"/>
          </a:xfrm>
        </p:spPr>
        <p:txBody>
          <a:bodyPr/>
          <a:lstStyle/>
          <a:p>
            <a:pPr marL="0" indent="0">
              <a:buNone/>
            </a:pPr>
            <a:r>
              <a:rPr kumimoji="1" lang="ja-JP" altLang="en-US" dirty="0"/>
              <a:t>レビュー登録</a:t>
            </a:r>
          </a:p>
        </p:txBody>
      </p:sp>
      <p:pic>
        <p:nvPicPr>
          <p:cNvPr id="4" name="図 3">
            <a:extLst>
              <a:ext uri="{FF2B5EF4-FFF2-40B4-BE49-F238E27FC236}">
                <a16:creationId xmlns:a16="http://schemas.microsoft.com/office/drawing/2014/main" id="{F5D16F14-DE5F-97AD-6B6D-CC78C5624EA6}"/>
              </a:ext>
            </a:extLst>
          </p:cNvPr>
          <p:cNvPicPr>
            <a:picLocks noChangeAspect="1"/>
          </p:cNvPicPr>
          <p:nvPr/>
        </p:nvPicPr>
        <p:blipFill>
          <a:blip r:embed="rId2"/>
          <a:stretch>
            <a:fillRect/>
          </a:stretch>
        </p:blipFill>
        <p:spPr>
          <a:xfrm>
            <a:off x="1701608" y="1615394"/>
            <a:ext cx="8611802" cy="4877481"/>
          </a:xfrm>
          <a:prstGeom prst="rect">
            <a:avLst/>
          </a:prstGeom>
        </p:spPr>
      </p:pic>
      <p:sp>
        <p:nvSpPr>
          <p:cNvPr id="5" name="テキスト ボックス 4">
            <a:extLst>
              <a:ext uri="{FF2B5EF4-FFF2-40B4-BE49-F238E27FC236}">
                <a16:creationId xmlns:a16="http://schemas.microsoft.com/office/drawing/2014/main" id="{AF03B084-D67A-B8A0-220D-5A2BAE1D1A5F}"/>
              </a:ext>
            </a:extLst>
          </p:cNvPr>
          <p:cNvSpPr txBox="1"/>
          <p:nvPr/>
        </p:nvSpPr>
        <p:spPr>
          <a:xfrm rot="9054370">
            <a:off x="8867233" y="5056304"/>
            <a:ext cx="2310581" cy="1323439"/>
          </a:xfrm>
          <a:prstGeom prst="rect">
            <a:avLst/>
          </a:prstGeom>
          <a:noFill/>
        </p:spPr>
        <p:txBody>
          <a:bodyPr wrap="square" rtlCol="0">
            <a:spAutoFit/>
          </a:bodyPr>
          <a:lstStyle/>
          <a:p>
            <a:r>
              <a:rPr kumimoji="1" lang="ja-JP" altLang="en-US" sz="8000" dirty="0"/>
              <a:t>→</a:t>
            </a:r>
          </a:p>
        </p:txBody>
      </p:sp>
    </p:spTree>
    <p:extLst>
      <p:ext uri="{BB962C8B-B14F-4D97-AF65-F5344CB8AC3E}">
        <p14:creationId xmlns:p14="http://schemas.microsoft.com/office/powerpoint/2010/main" val="80405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4DA0E-67E8-286B-2DC8-0D5123F58DDD}"/>
              </a:ext>
            </a:extLst>
          </p:cNvPr>
          <p:cNvSpPr>
            <a:spLocks noGrp="1"/>
          </p:cNvSpPr>
          <p:nvPr>
            <p:ph type="title"/>
          </p:nvPr>
        </p:nvSpPr>
        <p:spPr/>
        <p:txBody>
          <a:bodyPr/>
          <a:lstStyle/>
          <a:p>
            <a:r>
              <a:rPr lang="ja-JP" altLang="en-US" dirty="0"/>
              <a:t>アプリの動画とか再現</a:t>
            </a:r>
            <a:endParaRPr kumimoji="1" lang="ja-JP" altLang="en-US" dirty="0"/>
          </a:p>
        </p:txBody>
      </p:sp>
      <p:sp>
        <p:nvSpPr>
          <p:cNvPr id="3" name="コンテンツ プレースホルダー 2">
            <a:extLst>
              <a:ext uri="{FF2B5EF4-FFF2-40B4-BE49-F238E27FC236}">
                <a16:creationId xmlns:a16="http://schemas.microsoft.com/office/drawing/2014/main" id="{FF6B7EEA-E87A-C019-D161-0405451FA7E8}"/>
              </a:ext>
            </a:extLst>
          </p:cNvPr>
          <p:cNvSpPr>
            <a:spLocks noGrp="1"/>
          </p:cNvSpPr>
          <p:nvPr>
            <p:ph idx="1"/>
          </p:nvPr>
        </p:nvSpPr>
        <p:spPr>
          <a:xfrm>
            <a:off x="7740445" y="862064"/>
            <a:ext cx="2937387" cy="500176"/>
          </a:xfrm>
        </p:spPr>
        <p:txBody>
          <a:bodyPr/>
          <a:lstStyle/>
          <a:p>
            <a:pPr marL="0" indent="0">
              <a:buNone/>
            </a:pPr>
            <a:r>
              <a:rPr kumimoji="1" lang="ja-JP" altLang="en-US" dirty="0"/>
              <a:t>レビュー登録</a:t>
            </a:r>
          </a:p>
        </p:txBody>
      </p:sp>
      <p:pic>
        <p:nvPicPr>
          <p:cNvPr id="6" name="図 5">
            <a:extLst>
              <a:ext uri="{FF2B5EF4-FFF2-40B4-BE49-F238E27FC236}">
                <a16:creationId xmlns:a16="http://schemas.microsoft.com/office/drawing/2014/main" id="{5613EEF4-3EAE-B74E-7E48-437D2B51DE2E}"/>
              </a:ext>
            </a:extLst>
          </p:cNvPr>
          <p:cNvPicPr>
            <a:picLocks noChangeAspect="1"/>
          </p:cNvPicPr>
          <p:nvPr/>
        </p:nvPicPr>
        <p:blipFill>
          <a:blip r:embed="rId2"/>
          <a:stretch>
            <a:fillRect/>
          </a:stretch>
        </p:blipFill>
        <p:spPr>
          <a:xfrm>
            <a:off x="1411794" y="1539073"/>
            <a:ext cx="8971069" cy="5033959"/>
          </a:xfrm>
          <a:prstGeom prst="rect">
            <a:avLst/>
          </a:prstGeom>
        </p:spPr>
      </p:pic>
    </p:spTree>
    <p:extLst>
      <p:ext uri="{BB962C8B-B14F-4D97-AF65-F5344CB8AC3E}">
        <p14:creationId xmlns:p14="http://schemas.microsoft.com/office/powerpoint/2010/main" val="377433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7791A-2C7E-0904-9699-0B5C3FF303D1}"/>
              </a:ext>
            </a:extLst>
          </p:cNvPr>
          <p:cNvSpPr>
            <a:spLocks noGrp="1"/>
          </p:cNvSpPr>
          <p:nvPr>
            <p:ph type="title"/>
          </p:nvPr>
        </p:nvSpPr>
        <p:spPr/>
        <p:txBody>
          <a:bodyPr/>
          <a:lstStyle/>
          <a:p>
            <a:r>
              <a:rPr kumimoji="1" lang="ja-JP" altLang="en-US" dirty="0"/>
              <a:t>ぺるそな</a:t>
            </a:r>
          </a:p>
        </p:txBody>
      </p:sp>
      <p:sp>
        <p:nvSpPr>
          <p:cNvPr id="3" name="コンテンツ プレースホルダー 2">
            <a:extLst>
              <a:ext uri="{FF2B5EF4-FFF2-40B4-BE49-F238E27FC236}">
                <a16:creationId xmlns:a16="http://schemas.microsoft.com/office/drawing/2014/main" id="{119AAF3F-BFD0-DBDD-9461-F7ABD76EE960}"/>
              </a:ext>
            </a:extLst>
          </p:cNvPr>
          <p:cNvSpPr>
            <a:spLocks noGrp="1"/>
          </p:cNvSpPr>
          <p:nvPr>
            <p:ph idx="1"/>
          </p:nvPr>
        </p:nvSpPr>
        <p:spPr>
          <a:xfrm>
            <a:off x="995515" y="2050639"/>
            <a:ext cx="8826910" cy="1705283"/>
          </a:xfrm>
        </p:spPr>
        <p:txBody>
          <a:bodyPr>
            <a:normAutofit/>
          </a:bodyPr>
          <a:lstStyle/>
          <a:p>
            <a:r>
              <a:rPr lang="ja-JP" altLang="en-US" dirty="0"/>
              <a:t>いろんな知らないやつしりたいなあ</a:t>
            </a:r>
            <a:r>
              <a:rPr kumimoji="1" lang="ja-JP" altLang="en-US" dirty="0"/>
              <a:t>　みたいな不満</a:t>
            </a:r>
            <a:endParaRPr kumimoji="1" lang="en-US" altLang="ja-JP" dirty="0"/>
          </a:p>
          <a:p>
            <a:r>
              <a:rPr lang="en-US" altLang="ja-JP" dirty="0"/>
              <a:t>(</a:t>
            </a:r>
            <a:r>
              <a:rPr lang="ja-JP" altLang="en-US" dirty="0"/>
              <a:t>なんか酒ないかな～みたいなやつ</a:t>
            </a:r>
            <a:r>
              <a:rPr lang="en-US" altLang="ja-JP" dirty="0"/>
              <a:t>)</a:t>
            </a:r>
            <a:endParaRPr kumimoji="1" lang="ja-JP" altLang="en-US" dirty="0"/>
          </a:p>
        </p:txBody>
      </p:sp>
    </p:spTree>
    <p:extLst>
      <p:ext uri="{BB962C8B-B14F-4D97-AF65-F5344CB8AC3E}">
        <p14:creationId xmlns:p14="http://schemas.microsoft.com/office/powerpoint/2010/main" val="32690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E9E7C-9DC3-D6DC-D775-C17B7EF2BC0E}"/>
              </a:ext>
            </a:extLst>
          </p:cNvPr>
          <p:cNvSpPr>
            <a:spLocks noGrp="1"/>
          </p:cNvSpPr>
          <p:nvPr>
            <p:ph type="title"/>
          </p:nvPr>
        </p:nvSpPr>
        <p:spPr/>
        <p:txBody>
          <a:bodyPr/>
          <a:lstStyle/>
          <a:p>
            <a:r>
              <a:rPr kumimoji="1" lang="ja-JP" altLang="en-US" dirty="0"/>
              <a:t>アプリの動画とか再現</a:t>
            </a:r>
          </a:p>
        </p:txBody>
      </p:sp>
      <p:sp>
        <p:nvSpPr>
          <p:cNvPr id="3" name="コンテンツ プレースホルダー 2">
            <a:extLst>
              <a:ext uri="{FF2B5EF4-FFF2-40B4-BE49-F238E27FC236}">
                <a16:creationId xmlns:a16="http://schemas.microsoft.com/office/drawing/2014/main" id="{40BDDEC5-CC57-13B2-E7A3-FEFB5FB6148D}"/>
              </a:ext>
            </a:extLst>
          </p:cNvPr>
          <p:cNvSpPr>
            <a:spLocks noGrp="1"/>
          </p:cNvSpPr>
          <p:nvPr>
            <p:ph idx="1"/>
          </p:nvPr>
        </p:nvSpPr>
        <p:spPr>
          <a:xfrm>
            <a:off x="8212394" y="517934"/>
            <a:ext cx="1501877" cy="809420"/>
          </a:xfrm>
        </p:spPr>
        <p:txBody>
          <a:bodyPr/>
          <a:lstStyle/>
          <a:p>
            <a:r>
              <a:rPr kumimoji="1" lang="ja-JP" altLang="en-US" dirty="0"/>
              <a:t>検索</a:t>
            </a:r>
          </a:p>
        </p:txBody>
      </p:sp>
      <p:pic>
        <p:nvPicPr>
          <p:cNvPr id="5" name="図 4">
            <a:extLst>
              <a:ext uri="{FF2B5EF4-FFF2-40B4-BE49-F238E27FC236}">
                <a16:creationId xmlns:a16="http://schemas.microsoft.com/office/drawing/2014/main" id="{0036B05B-1DE7-011D-AF00-97BC1D2FAB98}"/>
              </a:ext>
            </a:extLst>
          </p:cNvPr>
          <p:cNvPicPr>
            <a:picLocks noChangeAspect="1"/>
          </p:cNvPicPr>
          <p:nvPr/>
        </p:nvPicPr>
        <p:blipFill>
          <a:blip r:embed="rId2"/>
          <a:stretch>
            <a:fillRect/>
          </a:stretch>
        </p:blipFill>
        <p:spPr>
          <a:xfrm>
            <a:off x="1504233" y="1355481"/>
            <a:ext cx="9183533" cy="5188099"/>
          </a:xfrm>
          <a:prstGeom prst="rect">
            <a:avLst/>
          </a:prstGeom>
        </p:spPr>
      </p:pic>
    </p:spTree>
    <p:extLst>
      <p:ext uri="{BB962C8B-B14F-4D97-AF65-F5344CB8AC3E}">
        <p14:creationId xmlns:p14="http://schemas.microsoft.com/office/powerpoint/2010/main" val="2880460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1234</TotalTime>
  <Words>932</Words>
  <Application>Microsoft Office PowerPoint</Application>
  <PresentationFormat>ワイド画面</PresentationFormat>
  <Paragraphs>106</Paragraphs>
  <Slides>25</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NotoSansJP</vt:lpstr>
      <vt:lpstr>游ゴシック</vt:lpstr>
      <vt:lpstr>游ゴシック Light</vt:lpstr>
      <vt:lpstr>Arial</vt:lpstr>
      <vt:lpstr>Office テーマ</vt:lpstr>
      <vt:lpstr>A review</vt:lpstr>
      <vt:lpstr>ながれ</vt:lpstr>
      <vt:lpstr>最初の状況</vt:lpstr>
      <vt:lpstr>ペルソナ紹介</vt:lpstr>
      <vt:lpstr>A review　紹介</vt:lpstr>
      <vt:lpstr>アプリの動画とか再現</vt:lpstr>
      <vt:lpstr>アプリの動画とか再現</vt:lpstr>
      <vt:lpstr>ぺるそな</vt:lpstr>
      <vt:lpstr>アプリの動画とか再現</vt:lpstr>
      <vt:lpstr>アプリの動画とか再現</vt:lpstr>
      <vt:lpstr>アプリの動画とか再現</vt:lpstr>
      <vt:lpstr>アプリの動画とか再現</vt:lpstr>
      <vt:lpstr>アプリの動画とか再現</vt:lpstr>
      <vt:lpstr>アプリの動画とか再現</vt:lpstr>
      <vt:lpstr>アプリの動画とか再現</vt:lpstr>
      <vt:lpstr>アプリの動画とか再現</vt:lpstr>
      <vt:lpstr>あぷりのまとめ</vt:lpstr>
      <vt:lpstr>個々人のできたこと、課題(加藤)</vt:lpstr>
      <vt:lpstr>個々人のできたこと、課題(田中)</vt:lpstr>
      <vt:lpstr>個々人のできたこと、課題(松野)</vt:lpstr>
      <vt:lpstr>個々人のできたこと、課題(佐藤)</vt:lpstr>
      <vt:lpstr>個々人のできたこと、課題(坂本)</vt:lpstr>
      <vt:lpstr>グループのできたこととかいいとこと課題</vt:lpstr>
      <vt:lpstr>まとめ</vt:lpstr>
      <vt:lpstr>謝辞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加藤亜美</dc:creator>
  <cp:lastModifiedBy>加藤亜美</cp:lastModifiedBy>
  <cp:revision>7</cp:revision>
  <dcterms:created xsi:type="dcterms:W3CDTF">2024-06-20T01:29:42Z</dcterms:created>
  <dcterms:modified xsi:type="dcterms:W3CDTF">2024-06-21T13:16:55Z</dcterms:modified>
</cp:coreProperties>
</file>