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0" autoAdjust="0"/>
    <p:restoredTop sz="9466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dirty="0"/>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学生時代は写真部。</a:t>
            </a:r>
            <a:endParaRPr lang="en-US" altLang="ja-JP" dirty="0"/>
          </a:p>
          <a:p>
            <a:r>
              <a:rPr lang="ja-JP" altLang="en-US" dirty="0"/>
              <a:t>居酒屋巡りが好き。いつも枝豆・ビールのセットを頼む。</a:t>
            </a:r>
            <a:endParaRPr lang="en-US" altLang="ja-JP" dirty="0"/>
          </a:p>
          <a:p>
            <a:r>
              <a:rPr lang="ja-JP" altLang="en-US" dirty="0"/>
              <a:t>カラオケでは江南スタイルを披露。</a:t>
            </a:r>
          </a:p>
        </p:txBody>
      </p:sp>
      <p:pic>
        <p:nvPicPr>
          <p:cNvPr id="3" name="図プレースホルダー 2" descr="白いシャツを着ている男性&#10;&#10;自動的に生成された説明">
            <a:extLst>
              <a:ext uri="{FF2B5EF4-FFF2-40B4-BE49-F238E27FC236}">
                <a16:creationId xmlns:a16="http://schemas.microsoft.com/office/drawing/2014/main" id="{9647EFDC-8558-F6D3-F0CB-DEA017212D66}"/>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9083" r="9083"/>
          <a:stretch>
            <a:fillRect/>
          </a:stretch>
        </p:blipFill>
        <p:spPr>
          <a:xfrm>
            <a:off x="515185" y="789071"/>
            <a:ext cx="3125788" cy="2161886"/>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横田　満夫（よこた　みつお）</a:t>
            </a:r>
            <a:endParaRPr lang="en-US" altLang="ja-JP" dirty="0"/>
          </a:p>
          <a:p>
            <a:r>
              <a:rPr lang="ja-JP" altLang="en-US" dirty="0"/>
              <a:t>横浜市在住</a:t>
            </a:r>
            <a:r>
              <a:rPr lang="en-US" altLang="ja-JP" dirty="0"/>
              <a:t>50</a:t>
            </a:r>
            <a:r>
              <a:rPr lang="ja-JP" altLang="en-US" dirty="0"/>
              <a:t>～</a:t>
            </a:r>
            <a:r>
              <a:rPr lang="en-US" altLang="ja-JP" dirty="0"/>
              <a:t>60</a:t>
            </a:r>
            <a:r>
              <a:rPr lang="ja-JP" altLang="en-US" dirty="0"/>
              <a:t>代独身男性</a:t>
            </a:r>
            <a:endParaRPr lang="en-US" altLang="ja-JP" dirty="0"/>
          </a:p>
          <a:p>
            <a:r>
              <a:rPr lang="ja-JP" altLang="en-US" dirty="0"/>
              <a:t>銀行勤務</a:t>
            </a:r>
            <a:endParaRPr lang="en-US" altLang="ja-JP" dirty="0"/>
          </a:p>
          <a:p>
            <a:r>
              <a:rPr lang="ja-JP" altLang="en-US" dirty="0"/>
              <a:t>ゴルフ好き❣</a:t>
            </a:r>
            <a:endParaRPr lang="en-US" altLang="ja-JP" dirty="0"/>
          </a:p>
          <a:p>
            <a:r>
              <a:rPr lang="ja-JP" altLang="en-US" dirty="0"/>
              <a:t>競馬はたしなむ程度。</a:t>
            </a:r>
            <a:endParaRPr lang="en-US" altLang="ja-JP" dirty="0"/>
          </a:p>
          <a:p>
            <a:r>
              <a:rPr lang="ja-JP" altLang="en-US" dirty="0"/>
              <a:t>同僚と仲がいい、人付き合いが良い。</a:t>
            </a:r>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a:t>
            </a:r>
            <a:endParaRPr lang="en-US" altLang="ja-JP" dirty="0"/>
          </a:p>
          <a:p>
            <a:r>
              <a:rPr lang="ja-JP" altLang="en-US" dirty="0"/>
              <a:t>必要最低のみ。</a:t>
            </a:r>
            <a:endParaRPr lang="en-US" altLang="ja-JP" dirty="0"/>
          </a:p>
          <a:p>
            <a:r>
              <a:rPr lang="ja-JP" altLang="en-US" dirty="0"/>
              <a:t>昔</a:t>
            </a:r>
            <a:r>
              <a:rPr lang="en-US" altLang="ja-JP" dirty="0"/>
              <a:t>Facebook</a:t>
            </a:r>
            <a:r>
              <a:rPr lang="ja-JP" altLang="en-US" dirty="0"/>
              <a:t>はやっていた。</a:t>
            </a:r>
            <a:endParaRPr lang="en-US" altLang="ja-JP" dirty="0"/>
          </a:p>
          <a:p>
            <a:endParaRPr lang="en-US" altLang="ja-JP" dirty="0"/>
          </a:p>
          <a:p>
            <a:r>
              <a:rPr lang="ja-JP" altLang="en-US" dirty="0"/>
              <a:t>情報はテレビ、新聞、雑誌。</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a:t>
            </a:r>
            <a:endParaRPr lang="en-US" altLang="ja-JP" dirty="0"/>
          </a:p>
          <a:p>
            <a:r>
              <a:rPr lang="ja-JP" altLang="en-US" dirty="0"/>
              <a:t>最近、行きつけの店に飽きてきた。新しい店を開拓したい。</a:t>
            </a:r>
            <a:endParaRPr lang="en-US" altLang="ja-JP" dirty="0"/>
          </a:p>
          <a:p>
            <a:r>
              <a:rPr lang="ja-JP" altLang="en-US" dirty="0"/>
              <a:t>おなか周りが気になる。太った。</a:t>
            </a:r>
            <a:endParaRPr lang="en-US" altLang="ja-JP" dirty="0"/>
          </a:p>
          <a:p>
            <a:r>
              <a:rPr lang="ja-JP" altLang="en-US" dirty="0"/>
              <a:t>後輩に紹介する店が少なくなってきた。</a:t>
            </a:r>
            <a:endParaRPr lang="en-US" altLang="ja-JP" dirty="0"/>
          </a:p>
          <a:p>
            <a:r>
              <a:rPr lang="ja-JP" altLang="en-US" dirty="0"/>
              <a:t>時間がない。</a:t>
            </a:r>
            <a:endParaRPr lang="en-US" altLang="ja-JP" dirty="0"/>
          </a:p>
          <a:p>
            <a:r>
              <a:rPr lang="ja-JP" altLang="en-US"/>
              <a:t>若者についていけないから機械に弱い。</a:t>
            </a:r>
            <a:endParaRPr lang="en-US" altLang="ja-JP" dirty="0"/>
          </a:p>
          <a:p>
            <a:r>
              <a:rPr lang="ja-JP" altLang="en-US" dirty="0"/>
              <a:t>満足：</a:t>
            </a:r>
            <a:endParaRPr lang="en-US" altLang="ja-JP" dirty="0"/>
          </a:p>
          <a:p>
            <a:r>
              <a:rPr lang="ja-JP" altLang="en-US" dirty="0"/>
              <a:t>おすすめを紹介すると喜んでもらえること。</a:t>
            </a:r>
            <a:endParaRPr lang="en-US" altLang="ja-JP" dirty="0"/>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毎回新作を飲むほどスタバ大好き。バイトはしていない。休日は都会に出てカフェ行く。オーディションで結成された</a:t>
            </a:r>
            <a:r>
              <a:rPr lang="en-US" altLang="ja-JP" dirty="0" err="1"/>
              <a:t>kpop</a:t>
            </a:r>
            <a:r>
              <a:rPr lang="ja-JP" altLang="en-US" dirty="0"/>
              <a:t>グループの推し活。</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氏名：山下　悠貴 （やました　ゆうき）</a:t>
            </a:r>
            <a:endParaRPr lang="en-US" altLang="ja-JP" dirty="0"/>
          </a:p>
          <a:p>
            <a:r>
              <a:rPr lang="ja-JP" altLang="en-US" dirty="0"/>
              <a:t>年齢：</a:t>
            </a:r>
            <a:r>
              <a:rPr lang="en-US" altLang="ja-JP" dirty="0"/>
              <a:t>17</a:t>
            </a:r>
            <a:r>
              <a:rPr lang="ja-JP" altLang="en-US" dirty="0"/>
              <a:t>歳</a:t>
            </a:r>
            <a:endParaRPr lang="en-US" altLang="ja-JP" dirty="0"/>
          </a:p>
          <a:p>
            <a:r>
              <a:rPr lang="ja-JP" altLang="en-US" dirty="0"/>
              <a:t>収入：お小遣い</a:t>
            </a:r>
            <a:endParaRPr lang="en-US" altLang="ja-JP" dirty="0"/>
          </a:p>
          <a:p>
            <a:r>
              <a:rPr lang="ja-JP" altLang="en-US" dirty="0"/>
              <a:t>学歴：高校</a:t>
            </a:r>
            <a:r>
              <a:rPr lang="en-US" altLang="ja-JP" dirty="0"/>
              <a:t>2</a:t>
            </a:r>
            <a:r>
              <a:rPr lang="ja-JP" altLang="en-US" dirty="0"/>
              <a:t>年生</a:t>
            </a:r>
            <a:endParaRPr lang="en-US" altLang="ja-JP" dirty="0"/>
          </a:p>
          <a:p>
            <a:r>
              <a:rPr lang="ja-JP" altLang="en-US" dirty="0"/>
              <a:t>出生：新潟県</a:t>
            </a:r>
            <a:endParaRPr lang="en-US" altLang="ja-JP" dirty="0"/>
          </a:p>
          <a:p>
            <a:r>
              <a:rPr lang="ja-JP" altLang="en-US" dirty="0"/>
              <a:t>家族：両親・兄・大型犬と実家暮らし</a:t>
            </a:r>
            <a:endParaRPr lang="en-US" altLang="ja-JP" dirty="0"/>
          </a:p>
          <a:p>
            <a:r>
              <a:rPr lang="ja-JP" altLang="en-US" dirty="0"/>
              <a:t>特徴：美容好き。流行に敏感。箱入り娘で不自由なく生活してきた。インフルエンサーのダイエット法を真に受けてしまう。</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：連絡用</a:t>
            </a:r>
            <a:endParaRPr lang="en-US" altLang="ja-JP" dirty="0"/>
          </a:p>
          <a:p>
            <a:r>
              <a:rPr lang="en-US" altLang="ja-JP" dirty="0"/>
              <a:t>X(</a:t>
            </a:r>
            <a:r>
              <a:rPr lang="ja-JP" altLang="en-US" dirty="0"/>
              <a:t>旧</a:t>
            </a:r>
            <a:r>
              <a:rPr lang="en-US" altLang="ja-JP" dirty="0"/>
              <a:t>Twitter)</a:t>
            </a:r>
            <a:r>
              <a:rPr lang="ja-JP" altLang="en-US" dirty="0"/>
              <a:t>：アカウントだけ</a:t>
            </a:r>
            <a:endParaRPr lang="en-US" altLang="ja-JP" dirty="0"/>
          </a:p>
          <a:p>
            <a:r>
              <a:rPr lang="en-US" altLang="ja-JP" dirty="0"/>
              <a:t>Instagram</a:t>
            </a:r>
            <a:r>
              <a:rPr lang="ja-JP" altLang="en-US" dirty="0"/>
              <a:t>：</a:t>
            </a:r>
            <a:r>
              <a:rPr lang="en-US" altLang="ja-JP" dirty="0"/>
              <a:t>1</a:t>
            </a:r>
            <a:r>
              <a:rPr lang="ja-JP" altLang="en-US" dirty="0"/>
              <a:t>日</a:t>
            </a:r>
            <a:r>
              <a:rPr lang="en-US" altLang="ja-JP" dirty="0"/>
              <a:t>2</a:t>
            </a:r>
            <a:r>
              <a:rPr lang="ja-JP" altLang="en-US" dirty="0"/>
              <a:t>回ストーリー</a:t>
            </a:r>
            <a:endParaRPr lang="en-US" altLang="ja-JP" dirty="0"/>
          </a:p>
          <a:p>
            <a:r>
              <a:rPr lang="en-US" altLang="ja-JP" dirty="0"/>
              <a:t>TikTok</a:t>
            </a:r>
            <a:r>
              <a:rPr lang="ja-JP" altLang="en-US" dirty="0"/>
              <a:t>：一日中見ている</a:t>
            </a:r>
            <a:endParaRPr lang="en-US" altLang="ja-JP" dirty="0"/>
          </a:p>
          <a:p>
            <a:r>
              <a:rPr lang="en-US" altLang="ja-JP" dirty="0" err="1"/>
              <a:t>BeReal</a:t>
            </a:r>
            <a:r>
              <a:rPr lang="ja-JP" altLang="en-US" dirty="0"/>
              <a:t>：流行ってるからやってる</a:t>
            </a:r>
            <a:endParaRPr lang="en-US" altLang="ja-JP" dirty="0"/>
          </a:p>
          <a:p>
            <a:r>
              <a:rPr lang="en-US" altLang="ja-JP" dirty="0"/>
              <a:t>Facebook</a:t>
            </a:r>
            <a:r>
              <a:rPr lang="ja-JP" altLang="en-US" dirty="0"/>
              <a:t>：知らない</a:t>
            </a:r>
          </a:p>
          <a:p>
            <a:r>
              <a:rPr lang="en-US" altLang="ja-JP" dirty="0"/>
              <a:t>YouTube</a:t>
            </a:r>
            <a:r>
              <a:rPr lang="ja-JP" altLang="en-US" dirty="0"/>
              <a:t>：インフルエンサーのダイエット法を真に受けてしまう。</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a:t>
            </a:r>
            <a:endParaRPr lang="en-US" altLang="ja-JP" dirty="0"/>
          </a:p>
          <a:p>
            <a:r>
              <a:rPr lang="ja-JP" altLang="en-US" dirty="0"/>
              <a:t>ヘアオイルを探している。</a:t>
            </a:r>
            <a:endParaRPr lang="en-US" altLang="ja-JP" dirty="0"/>
          </a:p>
          <a:p>
            <a:r>
              <a:rPr lang="ja-JP" altLang="en-US" dirty="0"/>
              <a:t>イエベ・ブルべ気にしてる。</a:t>
            </a:r>
            <a:endParaRPr lang="en-US" altLang="ja-JP" dirty="0"/>
          </a:p>
          <a:p>
            <a:r>
              <a:rPr lang="ja-JP" altLang="en-US" dirty="0"/>
              <a:t>時間がない。</a:t>
            </a:r>
            <a:endParaRPr lang="en-US" altLang="ja-JP" dirty="0"/>
          </a:p>
          <a:p>
            <a:r>
              <a:rPr lang="ja-JP" altLang="en-US" dirty="0"/>
              <a:t>満足：</a:t>
            </a:r>
            <a:endParaRPr lang="en-US" altLang="ja-JP" dirty="0"/>
          </a:p>
          <a:p>
            <a:r>
              <a:rPr lang="ja-JP" altLang="en-US" dirty="0"/>
              <a:t>学校楽しい。行事楽しむ派。</a:t>
            </a:r>
            <a:endParaRPr lang="en-US" altLang="ja-JP" dirty="0"/>
          </a:p>
          <a:p>
            <a:r>
              <a:rPr lang="ja-JP" altLang="en-US" dirty="0"/>
              <a:t>欲求：</a:t>
            </a:r>
            <a:endParaRPr lang="en-US" altLang="ja-JP" dirty="0"/>
          </a:p>
          <a:p>
            <a:r>
              <a:rPr lang="ja-JP" altLang="en-US" dirty="0"/>
              <a:t>ダイエット法。</a:t>
            </a:r>
            <a:endParaRPr lang="en-US" altLang="ja-JP" dirty="0"/>
          </a:p>
          <a:p>
            <a:endParaRPr lang="ja-JP" altLang="en-US" dirty="0"/>
          </a:p>
        </p:txBody>
      </p:sp>
      <p:pic>
        <p:nvPicPr>
          <p:cNvPr id="4" name="図 3" descr="ネクタイを締めた女性&#10;&#10;自動的に生成された説明">
            <a:extLst>
              <a:ext uri="{FF2B5EF4-FFF2-40B4-BE49-F238E27FC236}">
                <a16:creationId xmlns:a16="http://schemas.microsoft.com/office/drawing/2014/main" id="{1F17702E-AA26-4731-73B0-5337A43A534B}"/>
              </a:ext>
            </a:extLst>
          </p:cNvPr>
          <p:cNvPicPr>
            <a:picLocks noChangeAspect="1"/>
          </p:cNvPicPr>
          <p:nvPr/>
        </p:nvPicPr>
        <p:blipFill rotWithShape="1">
          <a:blip r:embed="rId2">
            <a:extLst>
              <a:ext uri="{28A0092B-C50C-407E-A947-70E740481C1C}">
                <a14:useLocalDpi xmlns:a14="http://schemas.microsoft.com/office/drawing/2010/main" val="0"/>
              </a:ext>
            </a:extLst>
          </a:blip>
          <a:srcRect b="14555"/>
          <a:stretch/>
        </p:blipFill>
        <p:spPr>
          <a:xfrm>
            <a:off x="861081" y="638175"/>
            <a:ext cx="2303367" cy="2289862"/>
          </a:xfrm>
          <a:prstGeom prst="rect">
            <a:avLst/>
          </a:prstGeom>
        </p:spPr>
      </p:pic>
    </p:spTree>
    <p:extLst>
      <p:ext uri="{BB962C8B-B14F-4D97-AF65-F5344CB8AC3E}">
        <p14:creationId xmlns:p14="http://schemas.microsoft.com/office/powerpoint/2010/main" val="296751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901</Words>
  <Application>Microsoft Office PowerPoint</Application>
  <PresentationFormat>ワイド画面</PresentationFormat>
  <Paragraphs>67</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游ゴシック</vt:lpstr>
      <vt:lpstr>Arial</vt:lpstr>
      <vt:lpstr>Office テーマ</vt:lpstr>
      <vt:lpstr>ペルソナ設定</vt:lpstr>
      <vt:lpstr>PowerPoint プレゼンテーション</vt:lpstr>
      <vt:lpstr>PowerPoint プレゼンテーション</vt:lpstr>
      <vt:lpstr>ペルソナ（サンプル）</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佐藤優里</cp:lastModifiedBy>
  <cp:revision>19</cp:revision>
  <dcterms:created xsi:type="dcterms:W3CDTF">2022-05-26T01:13:26Z</dcterms:created>
  <dcterms:modified xsi:type="dcterms:W3CDTF">2024-06-04T06:25:41Z</dcterms:modified>
</cp:coreProperties>
</file>