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9" r:id="rId10"/>
    <p:sldId id="278" r:id="rId11"/>
    <p:sldId id="281" r:id="rId12"/>
    <p:sldId id="280" r:id="rId13"/>
    <p:sldId id="282" r:id="rId14"/>
    <p:sldId id="283" r:id="rId15"/>
    <p:sldId id="284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5" r:id="rId24"/>
    <p:sldId id="276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F68B0-787C-4FF9-A72F-E1BFB8E5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FA625F-19FD-C10E-5ACF-285228D4B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0F537-BC5D-D15A-9D37-957B62DA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6D45CA-C25F-E9E6-CFE0-41A0BA1C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A59269-C253-D0AF-50B6-0618C948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89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FDE6F-8248-DC60-53F4-D4C969E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7BCBD5-F044-0C28-2DD1-2ECD4578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63A0A-97C9-EB12-EAC2-8016714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7FCC2-F7D6-CD9E-91DD-45CB0167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DA6F5-49A1-CD6D-A026-1B22256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597678-785F-F464-E148-23E0FD84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63BEDF-0796-5A94-E93F-89151DC9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3F6FC8-E00E-33A5-EB4B-FDFA6848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36C1B-FA7B-120F-5046-E66E9D17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2AB6AB-DF13-AD0B-6AFB-098FF3F8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67411-B6E5-41FC-2A35-1B6F7C74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2B8DA-9CCD-DB76-0DFD-6D66C904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1BE71-5944-D8B4-20AA-DA14F7D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987EE-DE8C-45DE-01B6-7A008566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8CFAF-4E1D-47F3-6EE6-F2442F0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7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2614E-25EA-88F5-49FA-F4DA629C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6553D-64F8-955D-EF79-FD4C5A76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AE5E6C-F68D-C737-7DAB-5C34FF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FA49F-A334-C5E8-D260-9328944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5B52CA-A81D-14B2-15AC-36834E80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30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4CC1-2C16-D4E1-9A72-CC393C98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57C12-CC04-F823-C0EA-FCCDEB4A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2E41A-3EE9-9A5B-8AE2-5572D9D5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B5B44C-C035-1D3A-7387-BB8AF249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8F50C-0EA1-1B15-ED45-F53B32B6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E92C4-0A29-C8A3-72FA-DE04738A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9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C1149-326C-8BD3-EAA4-BDC34F83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990D0-10E9-F920-56F0-D8B64DF1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49F16B-EDE2-B877-E9A1-6EA5668C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CB1643-B37D-B76F-D618-BE93F34A2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B7C96A-F230-6F4C-0CE9-A379DE4F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7223DE-D523-F861-8EE5-F3B6CA46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B481B0-B612-CB82-66FF-A520D814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83930C-12A8-7F6A-379D-CD66A98F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E5CA9-7233-16F5-6F70-CFB83C54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0F1546-700A-5077-949E-7BE37E1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F15FB7-1032-DC3F-C544-B5A8BF36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C059E8-B868-59A6-BCAC-261DC457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2DE7E3-E610-C8C8-2FCC-11DD65C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808ECF-6975-AB61-3E75-034A7110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B1B921-344C-D0E7-BE29-4907F179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19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406DC-034B-1CA7-8FF7-FF6B5119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81797-931E-14D4-F547-C88E34A4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921202-F7AC-73EF-85CD-1BC5FADF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71A5F7-005F-A147-9F2D-917E0779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CA167-3E0D-0C98-6DED-983CB463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9870D-B16B-43AE-E137-C79E6C5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2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F5A8-FCC3-2F52-F297-BB9EE259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2F5F11-A839-025A-A8C3-912D3B2AC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35F20-4671-179B-AA5B-9159356E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AFAB8E-AE4D-A773-2830-A357968E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4D573B-5F8A-23DB-ECA2-A1CFFDA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200F6-9F20-7260-C6AC-1EA52CBE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1E8A92-0DE8-CA7B-D90D-3CE0B1D9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7800B-A90B-57F0-C9B7-8129D01B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D725B-83BA-6FE8-8234-D1D3B6877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01BEF-F6B8-4853-9817-57B313B2EBC0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3F9A1-8A76-3D9D-EF31-F6CF3E86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196575-0A7B-69C6-EB92-767933D00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DCE45-F02B-4DDF-B291-3FC26D18B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8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183F2-FDDE-41C8-4A78-DD9B3B728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 review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AEA3E4-37EA-77EC-06EE-6903D6B56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あ　加藤亜美</a:t>
            </a:r>
            <a:endParaRPr lang="en-US" altLang="ja-JP" dirty="0"/>
          </a:p>
          <a:p>
            <a:r>
              <a:rPr kumimoji="1" lang="ja-JP" altLang="en-US" dirty="0"/>
              <a:t>田中敦</a:t>
            </a:r>
            <a:endParaRPr kumimoji="1" lang="en-US" altLang="ja-JP" dirty="0"/>
          </a:p>
          <a:p>
            <a:r>
              <a:rPr lang="ja-JP" altLang="en-US" dirty="0"/>
              <a:t>松野竜也</a:t>
            </a:r>
            <a:endParaRPr lang="en-US" altLang="ja-JP" dirty="0"/>
          </a:p>
          <a:p>
            <a:r>
              <a:rPr kumimoji="1" lang="ja-JP" altLang="en-US" dirty="0"/>
              <a:t>佐藤優里</a:t>
            </a:r>
            <a:endParaRPr kumimoji="1" lang="en-US" altLang="ja-JP" dirty="0"/>
          </a:p>
          <a:p>
            <a:r>
              <a:rPr lang="ja-JP" altLang="en-US" dirty="0"/>
              <a:t>坂本菜乃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216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26" y="203302"/>
            <a:ext cx="4392561" cy="117321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検索からみつけていいな～フォローしちゃおとかいう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18127D-CC8A-AA43-9F1F-3E14F9B4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14" y="1578708"/>
            <a:ext cx="8160367" cy="4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26" y="203302"/>
            <a:ext cx="4392561" cy="117321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検索からみつけていいな～フォローしちゃおとかいう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1D8538-B330-9702-A7B4-27BDD076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44" y="1376516"/>
            <a:ext cx="8514634" cy="47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7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26" y="203302"/>
            <a:ext cx="4392561" cy="117321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検索からみつけていいな～フォローしちゃおとかいう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A03477-81CF-C850-5842-91ACE962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43" y="1532972"/>
            <a:ext cx="8785786" cy="4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26" y="203302"/>
            <a:ext cx="4392561" cy="117321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検索からみつけていいな～フォローしちゃおとかいう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18127D-CC8A-AA43-9F1F-3E14F9B4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14" y="1578708"/>
            <a:ext cx="8160367" cy="4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26" y="203302"/>
            <a:ext cx="4392561" cy="117321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検索からみつけていいな～フォローしちゃおとかいう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3117BD-908C-F8FB-EC9D-ABDCB181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04" y="1376516"/>
            <a:ext cx="8883592" cy="49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26" y="203302"/>
            <a:ext cx="4392561" cy="117321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検索からみつけていいな～フォローしちゃおとかいう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8C38E2A-D7F3-D875-3FEB-10C7B61A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09" y="1538339"/>
            <a:ext cx="8681782" cy="48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A1F59-AD7B-B6B1-70EF-13A36DF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あぷりのまとめ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54117-5049-AF4B-D159-FCAA0A97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こういう人向け</a:t>
            </a:r>
            <a:endParaRPr kumimoji="1" lang="en-US" altLang="ja-JP" dirty="0"/>
          </a:p>
          <a:p>
            <a:r>
              <a:rPr lang="ja-JP" altLang="en-US" dirty="0"/>
              <a:t>こういうことができる</a:t>
            </a:r>
            <a:endParaRPr lang="en-US" altLang="ja-JP" dirty="0"/>
          </a:p>
          <a:p>
            <a:r>
              <a:rPr kumimoji="1" lang="ja-JP" altLang="en-US" dirty="0"/>
              <a:t>こういう改善点がある</a:t>
            </a:r>
          </a:p>
        </p:txBody>
      </p:sp>
    </p:spTree>
    <p:extLst>
      <p:ext uri="{BB962C8B-B14F-4D97-AF65-F5344CB8AC3E}">
        <p14:creationId xmlns:p14="http://schemas.microsoft.com/office/powerpoint/2010/main" val="158720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E2880-C44F-D8FD-A2E8-5CCF3F68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グループのできたこととかいいとこと課題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86A1A-9DBC-0F30-369C-D10C7575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あぷりをつくるにあたってグループでこんなことをがんばった</a:t>
            </a:r>
            <a:endParaRPr kumimoji="1" lang="en-US" altLang="ja-JP" dirty="0"/>
          </a:p>
          <a:p>
            <a:r>
              <a:rPr lang="ja-JP" altLang="en-US" dirty="0"/>
              <a:t>褒めあって自己肯定感を高めながら進めることで、技術力が足りなく感じても挫けず進められた</a:t>
            </a:r>
            <a:endParaRPr lang="en-US" altLang="ja-JP" dirty="0"/>
          </a:p>
          <a:p>
            <a:r>
              <a:rPr lang="ja-JP" altLang="en-US" dirty="0"/>
              <a:t>田中君の板書貼って講義うけたみたいなことするか</a:t>
            </a:r>
            <a:endParaRPr lang="en-US" altLang="ja-JP" dirty="0"/>
          </a:p>
          <a:p>
            <a:r>
              <a:rPr kumimoji="1" lang="ja-JP" altLang="en-US" dirty="0"/>
              <a:t>改善点</a:t>
            </a:r>
          </a:p>
        </p:txBody>
      </p:sp>
    </p:spTree>
    <p:extLst>
      <p:ext uri="{BB962C8B-B14F-4D97-AF65-F5344CB8AC3E}">
        <p14:creationId xmlns:p14="http://schemas.microsoft.com/office/powerpoint/2010/main" val="263785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1917A-9579-E4E8-ABB2-460835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個々人のできたこと、課題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加藤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7E4CC-F15F-DDFC-9A72-BD80CF0C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1917A-9579-E4E8-ABB2-460835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個々人のできたこと、課題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田中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7E4CC-F15F-DDFC-9A72-BD80CF0C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65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6146-2252-3283-96FA-91E36D0B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ながれ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DCB0A-71CA-2D5C-2E0B-4A54C35F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26237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1917A-9579-E4E8-ABB2-460835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個々人のできたこと、課題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松野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7E4CC-F15F-DDFC-9A72-BD80CF0C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7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1917A-9579-E4E8-ABB2-460835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個々人のできたこと、課題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佐藤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7E4CC-F15F-DDFC-9A72-BD80CF0C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2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1917A-9579-E4E8-ABB2-460835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個々人のできたこと、課題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坂本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7E4CC-F15F-DDFC-9A72-BD80CF0C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5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09C95-A968-56AB-0948-E5246985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CF21E-F5D9-06EF-24AE-CCBE2447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アプリ開発をまとめて社会人になったときにどう活かせるか</a:t>
            </a:r>
            <a:endParaRPr kumimoji="1" lang="en-US" altLang="ja-JP" dirty="0"/>
          </a:p>
          <a:p>
            <a:r>
              <a:rPr lang="ja-JP" altLang="en-US" dirty="0"/>
              <a:t>悟り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112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5DD80-A4D9-AB6D-8D06-FD8CA6BB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FD0F9-A7C1-762E-4094-E1D4BC1F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7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77EEB-7BDB-1A53-FC97-2CDE6A7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最初の状況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623AC-009D-F625-D8E3-00A826D0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全員初心者</a:t>
            </a:r>
            <a:endParaRPr kumimoji="1" lang="en-US" altLang="ja-JP" dirty="0"/>
          </a:p>
          <a:p>
            <a:r>
              <a:rPr lang="ja-JP" altLang="en-US" dirty="0"/>
              <a:t>なにも分からない</a:t>
            </a:r>
            <a:endParaRPr lang="en-US" altLang="ja-JP" dirty="0"/>
          </a:p>
          <a:p>
            <a:r>
              <a:rPr kumimoji="1" lang="ja-JP" altLang="en-US" dirty="0"/>
              <a:t>アプリ開発が始まった時、何もわからな過ぎてまずなにから決めればよいか先生に聞いた</a:t>
            </a:r>
            <a:endParaRPr kumimoji="1" lang="en-US" altLang="ja-JP" dirty="0"/>
          </a:p>
          <a:p>
            <a:r>
              <a:rPr lang="ja-JP" altLang="en-US" dirty="0"/>
              <a:t>チーム名「あ」の由来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3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7F2FA-C375-0866-E933-4FAB705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B0812-7F72-80A0-92AD-729436C5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45" y="264318"/>
            <a:ext cx="3546987" cy="1527175"/>
          </a:xfrm>
        </p:spPr>
        <p:txBody>
          <a:bodyPr/>
          <a:lstStyle/>
          <a:p>
            <a:r>
              <a:rPr kumimoji="1" lang="ja-JP" altLang="en-US" dirty="0"/>
              <a:t>みつお</a:t>
            </a:r>
            <a:endParaRPr kumimoji="1" lang="en-US" altLang="ja-JP" dirty="0"/>
          </a:p>
          <a:p>
            <a:r>
              <a:rPr lang="ja-JP" altLang="en-US" dirty="0"/>
              <a:t>こんな人</a:t>
            </a:r>
            <a:endParaRPr lang="en-US" altLang="ja-JP" dirty="0"/>
          </a:p>
          <a:p>
            <a:r>
              <a:rPr kumimoji="1" lang="ja-JP" altLang="en-US" dirty="0"/>
              <a:t>不満とか満足の話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3C2D1F-8A03-1D82-2F9C-9B0B016A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19" y="1791493"/>
            <a:ext cx="9230762" cy="47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4DA0E-67E8-286B-2DC8-0D5123F5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アプリの動画とか再現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B7EEA-E87A-C019-D161-0405451F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45" y="862064"/>
            <a:ext cx="2937387" cy="50017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レビュー登録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D16F14-DE5F-97AD-6B6D-CC78C562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08" y="1615394"/>
            <a:ext cx="8611802" cy="487748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03B084-D67A-B8A0-220D-5A2BAE1D1A5F}"/>
              </a:ext>
            </a:extLst>
          </p:cNvPr>
          <p:cNvSpPr txBox="1"/>
          <p:nvPr/>
        </p:nvSpPr>
        <p:spPr>
          <a:xfrm rot="9054370">
            <a:off x="8867233" y="5056304"/>
            <a:ext cx="2310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80405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4DA0E-67E8-286B-2DC8-0D5123F5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アプリの動画とか再現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B7EEA-E87A-C019-D161-0405451F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45" y="862064"/>
            <a:ext cx="2937387" cy="50017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レビュー登録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13EEF4-3EAE-B74E-7E48-437D2B5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94" y="1539073"/>
            <a:ext cx="8971069" cy="5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7791A-2C7E-0904-9699-0B5C3FF3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ぺるそな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9AAF3F-BFD0-DBDD-9461-F7ABD76E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5" y="2050639"/>
            <a:ext cx="8826910" cy="1705283"/>
          </a:xfrm>
        </p:spPr>
        <p:txBody>
          <a:bodyPr>
            <a:normAutofit/>
          </a:bodyPr>
          <a:lstStyle/>
          <a:p>
            <a:r>
              <a:rPr lang="ja-JP" altLang="en-US" dirty="0"/>
              <a:t>いろんな知らないやつしりたいなあ</a:t>
            </a:r>
            <a:r>
              <a:rPr kumimoji="1" lang="ja-JP" altLang="en-US" dirty="0"/>
              <a:t>　みたいな不満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なんか酒ないかな～みたいなやつ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0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394" y="517934"/>
            <a:ext cx="1501877" cy="809420"/>
          </a:xfrm>
        </p:spPr>
        <p:txBody>
          <a:bodyPr/>
          <a:lstStyle/>
          <a:p>
            <a:r>
              <a:rPr kumimoji="1" lang="ja-JP" altLang="en-US" dirty="0"/>
              <a:t>検索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36B05B-1DE7-011D-AF00-97BC1D2F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33" y="1355481"/>
            <a:ext cx="9183533" cy="518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9E7C-9DC3-D6DC-D775-C17B7E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アプリの動画とか再現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DDEC5-CC57-13B2-E7A3-FEFB5FB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394" y="517934"/>
            <a:ext cx="1501877" cy="809420"/>
          </a:xfrm>
        </p:spPr>
        <p:txBody>
          <a:bodyPr/>
          <a:lstStyle/>
          <a:p>
            <a:r>
              <a:rPr kumimoji="1" lang="ja-JP" altLang="en-US" dirty="0"/>
              <a:t>検索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492A48-79DE-31DD-C7FB-3F2EFD6F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61" y="1327354"/>
            <a:ext cx="9253278" cy="52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2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323</Words>
  <Application>Microsoft Office PowerPoint</Application>
  <PresentationFormat>ワイド画面</PresentationFormat>
  <Paragraphs>59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A review</vt:lpstr>
      <vt:lpstr>ながれ</vt:lpstr>
      <vt:lpstr>最初の状況</vt:lpstr>
      <vt:lpstr>ペルソナ紹介</vt:lpstr>
      <vt:lpstr>アプリの動画とか再現</vt:lpstr>
      <vt:lpstr>アプリの動画とか再現</vt:lpstr>
      <vt:lpstr>ぺるそな</vt:lpstr>
      <vt:lpstr>アプリの動画とか再現</vt:lpstr>
      <vt:lpstr>アプリの動画とか再現</vt:lpstr>
      <vt:lpstr>アプリの動画とか再現</vt:lpstr>
      <vt:lpstr>アプリの動画とか再現</vt:lpstr>
      <vt:lpstr>アプリの動画とか再現</vt:lpstr>
      <vt:lpstr>アプリの動画とか再現</vt:lpstr>
      <vt:lpstr>アプリの動画とか再現</vt:lpstr>
      <vt:lpstr>アプリの動画とか再現</vt:lpstr>
      <vt:lpstr>あぷりのまとめ</vt:lpstr>
      <vt:lpstr>グループのできたこととかいいとこと課題</vt:lpstr>
      <vt:lpstr>個々人のできたこと、課題(加藤)</vt:lpstr>
      <vt:lpstr>個々人のできたこと、課題(田中)</vt:lpstr>
      <vt:lpstr>個々人のできたこと、課題(松野)</vt:lpstr>
      <vt:lpstr>個々人のできたこと、課題(佐藤)</vt:lpstr>
      <vt:lpstr>個々人のできたこと、課題(坂本)</vt:lpstr>
      <vt:lpstr>まとめ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加藤亜美</dc:creator>
  <cp:lastModifiedBy>加藤亜美</cp:lastModifiedBy>
  <cp:revision>4</cp:revision>
  <dcterms:created xsi:type="dcterms:W3CDTF">2024-06-20T01:29:42Z</dcterms:created>
  <dcterms:modified xsi:type="dcterms:W3CDTF">2024-06-20T16:35:02Z</dcterms:modified>
</cp:coreProperties>
</file>