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2024/6/20</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2024/6/20</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2024/6/20</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横田満夫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田舎の実家で育ち、仲のいい夫婦に育てられた。</a:t>
            </a:r>
            <a:endParaRPr lang="en-US" altLang="ja-JP" dirty="0"/>
          </a:p>
          <a:p>
            <a:r>
              <a:rPr lang="ja-JP" altLang="en-US" dirty="0"/>
              <a:t>小・中は友人の多くが野球部に入部することにしていたため、自分も流されて入部する。</a:t>
            </a:r>
            <a:endParaRPr lang="en-US" altLang="ja-JP" dirty="0"/>
          </a:p>
          <a:p>
            <a:r>
              <a:rPr lang="ja-JP" altLang="en-US" dirty="0"/>
              <a:t>中学で運動部ノリについていけず、高校生時代は写真部に入部。風景を撮ることが趣味になる。</a:t>
            </a:r>
            <a:endParaRPr lang="en-US" altLang="ja-JP" dirty="0"/>
          </a:p>
          <a:p>
            <a:r>
              <a:rPr lang="ja-JP" altLang="en-US" dirty="0"/>
              <a:t>高校卒業後銀行に就職し、同期と居酒屋に飲みにいくようになる。</a:t>
            </a:r>
            <a:endParaRPr lang="en-US" altLang="ja-JP" dirty="0"/>
          </a:p>
          <a:p>
            <a:r>
              <a:rPr lang="ja-JP" altLang="en-US" dirty="0"/>
              <a:t>いつも枝豆・ビールのセットを頼む。</a:t>
            </a:r>
            <a:endParaRPr lang="en-US" altLang="ja-JP" dirty="0"/>
          </a:p>
          <a:p>
            <a:r>
              <a:rPr lang="ja-JP" altLang="en-US" dirty="0"/>
              <a:t>カラオケでは江南スタイルを披露。</a:t>
            </a:r>
            <a:endParaRPr lang="en-US" altLang="ja-JP" dirty="0"/>
          </a:p>
          <a:p>
            <a:endParaRPr lang="en-US" altLang="ja-JP" dirty="0"/>
          </a:p>
          <a:p>
            <a:endParaRPr lang="ja-JP" altLang="en-US" dirty="0"/>
          </a:p>
        </p:txBody>
      </p:sp>
      <p:pic>
        <p:nvPicPr>
          <p:cNvPr id="11" name="図プレースホルダー 10">
            <a:extLst>
              <a:ext uri="{FF2B5EF4-FFF2-40B4-BE49-F238E27FC236}">
                <a16:creationId xmlns:a16="http://schemas.microsoft.com/office/drawing/2014/main" id="{F546AFCB-A1C1-4A39-E66E-0E97FAAACAE0}"/>
              </a:ext>
            </a:extLst>
          </p:cNvPr>
          <p:cNvPicPr>
            <a:picLocks noGrp="1" noChangeAspect="1"/>
          </p:cNvPicPr>
          <p:nvPr>
            <p:ph type="pic" idx="13"/>
          </p:nvPr>
        </p:nvPicPr>
        <p:blipFill>
          <a:blip r:embed="rId2"/>
          <a:srcRect t="413" b="413"/>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sz="2000" b="1" dirty="0"/>
              <a:t>横田満夫</a:t>
            </a:r>
            <a:r>
              <a:rPr lang="en-US" altLang="ja-JP" sz="2000" b="1" dirty="0"/>
              <a:t>(</a:t>
            </a:r>
            <a:r>
              <a:rPr lang="ja-JP" altLang="en-US" sz="2000" b="1" dirty="0"/>
              <a:t>よこたみつお</a:t>
            </a:r>
            <a:r>
              <a:rPr lang="en-US" altLang="ja-JP" sz="2000" b="1" dirty="0"/>
              <a:t>)</a:t>
            </a:r>
          </a:p>
          <a:p>
            <a:r>
              <a:rPr lang="en-US" altLang="ja-JP" dirty="0"/>
              <a:t>53</a:t>
            </a:r>
            <a:r>
              <a:rPr lang="ja-JP" altLang="en-US" dirty="0"/>
              <a:t>歳独身　</a:t>
            </a:r>
            <a:endParaRPr lang="en-US" altLang="ja-JP" dirty="0"/>
          </a:p>
          <a:p>
            <a:r>
              <a:rPr lang="ja-JP" altLang="en-US" dirty="0"/>
              <a:t>横浜市在住</a:t>
            </a:r>
            <a:endParaRPr lang="en-US" altLang="ja-JP" dirty="0"/>
          </a:p>
          <a:p>
            <a:r>
              <a:rPr lang="ja-JP" altLang="en-US" dirty="0"/>
              <a:t>銀行勤務</a:t>
            </a:r>
            <a:endParaRPr lang="en-US" altLang="ja-JP" dirty="0"/>
          </a:p>
          <a:p>
            <a:r>
              <a:rPr lang="ja-JP" altLang="en-US" dirty="0"/>
              <a:t>ゴルフ・酒、居酒屋巡りが好き</a:t>
            </a:r>
            <a:endParaRPr lang="en-US" altLang="ja-JP" dirty="0"/>
          </a:p>
          <a:p>
            <a:r>
              <a:rPr lang="ja-JP" altLang="en-US" dirty="0"/>
              <a:t>競馬はたしなむ程度</a:t>
            </a:r>
            <a:endParaRPr lang="en-US" altLang="ja-JP" dirty="0"/>
          </a:p>
          <a:p>
            <a:r>
              <a:rPr lang="ja-JP" altLang="en-US" dirty="0"/>
              <a:t>同僚と仲がいい、人付き合いが良い。</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必要最低限のみ。</a:t>
            </a:r>
            <a:endParaRPr lang="en-US" altLang="ja-JP" dirty="0"/>
          </a:p>
          <a:p>
            <a:endParaRPr lang="en-US" altLang="ja-JP" dirty="0"/>
          </a:p>
          <a:p>
            <a:r>
              <a:rPr lang="ja-JP" altLang="en-US" dirty="0"/>
              <a:t>　おじさん構文というものをニュースで知ったので絵文字を使わないようにしているが、最近マルハラの存在を知りメッセージを送るときいつも困っている。</a:t>
            </a:r>
            <a:endParaRPr lang="en-US" altLang="ja-JP" dirty="0"/>
          </a:p>
          <a:p>
            <a:endParaRPr lang="en-US" altLang="ja-JP" dirty="0"/>
          </a:p>
          <a:p>
            <a:r>
              <a:rPr lang="ja-JP" altLang="en-US" dirty="0"/>
              <a:t>昔</a:t>
            </a:r>
            <a:r>
              <a:rPr lang="en-US" altLang="ja-JP" dirty="0"/>
              <a:t>Facebook</a:t>
            </a:r>
            <a:r>
              <a:rPr lang="ja-JP" altLang="en-US" dirty="0"/>
              <a:t>はやってた。</a:t>
            </a:r>
            <a:endParaRPr lang="en-US" altLang="ja-JP" dirty="0"/>
          </a:p>
          <a:p>
            <a:endParaRPr lang="en-US" altLang="ja-JP" dirty="0"/>
          </a:p>
          <a:p>
            <a:r>
              <a:rPr lang="ja-JP" altLang="en-US" dirty="0"/>
              <a:t>情報はテレビ、新聞で知る。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不満：最近、行きつけの居酒屋だけでなく新しい店を開拓したい。後輩に紹介するお店が少なくなってきた。</a:t>
            </a:r>
            <a:endParaRPr lang="en-US" altLang="ja-JP" dirty="0"/>
          </a:p>
          <a:p>
            <a:r>
              <a:rPr lang="ja-JP" altLang="en-US" dirty="0"/>
              <a:t>いつもお気に入りのお酒しか飲まないので、他のお酒も試してみたい。</a:t>
            </a:r>
            <a:endParaRPr lang="en-US" altLang="ja-JP" dirty="0"/>
          </a:p>
          <a:p>
            <a:r>
              <a:rPr lang="ja-JP" altLang="en-US" dirty="0"/>
              <a:t>機械に弱いので若者についていけない。</a:t>
            </a:r>
            <a:endParaRPr lang="en-US" altLang="ja-JP" dirty="0"/>
          </a:p>
          <a:p>
            <a:endParaRPr lang="en-US" altLang="ja-JP" dirty="0"/>
          </a:p>
          <a:p>
            <a:r>
              <a:rPr lang="ja-JP" altLang="en-US" dirty="0"/>
              <a:t>満足：おすすめを紹介すると後輩や周りの人など喜んでもらえる</a:t>
            </a:r>
            <a:endParaRPr lang="en-US" altLang="ja-JP"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840</Words>
  <Application>Microsoft Office PowerPoint</Application>
  <PresentationFormat>ワイド画面</PresentationFormat>
  <Paragraphs>47</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横田満夫</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加藤亜美</cp:lastModifiedBy>
  <cp:revision>20</cp:revision>
  <dcterms:created xsi:type="dcterms:W3CDTF">2022-05-26T01:13:26Z</dcterms:created>
  <dcterms:modified xsi:type="dcterms:W3CDTF">2024-06-20T15:40:57Z</dcterms:modified>
</cp:coreProperties>
</file>