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2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FF2F6-BF7B-374A-C1D0-8CE40212C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BC736F-9BA0-E8A1-B92D-149AD6834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6CC09B-3ACA-AB01-DB9C-5C403E7F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B36-E635-4E96-BAA0-3B28B5E4140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CC51B3-D3F3-3E15-105A-3CAF01F8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57756-18D0-0070-B794-7EDA4197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711C-79A1-4012-8168-B2B3AB924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2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1E7CC-ED0F-6727-F113-7CDCE809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A97780-9A3E-C892-65FD-008982E85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E963E-81EF-9D56-A069-940081F0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B36-E635-4E96-BAA0-3B28B5E4140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80FE6-2280-90BA-4552-7358BAE2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4D8B9-8D92-6139-DC83-4C1C655C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711C-79A1-4012-8168-B2B3AB924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38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AC4836-F41D-0269-47ED-A950B576C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543BF-1407-E343-6973-11512F99D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DB0A3-FE7D-1C6D-7458-39AF8618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B36-E635-4E96-BAA0-3B28B5E4140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76424-4EF4-DF86-FF89-67A76FA1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81C350-2004-BE87-754F-21A1D4FA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711C-79A1-4012-8168-B2B3AB924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37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424CF-08A2-9966-159D-54330A28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911182-DE79-B749-88FD-370B11D6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8A69C-8F31-D3F4-D4BE-00DE4BEB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B36-E635-4E96-BAA0-3B28B5E4140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5B7F7B-0B35-F8AD-A695-3D321C74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5C292C-13FF-AB94-7EB8-F9B74707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711C-79A1-4012-8168-B2B3AB924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2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E108C-77CB-FBB7-BA9C-536A5A94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A63E7-239A-755B-152A-C86DCD2D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0D729A-1E55-FE28-190C-2B1341DF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B36-E635-4E96-BAA0-3B28B5E4140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1EC6FD-56F2-7A7C-101B-DEEAE33F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1E4F7C-B4F9-4904-9B12-C6741854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711C-79A1-4012-8168-B2B3AB924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52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2564F-9724-5A92-2253-44B864AC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42FF64-6332-B1A4-37E3-494AB48A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826879-A01A-6BDF-FCE8-450BF4025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53C85A-4BC8-0EAF-059B-BA1211B7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B36-E635-4E96-BAA0-3B28B5E4140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443ED-DB40-C8D0-86E4-E2F06B21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6E0A0E-585D-5B02-990F-8C299934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711C-79A1-4012-8168-B2B3AB924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75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89E5D-3FB8-8B1F-9E82-D8425A80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D04930-5DAE-B3EA-B9C5-65AD5841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C17352-A335-C337-DF13-02730590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3EA368-6EBD-FCE2-90FF-BE106B9B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DC1190-1D5B-CBC6-31F1-D5F83D077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18261C-6FB1-B26F-9878-10B981B1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B36-E635-4E96-BAA0-3B28B5E4140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1BFA49-1D5C-02EA-12C5-CCD1980E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06CAD6-4B6D-CFCC-112D-5354441A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711C-79A1-4012-8168-B2B3AB924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0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EAA3A-3D62-9D66-2A74-19517F8A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944CFB-AD10-80FE-9C54-986C1489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B36-E635-4E96-BAA0-3B28B5E4140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385330-DC5E-949D-E12E-A953A07E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D211E8-D2CF-FC8F-6D6B-1F4307AB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711C-79A1-4012-8168-B2B3AB924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08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9B44A6-AEA3-291D-1530-BBDA3AAA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B36-E635-4E96-BAA0-3B28B5E4140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4D0503-6433-922B-CAFC-30B0ABC2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785FFB-9E89-B886-EC68-06A01981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711C-79A1-4012-8168-B2B3AB924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11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570671-05F0-3556-C3C8-51DE4221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EF633C-AAB8-5E4A-CEF3-C5AFBE95D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C47566-D39D-AFED-E50D-8823E396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3636D0-43D7-2D54-1CD3-19B63829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B36-E635-4E96-BAA0-3B28B5E4140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2578E8-9FAA-7D3C-42A8-E18D1D2A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7DC2E8-39FD-4C78-0B7A-227BA240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711C-79A1-4012-8168-B2B3AB924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17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5407D-775D-DF7A-AD41-408F1143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D5635F-B41A-5547-F7FE-B16C80E82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18F231-D81C-2DB6-94EB-8C9308C09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D67E50-3554-5918-F318-56A66CD7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B36-E635-4E96-BAA0-3B28B5E4140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F07DAA-D279-03CE-6ECF-40D0B805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6C8F5D-0DD0-BE85-005E-33A10DA6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711C-79A1-4012-8168-B2B3AB924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60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433A3C-FE22-8623-A260-765E078C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879AA8-8E03-4C6A-F1D6-DD4BC70B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5E2F9-333E-FDA2-8DD7-8446109BF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8D7B36-E635-4E96-BAA0-3B28B5E4140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8D48B-E391-216F-0E1F-096F4429C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32B606-CCDA-073C-24B3-C8CDD9CCC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9B711C-79A1-4012-8168-B2B3AB924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26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D6C3D18-9B0D-DBC2-6459-FD454662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587" y="4095299"/>
            <a:ext cx="1848826" cy="251540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B733DC3F-0283-E336-61CA-BC244A59FE0A}"/>
              </a:ext>
            </a:extLst>
          </p:cNvPr>
          <p:cNvSpPr/>
          <p:nvPr/>
        </p:nvSpPr>
        <p:spPr>
          <a:xfrm>
            <a:off x="200170" y="155862"/>
            <a:ext cx="3867333" cy="1830593"/>
          </a:xfrm>
          <a:prstGeom prst="wedgeRoundRectCallout">
            <a:avLst>
              <a:gd name="adj1" fmla="val 78834"/>
              <a:gd name="adj2" fmla="val 11321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◎プロフィール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年齢：</a:t>
            </a:r>
            <a:r>
              <a:rPr kumimoji="1" lang="en-US" altLang="ja-JP" dirty="0"/>
              <a:t>28</a:t>
            </a:r>
            <a:r>
              <a:rPr kumimoji="1" lang="ja-JP" altLang="en-US" dirty="0"/>
              <a:t>歳</a:t>
            </a:r>
            <a:r>
              <a:rPr lang="ja-JP" altLang="en-US" dirty="0"/>
              <a:t>　</a:t>
            </a:r>
            <a:r>
              <a:rPr kumimoji="1" lang="ja-JP" altLang="en-US" dirty="0"/>
              <a:t>性別：男性　</a:t>
            </a:r>
            <a:endParaRPr lang="en-US" altLang="ja-JP" dirty="0"/>
          </a:p>
          <a:p>
            <a:pPr algn="ctr"/>
            <a:r>
              <a:rPr lang="ja-JP" altLang="en-US" dirty="0"/>
              <a:t>家族構成：男３兄弟の真ん中</a:t>
            </a:r>
            <a:endParaRPr lang="en-US" altLang="ja-JP" dirty="0"/>
          </a:p>
          <a:p>
            <a:pPr algn="ctr"/>
            <a:r>
              <a:rPr kumimoji="1" lang="ja-JP" altLang="en-US" dirty="0"/>
              <a:t>収入：余裕あり</a:t>
            </a:r>
            <a:endParaRPr kumimoji="1" lang="en-US" altLang="ja-JP" dirty="0"/>
          </a:p>
          <a:p>
            <a:pPr algn="ctr"/>
            <a:r>
              <a:rPr lang="ja-JP" altLang="en-US" dirty="0"/>
              <a:t>部活：元陸上部</a:t>
            </a:r>
            <a:r>
              <a:rPr lang="en-US" altLang="ja-JP" dirty="0"/>
              <a:t>(</a:t>
            </a:r>
            <a:r>
              <a:rPr lang="ja-JP" altLang="en-US" dirty="0"/>
              <a:t>長距離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A6F7FA1-3EDA-FC47-F95D-15B8B5FF1BFE}"/>
              </a:ext>
            </a:extLst>
          </p:cNvPr>
          <p:cNvSpPr/>
          <p:nvPr/>
        </p:nvSpPr>
        <p:spPr>
          <a:xfrm>
            <a:off x="200170" y="2270234"/>
            <a:ext cx="4214174" cy="4340474"/>
          </a:xfrm>
          <a:prstGeom prst="wedgeRoundRectCallout">
            <a:avLst>
              <a:gd name="adj1" fmla="val 67900"/>
              <a:gd name="adj2" fmla="val 1864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◎性格</a:t>
            </a:r>
            <a:endParaRPr kumimoji="1" lang="en-US" altLang="ja-JP" dirty="0"/>
          </a:p>
          <a:p>
            <a:pPr algn="ctr"/>
            <a:r>
              <a:rPr lang="ja-JP" altLang="en-US" dirty="0"/>
              <a:t>・</a:t>
            </a:r>
            <a:r>
              <a:rPr lang="en-US" altLang="ja-JP" dirty="0"/>
              <a:t>ISTJ(</a:t>
            </a:r>
            <a:r>
              <a:rPr lang="ja-JP" altLang="en-US" dirty="0"/>
              <a:t>管理者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algn="ctr"/>
            <a:r>
              <a:rPr lang="ja-JP" altLang="en-US" dirty="0"/>
              <a:t>・几帳面</a:t>
            </a:r>
            <a:endParaRPr lang="en-US" altLang="ja-JP" dirty="0"/>
          </a:p>
          <a:p>
            <a:pPr algn="ctr"/>
            <a:r>
              <a:rPr lang="ja-JP" altLang="en-US" dirty="0"/>
              <a:t>・やることはきちんとやる</a:t>
            </a:r>
            <a:endParaRPr lang="en-US" altLang="ja-JP" dirty="0"/>
          </a:p>
          <a:p>
            <a:pPr algn="ctr"/>
            <a:r>
              <a:rPr kumimoji="1" lang="ja-JP" altLang="en-US" dirty="0"/>
              <a:t>・人にあまり興味がない</a:t>
            </a:r>
            <a:endParaRPr kumimoji="1" lang="en-US" altLang="ja-JP" dirty="0"/>
          </a:p>
          <a:p>
            <a:pPr algn="ctr"/>
            <a:r>
              <a:rPr lang="ja-JP" altLang="en-US" dirty="0"/>
              <a:t>・聞き役</a:t>
            </a:r>
            <a:endParaRPr lang="en-US" altLang="ja-JP" dirty="0"/>
          </a:p>
          <a:p>
            <a:pPr algn="ctr"/>
            <a:r>
              <a:rPr kumimoji="1" lang="ja-JP" altLang="en-US" dirty="0"/>
              <a:t>・</a:t>
            </a:r>
            <a:r>
              <a:rPr kumimoji="1" lang="en-US" altLang="ja-JP" dirty="0"/>
              <a:t>1</a:t>
            </a:r>
            <a:r>
              <a:rPr kumimoji="1" lang="ja-JP" altLang="en-US" dirty="0"/>
              <a:t>人だと内向的人といると外交的</a:t>
            </a:r>
            <a:endParaRPr kumimoji="1" lang="en-US" altLang="ja-JP" dirty="0"/>
          </a:p>
          <a:p>
            <a:pPr algn="ctr"/>
            <a:r>
              <a:rPr lang="ja-JP" altLang="en-US" dirty="0"/>
              <a:t>・協調性がある</a:t>
            </a:r>
            <a:endParaRPr lang="en-US" altLang="ja-JP" dirty="0"/>
          </a:p>
          <a:p>
            <a:pPr algn="ctr"/>
            <a:r>
              <a:rPr kumimoji="1" lang="ja-JP" altLang="en-US" dirty="0"/>
              <a:t>・自分と向き合うのが好き</a:t>
            </a:r>
            <a:endParaRPr kumimoji="1" lang="en-US" altLang="ja-JP" dirty="0"/>
          </a:p>
          <a:p>
            <a:pPr algn="ctr"/>
            <a:r>
              <a:rPr lang="ja-JP" altLang="en-US" dirty="0"/>
              <a:t>・ブランドや価格より機能や自分に合うかどうかを重視する</a:t>
            </a:r>
            <a:endParaRPr lang="en-US" altLang="ja-JP" dirty="0"/>
          </a:p>
          <a:p>
            <a:pPr algn="ctr"/>
            <a:r>
              <a:rPr kumimoji="1" lang="ja-JP" altLang="en-US" dirty="0"/>
              <a:t>☆自分の中の理想像がある</a:t>
            </a:r>
            <a:endParaRPr kumimoji="1" lang="en-US" altLang="ja-JP" dirty="0"/>
          </a:p>
          <a:p>
            <a:pPr algn="ctr"/>
            <a:r>
              <a:rPr lang="ja-JP" altLang="en-US" dirty="0"/>
              <a:t>→押しつけない</a:t>
            </a:r>
            <a:endParaRPr kumimoji="1" lang="en-US" altLang="ja-JP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FDF0C74E-1A2A-7AF1-2DD1-28749E781DB9}"/>
              </a:ext>
            </a:extLst>
          </p:cNvPr>
          <p:cNvSpPr/>
          <p:nvPr/>
        </p:nvSpPr>
        <p:spPr>
          <a:xfrm>
            <a:off x="4414345" y="155862"/>
            <a:ext cx="3710154" cy="2515408"/>
          </a:xfrm>
          <a:prstGeom prst="wedgeRoundRectCallout">
            <a:avLst>
              <a:gd name="adj1" fmla="val -7812"/>
              <a:gd name="adj2" fmla="val 9976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◎趣味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〇</a:t>
            </a:r>
            <a:r>
              <a:rPr kumimoji="1" lang="en-US" altLang="ja-JP" dirty="0"/>
              <a:t>1</a:t>
            </a:r>
            <a:r>
              <a:rPr kumimoji="1" lang="ja-JP" altLang="en-US" dirty="0"/>
              <a:t>人でできること多め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・体を動かすことが好き</a:t>
            </a:r>
            <a:endParaRPr kumimoji="1" lang="en-US" altLang="ja-JP" dirty="0"/>
          </a:p>
          <a:p>
            <a:pPr algn="ctr"/>
            <a:r>
              <a:rPr lang="ja-JP" altLang="en-US" dirty="0"/>
              <a:t>ー筋トレ</a:t>
            </a:r>
            <a:r>
              <a:rPr lang="en-US" altLang="ja-JP" dirty="0"/>
              <a:t>(</a:t>
            </a:r>
            <a:r>
              <a:rPr lang="ja-JP" altLang="en-US" dirty="0"/>
              <a:t>胸板厚め</a:t>
            </a:r>
            <a:r>
              <a:rPr lang="en-US" altLang="ja-JP" dirty="0"/>
              <a:t>)</a:t>
            </a:r>
          </a:p>
          <a:p>
            <a:pPr algn="ctr"/>
            <a:r>
              <a:rPr lang="ja-JP" altLang="en-US" dirty="0"/>
              <a:t>ーバッティングセンター</a:t>
            </a:r>
            <a:endParaRPr lang="en-US" altLang="ja-JP" dirty="0"/>
          </a:p>
          <a:p>
            <a:pPr algn="ctr"/>
            <a:r>
              <a:rPr kumimoji="1" lang="ja-JP" altLang="en-US" dirty="0"/>
              <a:t>・サウナ</a:t>
            </a:r>
            <a:endParaRPr kumimoji="1" lang="en-US" altLang="ja-JP" dirty="0"/>
          </a:p>
          <a:p>
            <a:pPr algn="ctr"/>
            <a:r>
              <a:rPr lang="ja-JP" altLang="en-US" dirty="0"/>
              <a:t>・麻雀</a:t>
            </a:r>
            <a:endParaRPr lang="en-US" altLang="ja-JP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7B1A6A36-9D35-D26B-6FA9-5F5A82629ADE}"/>
              </a:ext>
            </a:extLst>
          </p:cNvPr>
          <p:cNvSpPr/>
          <p:nvPr/>
        </p:nvSpPr>
        <p:spPr>
          <a:xfrm>
            <a:off x="7777653" y="4186728"/>
            <a:ext cx="4214175" cy="2515409"/>
          </a:xfrm>
          <a:prstGeom prst="wedgeRoundRectCallout">
            <a:avLst>
              <a:gd name="adj1" fmla="val -68722"/>
              <a:gd name="adj2" fmla="val 62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◎料理</a:t>
            </a:r>
            <a:endParaRPr kumimoji="1" lang="en-US" altLang="ja-JP" dirty="0"/>
          </a:p>
          <a:p>
            <a:pPr algn="ctr"/>
            <a:r>
              <a:rPr lang="ja-JP" altLang="en-US" dirty="0"/>
              <a:t>・料理はできる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日</a:t>
            </a:r>
            <a:r>
              <a:rPr lang="en-US" altLang="ja-JP" dirty="0"/>
              <a:t>1</a:t>
            </a:r>
            <a:r>
              <a:rPr lang="ja-JP" altLang="en-US" dirty="0"/>
              <a:t>食は作りたい</a:t>
            </a:r>
            <a:endParaRPr lang="en-US" altLang="ja-JP" dirty="0"/>
          </a:p>
          <a:p>
            <a:pPr algn="ctr"/>
            <a:r>
              <a:rPr lang="ja-JP" altLang="en-US" dirty="0"/>
              <a:t>・タレや調味料好き</a:t>
            </a:r>
            <a:endParaRPr lang="en-US" altLang="ja-JP" dirty="0"/>
          </a:p>
          <a:p>
            <a:pPr algn="ctr"/>
            <a:r>
              <a:rPr lang="ja-JP" altLang="en-US" dirty="0"/>
              <a:t>・レシピ通りには作れない</a:t>
            </a:r>
            <a:endParaRPr lang="en-US" altLang="ja-JP" dirty="0"/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アレンジしてしまう</a:t>
            </a:r>
            <a:r>
              <a:rPr lang="en-US" altLang="ja-JP" dirty="0"/>
              <a:t>)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DC229A3E-9F90-95EA-DABA-1BF740CF2273}"/>
              </a:ext>
            </a:extLst>
          </p:cNvPr>
          <p:cNvSpPr/>
          <p:nvPr/>
        </p:nvSpPr>
        <p:spPr>
          <a:xfrm>
            <a:off x="8476099" y="299545"/>
            <a:ext cx="3399623" cy="2748155"/>
          </a:xfrm>
          <a:prstGeom prst="wedgeRoundRectCallout">
            <a:avLst>
              <a:gd name="adj1" fmla="val -97814"/>
              <a:gd name="adj2" fmla="val 10137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◎対人関係</a:t>
            </a:r>
            <a:endParaRPr kumimoji="1" lang="en-US" altLang="ja-JP" dirty="0"/>
          </a:p>
          <a:p>
            <a:pPr algn="ctr"/>
            <a:r>
              <a:rPr lang="ja-JP" altLang="en-US" dirty="0"/>
              <a:t>・上の世代からゴルフの話を聞かされる</a:t>
            </a:r>
            <a:endParaRPr lang="en-US" altLang="ja-JP" dirty="0"/>
          </a:p>
          <a:p>
            <a:pPr algn="ctr"/>
            <a:r>
              <a:rPr kumimoji="1" lang="ja-JP" altLang="en-US" dirty="0"/>
              <a:t>・友人に打ちっぱなしに連れていかれる</a:t>
            </a:r>
            <a:endParaRPr kumimoji="1" lang="en-US" altLang="ja-JP" dirty="0"/>
          </a:p>
          <a:p>
            <a:pPr algn="ctr"/>
            <a:r>
              <a:rPr lang="ja-JP" altLang="en-US" dirty="0"/>
              <a:t>・聞き役になりがち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10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178</Words>
  <Application>Microsoft Office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澤田　乃々佳</dc:creator>
  <cp:lastModifiedBy>澤田　乃々佳</cp:lastModifiedBy>
  <cp:revision>1</cp:revision>
  <dcterms:created xsi:type="dcterms:W3CDTF">2024-06-07T14:18:55Z</dcterms:created>
  <dcterms:modified xsi:type="dcterms:W3CDTF">2024-06-07T15:11:56Z</dcterms:modified>
</cp:coreProperties>
</file>