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40885-418F-0BC3-C478-19141680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4E84CE-39A8-B7E3-6D7A-A0F0C2E6B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2533B4-040B-E70D-F135-77F99684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D1419B-205D-91DA-779C-7CB1B526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DBBE8-30F7-D23B-F87E-5E90D859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DCFE9-0ADF-5879-2ECB-A6B2FC90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07B0A-9203-E6ED-A314-F0C707B8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61593-D4BB-93D4-95DF-38E45F7B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BC4FD-D702-427E-F843-F946E771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7BF08-DE9C-4DA1-6FEB-133DF1D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D072DD-547A-80B2-8960-19DA10790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291F17-0C2A-E515-E4CF-1ACD8C26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0FA09-3525-859B-0F8F-CD1CC1A3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7F5FE-7F10-EE26-D0B4-883F160B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AD6F3-5E82-656C-CFF2-DD87D5E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5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A0039-9AD5-7158-8F55-A499EBF9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C5CB9-7AD5-2E56-5536-43C94E51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3A816-E721-9449-E85A-323EF569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33D1F-7080-1CBF-EFA6-4D592EEF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3A7887-0093-58E8-55CA-0388A2F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646A7-8A44-1699-58D7-6598F4F9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9C41ED-0C70-A900-E910-4E24A0E4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EC4EB-96A7-A573-2E06-278FC853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933C1-6452-E8E1-05EE-98A11554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59282-5DBA-157D-5555-8536DA7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5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E40-04C4-EF37-BB7E-14BAA71B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C1F83-F028-6F99-F64C-7E2F6182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8A4E9-2D73-A534-0C39-B8ADECE3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A66B62-F1D3-7B8E-DE63-7E5170B4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235C4-A0CF-DA05-D6CB-F4B6A23F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C72527-E1E5-2B91-A88A-3A08077C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4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A01D6-986D-D099-FA9A-21EC4131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F79DE1-5908-A054-965F-C455873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4FA2F-8281-20CB-86E4-4D7170BA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3C834B-FD16-9CD0-C5BD-BFF4F0B8F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45474A-730D-B0F3-CCA8-3E9656FB2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4F8452-C54B-C38F-B72F-1DD08B8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0E04A2-8F08-5129-0C2C-BCD5B06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327203-2FEC-20B5-F295-1D2E396C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9DC0D-C1DD-ADB0-82C1-EFC49CB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79A6B8-1A3B-CC92-8501-C8B893F8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380767-1D0E-8095-B7AE-98DC668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31CB6B-C69E-B4A9-53C2-20ED71FB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0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EEF77D-90BE-0C34-EE07-DE13C2C0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37C9D0-7ED7-E033-3E1F-3E2BB4C2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658E9-7E06-A2C2-C64F-689EE6F6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4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2D0AE-97E6-5EE1-3E8E-97D96FFE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2FAE1-81FB-7184-243B-AC62CE1A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DF1969-DE4B-8EA7-6AFF-C690DD960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42813A-346F-1FCC-19AF-85D272B7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A15E8-B3DB-A04B-3881-F8F55085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453219-EC11-99BC-932D-71E456CB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9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F093E-44DE-9F8D-5901-AB833D0A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773C3E-B201-D262-74D1-EB2BF837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74BFD-1414-BDE3-725C-FF4EE15B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EB0A8A-1784-1360-A589-A98D1026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8EE1B1-9CAD-F5CC-7210-D039F847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16014F-1C91-8FD2-F110-23568902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0A591-5090-04A6-D7BE-9771FAD8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6928C-9E60-4F80-C9B1-2268C7E5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65018-4FAA-140A-DB16-F20994E0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4217B-4B54-8829-345B-25A2FB105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45C3C-895B-C310-5B56-CC54F37EE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1D152-E49F-197B-A3D0-C9434547A44F}"/>
              </a:ext>
            </a:extLst>
          </p:cNvPr>
          <p:cNvSpPr txBox="1"/>
          <p:nvPr/>
        </p:nvSpPr>
        <p:spPr>
          <a:xfrm>
            <a:off x="4752472" y="714258"/>
            <a:ext cx="27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ウェルカムページ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50C0EA-C708-CCD7-F27D-B818A8F7B06E}"/>
              </a:ext>
            </a:extLst>
          </p:cNvPr>
          <p:cNvSpPr/>
          <p:nvPr/>
        </p:nvSpPr>
        <p:spPr>
          <a:xfrm>
            <a:off x="4796589" y="604214"/>
            <a:ext cx="2598821" cy="5810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48C221-7010-98D2-0A6F-55DF031B37E1}"/>
              </a:ext>
            </a:extLst>
          </p:cNvPr>
          <p:cNvSpPr txBox="1"/>
          <p:nvPr/>
        </p:nvSpPr>
        <p:spPr>
          <a:xfrm>
            <a:off x="3575385" y="1506693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Signup</a:t>
            </a:r>
            <a:endParaRPr kumimoji="1" lang="ja-JP" altLang="en-US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2016B6-414B-AD35-E380-7D0A5FDEBB65}"/>
              </a:ext>
            </a:extLst>
          </p:cNvPr>
          <p:cNvSpPr txBox="1"/>
          <p:nvPr/>
        </p:nvSpPr>
        <p:spPr>
          <a:xfrm>
            <a:off x="7479628" y="1459185"/>
            <a:ext cx="282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Login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371FA5-73BE-6641-5420-D3583B6C5716}"/>
              </a:ext>
            </a:extLst>
          </p:cNvPr>
          <p:cNvSpPr txBox="1"/>
          <p:nvPr/>
        </p:nvSpPr>
        <p:spPr>
          <a:xfrm>
            <a:off x="5502442" y="2339595"/>
            <a:ext cx="118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家選択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792BC6-327D-F128-26AC-9E946CE0ED7C}"/>
              </a:ext>
            </a:extLst>
          </p:cNvPr>
          <p:cNvSpPr txBox="1"/>
          <p:nvPr/>
        </p:nvSpPr>
        <p:spPr>
          <a:xfrm>
            <a:off x="4668247" y="3083636"/>
            <a:ext cx="272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家管理（メイン）　　　　</a:t>
            </a:r>
            <a:endParaRPr kumimoji="1" lang="en-US" altLang="ja-JP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13981E-8F0E-12C5-BBDB-981660761B8C}"/>
              </a:ext>
            </a:extLst>
          </p:cNvPr>
          <p:cNvSpPr txBox="1"/>
          <p:nvPr/>
        </p:nvSpPr>
        <p:spPr>
          <a:xfrm>
            <a:off x="8225587" y="4132476"/>
            <a:ext cx="150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掲示板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0780D0-B521-A7E8-6ED7-DFE0D74CDB72}"/>
              </a:ext>
            </a:extLst>
          </p:cNvPr>
          <p:cNvSpPr txBox="1"/>
          <p:nvPr/>
        </p:nvSpPr>
        <p:spPr>
          <a:xfrm>
            <a:off x="9982200" y="4132476"/>
            <a:ext cx="1892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 dirty="0"/>
              <a:t>カレンダー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7A104B0-A2B0-5659-CBBD-744CA4E9B9E1}"/>
              </a:ext>
            </a:extLst>
          </p:cNvPr>
          <p:cNvSpPr txBox="1"/>
          <p:nvPr/>
        </p:nvSpPr>
        <p:spPr>
          <a:xfrm>
            <a:off x="8225587" y="3083636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やることリスト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625F07-5CCF-2AA9-CC67-FAD61838AF84}"/>
              </a:ext>
            </a:extLst>
          </p:cNvPr>
          <p:cNvSpPr txBox="1"/>
          <p:nvPr/>
        </p:nvSpPr>
        <p:spPr>
          <a:xfrm>
            <a:off x="5672385" y="4165162"/>
            <a:ext cx="234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一覧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登録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BB4D0A-DF01-67AD-FAE2-E6FAC253153E}"/>
              </a:ext>
            </a:extLst>
          </p:cNvPr>
          <p:cNvSpPr txBox="1"/>
          <p:nvPr/>
        </p:nvSpPr>
        <p:spPr>
          <a:xfrm>
            <a:off x="2093494" y="3083637"/>
            <a:ext cx="94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通知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719CCC-BB10-603E-74A7-A67165F1878C}"/>
              </a:ext>
            </a:extLst>
          </p:cNvPr>
          <p:cNvSpPr txBox="1"/>
          <p:nvPr/>
        </p:nvSpPr>
        <p:spPr>
          <a:xfrm>
            <a:off x="3649069" y="4103007"/>
            <a:ext cx="1435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一覧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登録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振り分け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3C0CBC6-055B-D505-5469-DD9EE858B158}"/>
              </a:ext>
            </a:extLst>
          </p:cNvPr>
          <p:cNvSpPr txBox="1"/>
          <p:nvPr/>
        </p:nvSpPr>
        <p:spPr>
          <a:xfrm>
            <a:off x="1151021" y="4132475"/>
            <a:ext cx="976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精算</a:t>
            </a:r>
            <a:endParaRPr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支出</a:t>
            </a:r>
            <a:endParaRPr lang="en-US" altLang="ja-JP" sz="2400" b="1" dirty="0"/>
          </a:p>
          <a:p>
            <a:endParaRPr kumimoji="1" lang="en-US" altLang="ja-JP" sz="2400" b="1" dirty="0"/>
          </a:p>
          <a:p>
            <a:r>
              <a:rPr lang="ja-JP" altLang="en-US" sz="2400" b="1" dirty="0"/>
              <a:t>登録</a:t>
            </a:r>
            <a:endParaRPr kumimoji="1" lang="en-US" altLang="ja-JP" sz="24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6D19894-8DB7-F8AE-7DB6-29F84B67C2B7}"/>
              </a:ext>
            </a:extLst>
          </p:cNvPr>
          <p:cNvSpPr/>
          <p:nvPr/>
        </p:nvSpPr>
        <p:spPr>
          <a:xfrm>
            <a:off x="3112171" y="1431431"/>
            <a:ext cx="1941094" cy="55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E9F05A-0B8F-31C4-8C7A-4B11CE5B280D}"/>
              </a:ext>
            </a:extLst>
          </p:cNvPr>
          <p:cNvSpPr/>
          <p:nvPr/>
        </p:nvSpPr>
        <p:spPr>
          <a:xfrm>
            <a:off x="6994359" y="1474568"/>
            <a:ext cx="1941094" cy="369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36D816-6C27-2EF1-B11B-BE18F094BB90}"/>
              </a:ext>
            </a:extLst>
          </p:cNvPr>
          <p:cNvSpPr/>
          <p:nvPr/>
        </p:nvSpPr>
        <p:spPr>
          <a:xfrm>
            <a:off x="5053265" y="2303766"/>
            <a:ext cx="1941094" cy="47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90DD045-6F25-233B-68D5-17202ED0F8F9}"/>
              </a:ext>
            </a:extLst>
          </p:cNvPr>
          <p:cNvSpPr/>
          <p:nvPr/>
        </p:nvSpPr>
        <p:spPr>
          <a:xfrm>
            <a:off x="4471733" y="3007352"/>
            <a:ext cx="2823411" cy="55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078A67E-2E28-053A-B7EA-3AC8F84C3BF5}"/>
              </a:ext>
            </a:extLst>
          </p:cNvPr>
          <p:cNvSpPr/>
          <p:nvPr/>
        </p:nvSpPr>
        <p:spPr>
          <a:xfrm>
            <a:off x="1594186" y="3083636"/>
            <a:ext cx="17726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F81363-4CD7-F066-1F25-5B2166DB03F5}"/>
              </a:ext>
            </a:extLst>
          </p:cNvPr>
          <p:cNvSpPr/>
          <p:nvPr/>
        </p:nvSpPr>
        <p:spPr>
          <a:xfrm>
            <a:off x="8277724" y="3083636"/>
            <a:ext cx="2237873" cy="44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2189DB4-64E5-DED0-8DE0-87FB81DC69B3}"/>
              </a:ext>
            </a:extLst>
          </p:cNvPr>
          <p:cNvSpPr/>
          <p:nvPr/>
        </p:nvSpPr>
        <p:spPr>
          <a:xfrm>
            <a:off x="1025689" y="4186813"/>
            <a:ext cx="1165060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445A487-6B7A-9C0A-AFB5-1648FE94CDEC}"/>
              </a:ext>
            </a:extLst>
          </p:cNvPr>
          <p:cNvSpPr/>
          <p:nvPr/>
        </p:nvSpPr>
        <p:spPr>
          <a:xfrm>
            <a:off x="8069174" y="4157474"/>
            <a:ext cx="1327483" cy="38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C7D9104-9A55-BE0F-59CB-2A64A7769E7C}"/>
              </a:ext>
            </a:extLst>
          </p:cNvPr>
          <p:cNvSpPr/>
          <p:nvPr/>
        </p:nvSpPr>
        <p:spPr>
          <a:xfrm>
            <a:off x="9889960" y="4180365"/>
            <a:ext cx="1892969" cy="383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7BC3322-A4F9-5B8E-8641-5754277B933B}"/>
              </a:ext>
            </a:extLst>
          </p:cNvPr>
          <p:cNvSpPr/>
          <p:nvPr/>
        </p:nvSpPr>
        <p:spPr>
          <a:xfrm>
            <a:off x="1025689" y="4902708"/>
            <a:ext cx="1143004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D3AAA06-B153-E66D-9136-EAC235C6E0B7}"/>
              </a:ext>
            </a:extLst>
          </p:cNvPr>
          <p:cNvSpPr/>
          <p:nvPr/>
        </p:nvSpPr>
        <p:spPr>
          <a:xfrm>
            <a:off x="1025688" y="5596263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A8D3B1-F0C9-1EC5-47B8-2EA0ABED1A53}"/>
              </a:ext>
            </a:extLst>
          </p:cNvPr>
          <p:cNvSpPr/>
          <p:nvPr/>
        </p:nvSpPr>
        <p:spPr>
          <a:xfrm>
            <a:off x="3556829" y="4132475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EA46A76-F06D-AA19-E1D6-2F245A5302F1}"/>
              </a:ext>
            </a:extLst>
          </p:cNvPr>
          <p:cNvSpPr/>
          <p:nvPr/>
        </p:nvSpPr>
        <p:spPr>
          <a:xfrm>
            <a:off x="3534772" y="4863524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696AD5-3B9E-12EC-40F7-B050E8CBE166}"/>
              </a:ext>
            </a:extLst>
          </p:cNvPr>
          <p:cNvSpPr/>
          <p:nvPr/>
        </p:nvSpPr>
        <p:spPr>
          <a:xfrm>
            <a:off x="3547300" y="5582872"/>
            <a:ext cx="1639305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A8E945A-4AE0-C775-D0D8-515563D406DE}"/>
              </a:ext>
            </a:extLst>
          </p:cNvPr>
          <p:cNvSpPr/>
          <p:nvPr/>
        </p:nvSpPr>
        <p:spPr>
          <a:xfrm>
            <a:off x="5554071" y="4151016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63270FD-5CCD-6453-03F4-341240C4AC1E}"/>
              </a:ext>
            </a:extLst>
          </p:cNvPr>
          <p:cNvSpPr/>
          <p:nvPr/>
        </p:nvSpPr>
        <p:spPr>
          <a:xfrm>
            <a:off x="5575622" y="4898307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2C0B614-050B-AFFE-D01E-A5ACB5809430}"/>
              </a:ext>
            </a:extLst>
          </p:cNvPr>
          <p:cNvCxnSpPr>
            <a:stCxn id="25" idx="0"/>
            <a:endCxn id="25" idx="0"/>
          </p:cNvCxnSpPr>
          <p:nvPr/>
        </p:nvCxnSpPr>
        <p:spPr>
          <a:xfrm>
            <a:off x="4082718" y="1431431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F03F44C-D3CA-638D-EBCB-8E8BF1214043}"/>
              </a:ext>
            </a:extLst>
          </p:cNvPr>
          <p:cNvCxnSpPr>
            <a:stCxn id="25" idx="2"/>
          </p:cNvCxnSpPr>
          <p:nvPr/>
        </p:nvCxnSpPr>
        <p:spPr>
          <a:xfrm>
            <a:off x="4082718" y="1984098"/>
            <a:ext cx="0" cy="186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AE0491-C68F-953C-15C1-A9C96A985F91}"/>
              </a:ext>
            </a:extLst>
          </p:cNvPr>
          <p:cNvCxnSpPr>
            <a:cxnSpLocks/>
          </p:cNvCxnSpPr>
          <p:nvPr/>
        </p:nvCxnSpPr>
        <p:spPr>
          <a:xfrm>
            <a:off x="4082718" y="2159388"/>
            <a:ext cx="19410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E45F17C-97F1-90F0-FEB1-4C186F266B38}"/>
              </a:ext>
            </a:extLst>
          </p:cNvPr>
          <p:cNvCxnSpPr>
            <a:cxnSpLocks/>
          </p:cNvCxnSpPr>
          <p:nvPr/>
        </p:nvCxnSpPr>
        <p:spPr>
          <a:xfrm>
            <a:off x="6031829" y="2159388"/>
            <a:ext cx="19410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F2CF09A-57F2-B8A6-96C4-9A43D5FA2154}"/>
              </a:ext>
            </a:extLst>
          </p:cNvPr>
          <p:cNvCxnSpPr>
            <a:cxnSpLocks/>
          </p:cNvCxnSpPr>
          <p:nvPr/>
        </p:nvCxnSpPr>
        <p:spPr>
          <a:xfrm>
            <a:off x="7964906" y="1859295"/>
            <a:ext cx="0" cy="310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02FCB7A-AB4F-5684-3631-2B12B645C727}"/>
              </a:ext>
            </a:extLst>
          </p:cNvPr>
          <p:cNvCxnSpPr>
            <a:cxnSpLocks/>
          </p:cNvCxnSpPr>
          <p:nvPr/>
        </p:nvCxnSpPr>
        <p:spPr>
          <a:xfrm flipV="1">
            <a:off x="6041858" y="2133503"/>
            <a:ext cx="0" cy="153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F67D06A-0758-020C-54B0-AE611231A4BA}"/>
              </a:ext>
            </a:extLst>
          </p:cNvPr>
          <p:cNvCxnSpPr>
            <a:cxnSpLocks/>
          </p:cNvCxnSpPr>
          <p:nvPr/>
        </p:nvCxnSpPr>
        <p:spPr>
          <a:xfrm>
            <a:off x="3862139" y="1281471"/>
            <a:ext cx="42070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8ED6774-D7BE-5456-544E-B909021AD7AC}"/>
              </a:ext>
            </a:extLst>
          </p:cNvPr>
          <p:cNvCxnSpPr>
            <a:cxnSpLocks/>
          </p:cNvCxnSpPr>
          <p:nvPr/>
        </p:nvCxnSpPr>
        <p:spPr>
          <a:xfrm flipV="1">
            <a:off x="6053887" y="1194040"/>
            <a:ext cx="0" cy="87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6DE819D-284C-F453-DC81-19B0DB01225E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3366835" y="3283686"/>
            <a:ext cx="1104898" cy="30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D68040D-D8B0-B8EE-D3F5-DF7E88BD55DE}"/>
              </a:ext>
            </a:extLst>
          </p:cNvPr>
          <p:cNvCxnSpPr>
            <a:cxnSpLocks/>
          </p:cNvCxnSpPr>
          <p:nvPr/>
        </p:nvCxnSpPr>
        <p:spPr>
          <a:xfrm>
            <a:off x="3862139" y="1281471"/>
            <a:ext cx="0" cy="164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E607217-E418-0784-3B90-02CE0D976D51}"/>
              </a:ext>
            </a:extLst>
          </p:cNvPr>
          <p:cNvCxnSpPr>
            <a:cxnSpLocks/>
          </p:cNvCxnSpPr>
          <p:nvPr/>
        </p:nvCxnSpPr>
        <p:spPr>
          <a:xfrm>
            <a:off x="8069174" y="1281471"/>
            <a:ext cx="0" cy="224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3B564BC-E6F7-F619-E2F9-5A63D7B0EF3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023812" y="2776373"/>
            <a:ext cx="0" cy="222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055712E-C1D9-6677-162F-0C46594BE21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77100" y="3307336"/>
            <a:ext cx="1000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A9A5D8F5-CCD6-89EC-5D5F-DFF704AE5473}"/>
              </a:ext>
            </a:extLst>
          </p:cNvPr>
          <p:cNvCxnSpPr>
            <a:cxnSpLocks/>
          </p:cNvCxnSpPr>
          <p:nvPr/>
        </p:nvCxnSpPr>
        <p:spPr>
          <a:xfrm flipH="1">
            <a:off x="496552" y="4346210"/>
            <a:ext cx="14789" cy="1453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DC9E9AD-7FBF-7D12-9041-BFC356FC00A7}"/>
              </a:ext>
            </a:extLst>
          </p:cNvPr>
          <p:cNvCxnSpPr>
            <a:cxnSpLocks/>
          </p:cNvCxnSpPr>
          <p:nvPr/>
        </p:nvCxnSpPr>
        <p:spPr>
          <a:xfrm flipH="1">
            <a:off x="2843961" y="4346210"/>
            <a:ext cx="9528" cy="1440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34898A59-0A99-30F4-010A-E5142C61C3D7}"/>
              </a:ext>
            </a:extLst>
          </p:cNvPr>
          <p:cNvCxnSpPr>
            <a:cxnSpLocks/>
          </p:cNvCxnSpPr>
          <p:nvPr/>
        </p:nvCxnSpPr>
        <p:spPr>
          <a:xfrm>
            <a:off x="5983703" y="3560019"/>
            <a:ext cx="0" cy="572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2E5024CB-8323-E1F0-F9E3-8931A75D185C}"/>
              </a:ext>
            </a:extLst>
          </p:cNvPr>
          <p:cNvCxnSpPr>
            <a:cxnSpLocks/>
          </p:cNvCxnSpPr>
          <p:nvPr/>
        </p:nvCxnSpPr>
        <p:spPr>
          <a:xfrm flipV="1">
            <a:off x="487280" y="4346210"/>
            <a:ext cx="503320" cy="6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70D0411-85B4-F3C7-5AA4-5C9A13E0F4F2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36410" y="5106372"/>
            <a:ext cx="489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D4D4240C-070B-15CE-C942-2C696B470F19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06325" y="5799926"/>
            <a:ext cx="5193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400B824-9BB0-128F-6A08-8EE5D1D889A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865518" y="4336138"/>
            <a:ext cx="69131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1CEBA62-C3AB-82FA-3627-71D70D3060B8}"/>
              </a:ext>
            </a:extLst>
          </p:cNvPr>
          <p:cNvCxnSpPr>
            <a:cxnSpLocks/>
          </p:cNvCxnSpPr>
          <p:nvPr/>
        </p:nvCxnSpPr>
        <p:spPr>
          <a:xfrm flipH="1">
            <a:off x="2843961" y="5048234"/>
            <a:ext cx="7118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FE562386-7C3B-0EAC-283C-52A4F944B7CC}"/>
              </a:ext>
            </a:extLst>
          </p:cNvPr>
          <p:cNvCxnSpPr>
            <a:cxnSpLocks/>
          </p:cNvCxnSpPr>
          <p:nvPr/>
        </p:nvCxnSpPr>
        <p:spPr>
          <a:xfrm flipH="1" flipV="1">
            <a:off x="2865518" y="5790020"/>
            <a:ext cx="668754" cy="16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92B17FED-1E08-57D6-2F14-6695AAFF745A}"/>
              </a:ext>
            </a:extLst>
          </p:cNvPr>
          <p:cNvCxnSpPr>
            <a:cxnSpLocks/>
          </p:cNvCxnSpPr>
          <p:nvPr/>
        </p:nvCxnSpPr>
        <p:spPr>
          <a:xfrm flipH="1">
            <a:off x="1627267" y="3823907"/>
            <a:ext cx="9209177" cy="22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62E34156-EE90-C89A-3E55-8C32F7F9B3C7}"/>
              </a:ext>
            </a:extLst>
          </p:cNvPr>
          <p:cNvCxnSpPr>
            <a:cxnSpLocks/>
          </p:cNvCxnSpPr>
          <p:nvPr/>
        </p:nvCxnSpPr>
        <p:spPr>
          <a:xfrm>
            <a:off x="6158152" y="4558343"/>
            <a:ext cx="0" cy="305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4D6E11F-5CCF-2E33-0DC3-B9192F60ABEC}"/>
              </a:ext>
            </a:extLst>
          </p:cNvPr>
          <p:cNvCxnSpPr>
            <a:cxnSpLocks/>
          </p:cNvCxnSpPr>
          <p:nvPr/>
        </p:nvCxnSpPr>
        <p:spPr>
          <a:xfrm>
            <a:off x="1627267" y="3823907"/>
            <a:ext cx="0" cy="356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D29396E-6948-E834-34AD-89E340B81A0C}"/>
              </a:ext>
            </a:extLst>
          </p:cNvPr>
          <p:cNvCxnSpPr>
            <a:cxnSpLocks/>
          </p:cNvCxnSpPr>
          <p:nvPr/>
        </p:nvCxnSpPr>
        <p:spPr>
          <a:xfrm>
            <a:off x="3902248" y="3846247"/>
            <a:ext cx="0" cy="22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7C7A246-C022-C489-96B3-D191EB07F8AA}"/>
              </a:ext>
            </a:extLst>
          </p:cNvPr>
          <p:cNvCxnSpPr>
            <a:cxnSpLocks/>
          </p:cNvCxnSpPr>
          <p:nvPr/>
        </p:nvCxnSpPr>
        <p:spPr>
          <a:xfrm>
            <a:off x="8732915" y="3846247"/>
            <a:ext cx="0" cy="318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A547159-BC4A-122E-07F1-5441FF61C332}"/>
              </a:ext>
            </a:extLst>
          </p:cNvPr>
          <p:cNvCxnSpPr>
            <a:cxnSpLocks/>
          </p:cNvCxnSpPr>
          <p:nvPr/>
        </p:nvCxnSpPr>
        <p:spPr>
          <a:xfrm>
            <a:off x="10836444" y="3846247"/>
            <a:ext cx="0" cy="354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FF4EF16-78A1-F6A2-A2E0-B703646920F7}"/>
              </a:ext>
            </a:extLst>
          </p:cNvPr>
          <p:cNvSpPr txBox="1"/>
          <p:nvPr/>
        </p:nvSpPr>
        <p:spPr>
          <a:xfrm>
            <a:off x="3112171" y="450370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welcome.jsp</a:t>
            </a:r>
            <a:endParaRPr kumimoji="1" lang="ja-JP" altLang="en-US" sz="20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499078E-8BD7-92B9-8911-E1182ECB71F0}"/>
              </a:ext>
            </a:extLst>
          </p:cNvPr>
          <p:cNvSpPr txBox="1"/>
          <p:nvPr/>
        </p:nvSpPr>
        <p:spPr>
          <a:xfrm>
            <a:off x="1594186" y="1493440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signUp.jsp</a:t>
            </a:r>
            <a:endParaRPr kumimoji="1" lang="ja-JP" altLang="en-US" sz="20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B218C5A-D08E-238B-E3C6-5CDE17DE3AC1}"/>
              </a:ext>
            </a:extLst>
          </p:cNvPr>
          <p:cNvSpPr txBox="1"/>
          <p:nvPr/>
        </p:nvSpPr>
        <p:spPr>
          <a:xfrm>
            <a:off x="9167207" y="1428615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login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06A9E1E-F9E4-40B9-4F9F-A7B9A35E75A5}"/>
              </a:ext>
            </a:extLst>
          </p:cNvPr>
          <p:cNvSpPr txBox="1"/>
          <p:nvPr/>
        </p:nvSpPr>
        <p:spPr>
          <a:xfrm>
            <a:off x="7012405" y="2312113"/>
            <a:ext cx="234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houseBefore.jsp</a:t>
            </a:r>
            <a:endParaRPr kumimoji="1" lang="ja-JP" altLang="en-US" sz="2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C4EE659-2119-19D3-6CD6-DF30AD37DCF4}"/>
              </a:ext>
            </a:extLst>
          </p:cNvPr>
          <p:cNvSpPr txBox="1"/>
          <p:nvPr/>
        </p:nvSpPr>
        <p:spPr>
          <a:xfrm>
            <a:off x="3862139" y="2670018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index.jsp</a:t>
            </a:r>
            <a:endParaRPr kumimoji="1" lang="ja-JP" altLang="en-US" sz="20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50AE7CA-224E-1CAC-B965-D9029A32C491}"/>
              </a:ext>
            </a:extLst>
          </p:cNvPr>
          <p:cNvSpPr txBox="1"/>
          <p:nvPr/>
        </p:nvSpPr>
        <p:spPr>
          <a:xfrm>
            <a:off x="1432969" y="2637022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notification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DED40C-9E4A-1DD4-C9F4-BDA551E26289}"/>
              </a:ext>
            </a:extLst>
          </p:cNvPr>
          <p:cNvSpPr txBox="1"/>
          <p:nvPr/>
        </p:nvSpPr>
        <p:spPr>
          <a:xfrm>
            <a:off x="9306643" y="2637185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todo.jsp</a:t>
            </a:r>
            <a:endParaRPr kumimoji="1" lang="ja-JP" altLang="en-US" sz="20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14F42-E77A-1A90-6FD3-6D8C60F046B3}"/>
              </a:ext>
            </a:extLst>
          </p:cNvPr>
          <p:cNvSpPr txBox="1"/>
          <p:nvPr/>
        </p:nvSpPr>
        <p:spPr>
          <a:xfrm>
            <a:off x="528239" y="452937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expense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8AE4BF-9EF8-3D8D-7CB6-7E0AD95DAB2E}"/>
              </a:ext>
            </a:extLst>
          </p:cNvPr>
          <p:cNvSpPr txBox="1"/>
          <p:nvPr/>
        </p:nvSpPr>
        <p:spPr>
          <a:xfrm>
            <a:off x="36948" y="6119001"/>
            <a:ext cx="297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expenseRegister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5F2A0BB-8222-348F-F59C-74217386A983}"/>
              </a:ext>
            </a:extLst>
          </p:cNvPr>
          <p:cNvSpPr txBox="1"/>
          <p:nvPr/>
        </p:nvSpPr>
        <p:spPr>
          <a:xfrm>
            <a:off x="56144" y="3743612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settlement.jsp</a:t>
            </a:r>
            <a:endParaRPr kumimoji="1" lang="ja-JP" altLang="en-US" sz="20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D64F9FD-8D43-C089-9B39-E1C6EFFDF4C8}"/>
              </a:ext>
            </a:extLst>
          </p:cNvPr>
          <p:cNvSpPr txBox="1"/>
          <p:nvPr/>
        </p:nvSpPr>
        <p:spPr>
          <a:xfrm>
            <a:off x="2548936" y="380206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taskList.jsp</a:t>
            </a:r>
            <a:endParaRPr kumimoji="1" lang="ja-JP" altLang="en-US" sz="20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F0155FE-536D-47F6-8F69-55DF6CDC2B7C}"/>
              </a:ext>
            </a:extLst>
          </p:cNvPr>
          <p:cNvSpPr txBox="1"/>
          <p:nvPr/>
        </p:nvSpPr>
        <p:spPr>
          <a:xfrm>
            <a:off x="2830429" y="4489207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taskRegister.jsp</a:t>
            </a:r>
            <a:endParaRPr kumimoji="1" lang="ja-JP" altLang="en-US" sz="20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9E75301-8574-2229-EBAB-97C0772DB3B9}"/>
              </a:ext>
            </a:extLst>
          </p:cNvPr>
          <p:cNvSpPr txBox="1"/>
          <p:nvPr/>
        </p:nvSpPr>
        <p:spPr>
          <a:xfrm>
            <a:off x="2817891" y="520839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taskShare.jsp</a:t>
            </a:r>
            <a:endParaRPr kumimoji="1" lang="ja-JP" altLang="en-US" sz="2000" b="1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BB928DF-43F8-4B49-6114-451549A83D3A}"/>
              </a:ext>
            </a:extLst>
          </p:cNvPr>
          <p:cNvSpPr txBox="1"/>
          <p:nvPr/>
        </p:nvSpPr>
        <p:spPr>
          <a:xfrm>
            <a:off x="6021861" y="3780255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itemList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A36085D-8755-3172-DCD5-884987D42538}"/>
              </a:ext>
            </a:extLst>
          </p:cNvPr>
          <p:cNvSpPr txBox="1"/>
          <p:nvPr/>
        </p:nvSpPr>
        <p:spPr>
          <a:xfrm>
            <a:off x="5932056" y="527085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itemRegister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B7F1FF9-6BD9-AF5A-08E7-43689925E651}"/>
              </a:ext>
            </a:extLst>
          </p:cNvPr>
          <p:cNvSpPr txBox="1"/>
          <p:nvPr/>
        </p:nvSpPr>
        <p:spPr>
          <a:xfrm>
            <a:off x="8132847" y="4574842"/>
            <a:ext cx="155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board.jsp</a:t>
            </a:r>
            <a:endParaRPr kumimoji="1" lang="ja-JP" altLang="en-US" sz="20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AB0B6FE-3D33-B4C4-76ED-653C45DEFC42}"/>
              </a:ext>
            </a:extLst>
          </p:cNvPr>
          <p:cNvSpPr txBox="1"/>
          <p:nvPr/>
        </p:nvSpPr>
        <p:spPr>
          <a:xfrm>
            <a:off x="9909871" y="4594140"/>
            <a:ext cx="203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schedule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696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75</Words>
  <Application>Microsoft Office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秋山遥菜</dc:creator>
  <cp:lastModifiedBy>智輝</cp:lastModifiedBy>
  <cp:revision>19</cp:revision>
  <dcterms:created xsi:type="dcterms:W3CDTF">2024-06-10T06:07:25Z</dcterms:created>
  <dcterms:modified xsi:type="dcterms:W3CDTF">2024-06-11T02:51:53Z</dcterms:modified>
</cp:coreProperties>
</file>