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秋山遥菜" userId="27b92c78-c9c0-46a2-af03-922778343424" providerId="ADAL" clId="{C2E749E0-A216-4394-840E-8C039CDE469B}"/>
    <pc:docChg chg="custSel modSld">
      <pc:chgData name="秋山遥菜" userId="27b92c78-c9c0-46a2-af03-922778343424" providerId="ADAL" clId="{C2E749E0-A216-4394-840E-8C039CDE469B}" dt="2024-06-10T07:00:55.100" v="16" actId="14100"/>
      <pc:docMkLst>
        <pc:docMk/>
      </pc:docMkLst>
      <pc:sldChg chg="delSp modSp mod">
        <pc:chgData name="秋山遥菜" userId="27b92c78-c9c0-46a2-af03-922778343424" providerId="ADAL" clId="{C2E749E0-A216-4394-840E-8C039CDE469B}" dt="2024-06-10T07:00:55.100" v="16" actId="14100"/>
        <pc:sldMkLst>
          <pc:docMk/>
          <pc:sldMk cId="1866968544" sldId="256"/>
        </pc:sldMkLst>
        <pc:cxnChg chg="mod">
          <ac:chgData name="秋山遥菜" userId="27b92c78-c9c0-46a2-af03-922778343424" providerId="ADAL" clId="{C2E749E0-A216-4394-840E-8C039CDE469B}" dt="2024-06-10T07:00:55.100" v="16" actId="14100"/>
          <ac:cxnSpMkLst>
            <pc:docMk/>
            <pc:sldMk cId="1866968544" sldId="256"/>
            <ac:cxnSpMk id="66" creationId="{36DE819D-284C-F453-DC81-19B0DB01225E}"/>
          </ac:cxnSpMkLst>
        </pc:cxnChg>
        <pc:cxnChg chg="del mod">
          <ac:chgData name="秋山遥菜" userId="27b92c78-c9c0-46a2-af03-922778343424" providerId="ADAL" clId="{C2E749E0-A216-4394-840E-8C039CDE469B}" dt="2024-06-10T06:52:47.712" v="6" actId="478"/>
          <ac:cxnSpMkLst>
            <pc:docMk/>
            <pc:sldMk cId="1866968544" sldId="256"/>
            <ac:cxnSpMk id="78" creationId="{ACB90026-363F-DFB1-0946-3C68EEB21841}"/>
          </ac:cxnSpMkLst>
        </pc:cxnChg>
        <pc:cxnChg chg="mod">
          <ac:chgData name="秋山遥菜" userId="27b92c78-c9c0-46a2-af03-922778343424" providerId="ADAL" clId="{C2E749E0-A216-4394-840E-8C039CDE469B}" dt="2024-06-10T06:53:32.748" v="15" actId="14100"/>
          <ac:cxnSpMkLst>
            <pc:docMk/>
            <pc:sldMk cId="1866968544" sldId="256"/>
            <ac:cxnSpMk id="86" creationId="{C055712E-C1D9-6677-162F-0C46594BE2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40885-418F-0BC3-C478-19141680E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4E84CE-39A8-B7E3-6D7A-A0F0C2E6B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2533B4-040B-E70D-F135-77F99684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D1419B-205D-91DA-779C-7CB1B526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EDBBE8-30F7-D23B-F87E-5E90D859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86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DCFE9-0ADF-5879-2ECB-A6B2FC90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A07B0A-9203-E6ED-A314-F0C707B8B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D61593-D4BB-93D4-95DF-38E45F7B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0BC4FD-D702-427E-F843-F946E771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57BF08-DE9C-4DA1-6FEB-133DF1D2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27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D072DD-547A-80B2-8960-19DA10790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291F17-0C2A-E515-E4CF-1ACD8C26A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F0FA09-3525-859B-0F8F-CD1CC1A3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97F5FE-7F10-EE26-D0B4-883F160B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AD6F3-5E82-656C-CFF2-DD87D5E6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5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AA0039-9AD5-7158-8F55-A499EBF9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C5CB9-7AD5-2E56-5536-43C94E51B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3A816-E721-9449-E85A-323EF569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F33D1F-7080-1CBF-EFA6-4D592EEF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3A7887-0093-58E8-55CA-0388A2FE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25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646A7-8A44-1699-58D7-6598F4F9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9C41ED-0C70-A900-E910-4E24A0E47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DEC4EB-96A7-A573-2E06-278FC853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C933C1-6452-E8E1-05EE-98A11554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159282-5DBA-157D-5555-8536DA7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57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1EE40-04C4-EF37-BB7E-14BAA71B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2C1F83-F028-6F99-F64C-7E2F6182F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38A4E9-2D73-A534-0C39-B8ADECE3C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A66B62-F1D3-7B8E-DE63-7E5170B4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9235C4-A0CF-DA05-D6CB-F4B6A23F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C72527-E1E5-2B91-A88A-3A08077C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44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A01D6-986D-D099-FA9A-21EC4131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F79DE1-5908-A054-965F-C4558732C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24FA2F-8281-20CB-86E4-4D7170BA3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3C834B-FD16-9CD0-C5BD-BFF4F0B8F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45474A-730D-B0F3-CCA8-3E9656FB2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24F8452-C54B-C38F-B72F-1DD08B8B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0E04A2-8F08-5129-0C2C-BCD5B062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327203-2FEC-20B5-F295-1D2E396C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63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9DC0D-C1DD-ADB0-82C1-EFC49CBC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79A6B8-1A3B-CC92-8501-C8B893F8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380767-1D0E-8095-B7AE-98DC6683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31CB6B-C69E-B4A9-53C2-20ED71FB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05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EEF77D-90BE-0C34-EE07-DE13C2C0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37C9D0-7ED7-E033-3E1F-3E2BB4C2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9658E9-7E06-A2C2-C64F-689EE6F6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14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2D0AE-97E6-5EE1-3E8E-97D96FFE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D2FAE1-81FB-7184-243B-AC62CE1A3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DF1969-DE4B-8EA7-6AFF-C690DD960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42813A-346F-1FCC-19AF-85D272B7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9A15E8-B3DB-A04B-3881-F8F55085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453219-EC11-99BC-932D-71E456CB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59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CF093E-44DE-9F8D-5901-AB833D0A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773C3E-B201-D262-74D1-EB2BF8376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C74BFD-1414-BDE3-725C-FF4EE15B3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EB0A8A-1784-1360-A589-A98D1026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8EE1B1-9CAD-F5CC-7210-D039F847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16014F-1C91-8FD2-F110-23568902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11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90A591-5090-04A6-D7BE-9771FAD8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F6928C-9E60-4F80-C9B1-2268C7E56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265018-4FAA-140A-DB16-F20994E0A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ECB970-B53B-4617-81CF-05EE419B8CEC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4217B-4B54-8829-345B-25A2FB105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C45C3C-895B-C310-5B56-CC54F37EE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06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C1D152-E49F-197B-A3D0-C9434547A44F}"/>
              </a:ext>
            </a:extLst>
          </p:cNvPr>
          <p:cNvSpPr txBox="1"/>
          <p:nvPr/>
        </p:nvSpPr>
        <p:spPr>
          <a:xfrm>
            <a:off x="4732421" y="148201"/>
            <a:ext cx="272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ウェルカムページ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350C0EA-C708-CCD7-F27D-B818A8F7B06E}"/>
              </a:ext>
            </a:extLst>
          </p:cNvPr>
          <p:cNvSpPr/>
          <p:nvPr/>
        </p:nvSpPr>
        <p:spPr>
          <a:xfrm>
            <a:off x="4776538" y="38157"/>
            <a:ext cx="2598821" cy="58100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48C221-7010-98D2-0A6F-55DF031B37E1}"/>
              </a:ext>
            </a:extLst>
          </p:cNvPr>
          <p:cNvSpPr txBox="1"/>
          <p:nvPr/>
        </p:nvSpPr>
        <p:spPr>
          <a:xfrm>
            <a:off x="3555334" y="940636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/>
              <a:t>Signup</a:t>
            </a:r>
            <a:endParaRPr kumimoji="1" lang="ja-JP" altLang="en-US" sz="20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E2016B6-414B-AD35-E380-7D0A5FDEBB65}"/>
              </a:ext>
            </a:extLst>
          </p:cNvPr>
          <p:cNvSpPr txBox="1"/>
          <p:nvPr/>
        </p:nvSpPr>
        <p:spPr>
          <a:xfrm>
            <a:off x="7459577" y="893128"/>
            <a:ext cx="282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Login</a:t>
            </a:r>
            <a:endParaRPr kumimoji="1" lang="ja-JP" altLang="en-US" sz="20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371FA5-73BE-6641-5420-D3583B6C5716}"/>
              </a:ext>
            </a:extLst>
          </p:cNvPr>
          <p:cNvSpPr txBox="1"/>
          <p:nvPr/>
        </p:nvSpPr>
        <p:spPr>
          <a:xfrm>
            <a:off x="5482391" y="1773538"/>
            <a:ext cx="118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家選択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7792BC6-327D-F128-26AC-9E946CE0ED7C}"/>
              </a:ext>
            </a:extLst>
          </p:cNvPr>
          <p:cNvSpPr txBox="1"/>
          <p:nvPr/>
        </p:nvSpPr>
        <p:spPr>
          <a:xfrm>
            <a:off x="4648196" y="2517579"/>
            <a:ext cx="2727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家管理（メイン）　　　　</a:t>
            </a:r>
            <a:endParaRPr kumimoji="1" lang="en-US" altLang="ja-JP" sz="24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B9E887-1AC4-DF68-0E1A-EFE8E632B094}"/>
              </a:ext>
            </a:extLst>
          </p:cNvPr>
          <p:cNvSpPr txBox="1"/>
          <p:nvPr/>
        </p:nvSpPr>
        <p:spPr>
          <a:xfrm>
            <a:off x="1243263" y="3566418"/>
            <a:ext cx="1892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支出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C558907-D1D5-2498-DA3D-86CFDCAA601F}"/>
              </a:ext>
            </a:extLst>
          </p:cNvPr>
          <p:cNvSpPr txBox="1"/>
          <p:nvPr/>
        </p:nvSpPr>
        <p:spPr>
          <a:xfrm>
            <a:off x="3264568" y="3571491"/>
            <a:ext cx="234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家事分担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0F99CBF-3988-FF58-A030-9C08A4C2CDA7}"/>
              </a:ext>
            </a:extLst>
          </p:cNvPr>
          <p:cNvSpPr txBox="1"/>
          <p:nvPr/>
        </p:nvSpPr>
        <p:spPr>
          <a:xfrm>
            <a:off x="5863388" y="3566419"/>
            <a:ext cx="1002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在庫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13981E-8F0E-12C5-BBDB-981660761B8C}"/>
              </a:ext>
            </a:extLst>
          </p:cNvPr>
          <p:cNvSpPr txBox="1"/>
          <p:nvPr/>
        </p:nvSpPr>
        <p:spPr>
          <a:xfrm>
            <a:off x="8205536" y="3566419"/>
            <a:ext cx="150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掲示板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90780D0-B521-A7E8-6ED7-DFE0D74CDB72}"/>
              </a:ext>
            </a:extLst>
          </p:cNvPr>
          <p:cNvSpPr txBox="1"/>
          <p:nvPr/>
        </p:nvSpPr>
        <p:spPr>
          <a:xfrm>
            <a:off x="9962149" y="3566419"/>
            <a:ext cx="18929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b="1" dirty="0"/>
              <a:t>カレンダー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7A104B0-A2B0-5659-CBBD-744CA4E9B9E1}"/>
              </a:ext>
            </a:extLst>
          </p:cNvPr>
          <p:cNvSpPr txBox="1"/>
          <p:nvPr/>
        </p:nvSpPr>
        <p:spPr>
          <a:xfrm>
            <a:off x="8205536" y="2517579"/>
            <a:ext cx="234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やることリスト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C625F07-5CCF-2AA9-CC67-FAD61838AF84}"/>
              </a:ext>
            </a:extLst>
          </p:cNvPr>
          <p:cNvSpPr txBox="1"/>
          <p:nvPr/>
        </p:nvSpPr>
        <p:spPr>
          <a:xfrm>
            <a:off x="5863388" y="4278514"/>
            <a:ext cx="2342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一覧</a:t>
            </a:r>
            <a:endParaRPr kumimoji="1" lang="en-US" altLang="ja-JP" sz="2400" b="1" dirty="0"/>
          </a:p>
          <a:p>
            <a:endParaRPr lang="en-US" altLang="ja-JP" sz="2400" b="1" dirty="0"/>
          </a:p>
          <a:p>
            <a:r>
              <a:rPr kumimoji="1" lang="ja-JP" altLang="en-US" sz="2400" b="1" dirty="0"/>
              <a:t>登録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EBB4D0A-DF01-67AD-FAE2-E6FAC253153E}"/>
              </a:ext>
            </a:extLst>
          </p:cNvPr>
          <p:cNvSpPr txBox="1"/>
          <p:nvPr/>
        </p:nvSpPr>
        <p:spPr>
          <a:xfrm>
            <a:off x="2073443" y="2517580"/>
            <a:ext cx="94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通知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2719CCC-BB10-603E-74A7-A67165F1878C}"/>
              </a:ext>
            </a:extLst>
          </p:cNvPr>
          <p:cNvSpPr txBox="1"/>
          <p:nvPr/>
        </p:nvSpPr>
        <p:spPr>
          <a:xfrm>
            <a:off x="3717757" y="4251945"/>
            <a:ext cx="14357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一覧</a:t>
            </a:r>
            <a:endParaRPr kumimoji="1" lang="en-US" altLang="ja-JP" sz="2400" b="1" dirty="0"/>
          </a:p>
          <a:p>
            <a:endParaRPr lang="en-US" altLang="ja-JP" sz="2400" b="1" dirty="0"/>
          </a:p>
          <a:p>
            <a:r>
              <a:rPr kumimoji="1" lang="ja-JP" altLang="en-US" sz="2400" b="1" dirty="0"/>
              <a:t>登録</a:t>
            </a:r>
            <a:endParaRPr kumimoji="1" lang="en-US" altLang="ja-JP" sz="2400" b="1" dirty="0"/>
          </a:p>
          <a:p>
            <a:endParaRPr lang="en-US" altLang="ja-JP" sz="2400" b="1" dirty="0"/>
          </a:p>
          <a:p>
            <a:r>
              <a:rPr kumimoji="1" lang="ja-JP" altLang="en-US" sz="2400" b="1" dirty="0"/>
              <a:t>振り分け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3C0CBC6-055B-D505-5469-DD9EE858B158}"/>
              </a:ext>
            </a:extLst>
          </p:cNvPr>
          <p:cNvSpPr txBox="1"/>
          <p:nvPr/>
        </p:nvSpPr>
        <p:spPr>
          <a:xfrm>
            <a:off x="1273342" y="4251945"/>
            <a:ext cx="28234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精算</a:t>
            </a:r>
            <a:endParaRPr kumimoji="1" lang="en-US" altLang="ja-JP" sz="2400" b="1" dirty="0"/>
          </a:p>
          <a:p>
            <a:endParaRPr lang="en-US" altLang="ja-JP" sz="2400" b="1" dirty="0"/>
          </a:p>
          <a:p>
            <a:r>
              <a:rPr kumimoji="1" lang="ja-JP" altLang="en-US" sz="2400" b="1" dirty="0"/>
              <a:t>支出</a:t>
            </a:r>
            <a:endParaRPr lang="en-US" altLang="ja-JP" sz="2400" b="1" dirty="0"/>
          </a:p>
          <a:p>
            <a:endParaRPr kumimoji="1" lang="en-US" altLang="ja-JP" sz="2400" b="1" dirty="0"/>
          </a:p>
          <a:p>
            <a:r>
              <a:rPr lang="ja-JP" altLang="en-US" sz="2400" b="1" dirty="0"/>
              <a:t>登録</a:t>
            </a:r>
            <a:endParaRPr kumimoji="1" lang="en-US" altLang="ja-JP" sz="2400" b="1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6D19894-8DB7-F8AE-7DB6-29F84B67C2B7}"/>
              </a:ext>
            </a:extLst>
          </p:cNvPr>
          <p:cNvSpPr/>
          <p:nvPr/>
        </p:nvSpPr>
        <p:spPr>
          <a:xfrm>
            <a:off x="3092120" y="865374"/>
            <a:ext cx="1941094" cy="552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DE9F05A-0B8F-31C4-8C7A-4B11CE5B280D}"/>
              </a:ext>
            </a:extLst>
          </p:cNvPr>
          <p:cNvSpPr/>
          <p:nvPr/>
        </p:nvSpPr>
        <p:spPr>
          <a:xfrm>
            <a:off x="6974308" y="908511"/>
            <a:ext cx="1941094" cy="369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436D816-6C27-2EF1-B11B-BE18F094BB90}"/>
              </a:ext>
            </a:extLst>
          </p:cNvPr>
          <p:cNvSpPr/>
          <p:nvPr/>
        </p:nvSpPr>
        <p:spPr>
          <a:xfrm>
            <a:off x="5033214" y="1737709"/>
            <a:ext cx="1941094" cy="472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90DD045-6F25-233B-68D5-17202ED0F8F9}"/>
              </a:ext>
            </a:extLst>
          </p:cNvPr>
          <p:cNvSpPr/>
          <p:nvPr/>
        </p:nvSpPr>
        <p:spPr>
          <a:xfrm>
            <a:off x="4451682" y="2441295"/>
            <a:ext cx="2823411" cy="552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078A67E-2E28-053A-B7EA-3AC8F84C3BF5}"/>
              </a:ext>
            </a:extLst>
          </p:cNvPr>
          <p:cNvSpPr/>
          <p:nvPr/>
        </p:nvSpPr>
        <p:spPr>
          <a:xfrm>
            <a:off x="1574135" y="2517579"/>
            <a:ext cx="17726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5F81363-4CD7-F066-1F25-5B2166DB03F5}"/>
              </a:ext>
            </a:extLst>
          </p:cNvPr>
          <p:cNvSpPr/>
          <p:nvPr/>
        </p:nvSpPr>
        <p:spPr>
          <a:xfrm>
            <a:off x="8257673" y="2517579"/>
            <a:ext cx="2237873" cy="44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72925EF-8BB8-156A-91DF-53AE97CAA5FB}"/>
              </a:ext>
            </a:extLst>
          </p:cNvPr>
          <p:cNvSpPr/>
          <p:nvPr/>
        </p:nvSpPr>
        <p:spPr>
          <a:xfrm>
            <a:off x="994610" y="3592227"/>
            <a:ext cx="1165060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2189DB4-64E5-DED0-8DE0-87FB81DC69B3}"/>
              </a:ext>
            </a:extLst>
          </p:cNvPr>
          <p:cNvSpPr/>
          <p:nvPr/>
        </p:nvSpPr>
        <p:spPr>
          <a:xfrm>
            <a:off x="1016666" y="4278514"/>
            <a:ext cx="1165060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4DF006A-C7AE-2B5E-A9CB-C188FCF6BC03}"/>
              </a:ext>
            </a:extLst>
          </p:cNvPr>
          <p:cNvSpPr/>
          <p:nvPr/>
        </p:nvSpPr>
        <p:spPr>
          <a:xfrm>
            <a:off x="3172326" y="3503820"/>
            <a:ext cx="1507960" cy="552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A19929B-CD97-748E-A75A-DD0249AA75D4}"/>
              </a:ext>
            </a:extLst>
          </p:cNvPr>
          <p:cNvSpPr/>
          <p:nvPr/>
        </p:nvSpPr>
        <p:spPr>
          <a:xfrm>
            <a:off x="5597694" y="3591417"/>
            <a:ext cx="1341522" cy="436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445A487-6B7A-9C0A-AFB5-1648FE94CDEC}"/>
              </a:ext>
            </a:extLst>
          </p:cNvPr>
          <p:cNvSpPr/>
          <p:nvPr/>
        </p:nvSpPr>
        <p:spPr>
          <a:xfrm>
            <a:off x="8049123" y="3591417"/>
            <a:ext cx="1327483" cy="38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C7D9104-9A55-BE0F-59CB-2A64A7769E7C}"/>
              </a:ext>
            </a:extLst>
          </p:cNvPr>
          <p:cNvSpPr/>
          <p:nvPr/>
        </p:nvSpPr>
        <p:spPr>
          <a:xfrm>
            <a:off x="9869909" y="3614308"/>
            <a:ext cx="1892969" cy="383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7BC3322-A4F9-5B8E-8641-5754277B933B}"/>
              </a:ext>
            </a:extLst>
          </p:cNvPr>
          <p:cNvSpPr/>
          <p:nvPr/>
        </p:nvSpPr>
        <p:spPr>
          <a:xfrm>
            <a:off x="1016666" y="4987892"/>
            <a:ext cx="1143004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D3AAA06-B153-E66D-9136-EAC235C6E0B7}"/>
              </a:ext>
            </a:extLst>
          </p:cNvPr>
          <p:cNvSpPr/>
          <p:nvPr/>
        </p:nvSpPr>
        <p:spPr>
          <a:xfrm>
            <a:off x="1024686" y="5697270"/>
            <a:ext cx="1165061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FA8D3B1-F0C9-1EC5-47B8-2EA0ABED1A53}"/>
              </a:ext>
            </a:extLst>
          </p:cNvPr>
          <p:cNvSpPr/>
          <p:nvPr/>
        </p:nvSpPr>
        <p:spPr>
          <a:xfrm>
            <a:off x="3515225" y="4262335"/>
            <a:ext cx="1165061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EA46A76-F06D-AA19-E1D6-2F245A5302F1}"/>
              </a:ext>
            </a:extLst>
          </p:cNvPr>
          <p:cNvSpPr/>
          <p:nvPr/>
        </p:nvSpPr>
        <p:spPr>
          <a:xfrm>
            <a:off x="3515225" y="4930926"/>
            <a:ext cx="1165061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5696AD5-3B9E-12EC-40F7-B050E8CBE166}"/>
              </a:ext>
            </a:extLst>
          </p:cNvPr>
          <p:cNvSpPr/>
          <p:nvPr/>
        </p:nvSpPr>
        <p:spPr>
          <a:xfrm>
            <a:off x="3514221" y="5713700"/>
            <a:ext cx="1639305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A8E945A-4AE0-C775-D0D8-515563D406DE}"/>
              </a:ext>
            </a:extLst>
          </p:cNvPr>
          <p:cNvSpPr/>
          <p:nvPr/>
        </p:nvSpPr>
        <p:spPr>
          <a:xfrm>
            <a:off x="5633790" y="4326022"/>
            <a:ext cx="1165061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63270FD-5CCD-6453-03F4-341240C4AC1E}"/>
              </a:ext>
            </a:extLst>
          </p:cNvPr>
          <p:cNvSpPr/>
          <p:nvPr/>
        </p:nvSpPr>
        <p:spPr>
          <a:xfrm>
            <a:off x="5674893" y="5016815"/>
            <a:ext cx="1165061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2C0B614-050B-AFFE-D01E-A5ACB5809430}"/>
              </a:ext>
            </a:extLst>
          </p:cNvPr>
          <p:cNvCxnSpPr>
            <a:stCxn id="25" idx="0"/>
            <a:endCxn id="25" idx="0"/>
          </p:cNvCxnSpPr>
          <p:nvPr/>
        </p:nvCxnSpPr>
        <p:spPr>
          <a:xfrm>
            <a:off x="4062667" y="865374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F03F44C-D3CA-638D-EBCB-8E8BF1214043}"/>
              </a:ext>
            </a:extLst>
          </p:cNvPr>
          <p:cNvCxnSpPr>
            <a:stCxn id="25" idx="2"/>
          </p:cNvCxnSpPr>
          <p:nvPr/>
        </p:nvCxnSpPr>
        <p:spPr>
          <a:xfrm>
            <a:off x="4062667" y="1418041"/>
            <a:ext cx="0" cy="186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2AE0491-C68F-953C-15C1-A9C96A985F91}"/>
              </a:ext>
            </a:extLst>
          </p:cNvPr>
          <p:cNvCxnSpPr>
            <a:cxnSpLocks/>
          </p:cNvCxnSpPr>
          <p:nvPr/>
        </p:nvCxnSpPr>
        <p:spPr>
          <a:xfrm>
            <a:off x="4062667" y="1593331"/>
            <a:ext cx="19410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E45F17C-97F1-90F0-FEB1-4C186F266B38}"/>
              </a:ext>
            </a:extLst>
          </p:cNvPr>
          <p:cNvCxnSpPr>
            <a:cxnSpLocks/>
          </p:cNvCxnSpPr>
          <p:nvPr/>
        </p:nvCxnSpPr>
        <p:spPr>
          <a:xfrm>
            <a:off x="6011778" y="1593331"/>
            <a:ext cx="19410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F2CF09A-57F2-B8A6-96C4-9A43D5FA2154}"/>
              </a:ext>
            </a:extLst>
          </p:cNvPr>
          <p:cNvCxnSpPr>
            <a:cxnSpLocks/>
          </p:cNvCxnSpPr>
          <p:nvPr/>
        </p:nvCxnSpPr>
        <p:spPr>
          <a:xfrm>
            <a:off x="7944855" y="1293238"/>
            <a:ext cx="0" cy="3109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02FCB7A-AB4F-5684-3631-2B12B645C727}"/>
              </a:ext>
            </a:extLst>
          </p:cNvPr>
          <p:cNvCxnSpPr>
            <a:cxnSpLocks/>
          </p:cNvCxnSpPr>
          <p:nvPr/>
        </p:nvCxnSpPr>
        <p:spPr>
          <a:xfrm flipV="1">
            <a:off x="6021807" y="1567446"/>
            <a:ext cx="0" cy="153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6F67D06A-0758-020C-54B0-AE611231A4BA}"/>
              </a:ext>
            </a:extLst>
          </p:cNvPr>
          <p:cNvCxnSpPr>
            <a:cxnSpLocks/>
          </p:cNvCxnSpPr>
          <p:nvPr/>
        </p:nvCxnSpPr>
        <p:spPr>
          <a:xfrm>
            <a:off x="3842088" y="715414"/>
            <a:ext cx="42070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88ED6774-D7BE-5456-544E-B909021AD7AC}"/>
              </a:ext>
            </a:extLst>
          </p:cNvPr>
          <p:cNvCxnSpPr>
            <a:cxnSpLocks/>
          </p:cNvCxnSpPr>
          <p:nvPr/>
        </p:nvCxnSpPr>
        <p:spPr>
          <a:xfrm flipV="1">
            <a:off x="6033836" y="627983"/>
            <a:ext cx="0" cy="874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6DE819D-284C-F453-DC81-19B0DB01225E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 flipV="1">
            <a:off x="3346784" y="2717629"/>
            <a:ext cx="1104898" cy="307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D68040D-D8B0-B8EE-D3F5-DF7E88BD55DE}"/>
              </a:ext>
            </a:extLst>
          </p:cNvPr>
          <p:cNvCxnSpPr>
            <a:cxnSpLocks/>
          </p:cNvCxnSpPr>
          <p:nvPr/>
        </p:nvCxnSpPr>
        <p:spPr>
          <a:xfrm>
            <a:off x="3842088" y="715414"/>
            <a:ext cx="0" cy="1648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7E607217-E418-0784-3B90-02CE0D976D51}"/>
              </a:ext>
            </a:extLst>
          </p:cNvPr>
          <p:cNvCxnSpPr>
            <a:cxnSpLocks/>
          </p:cNvCxnSpPr>
          <p:nvPr/>
        </p:nvCxnSpPr>
        <p:spPr>
          <a:xfrm>
            <a:off x="8049123" y="715414"/>
            <a:ext cx="0" cy="224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73B564BC-E6F7-F619-E2F9-5A63D7B0EF3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003761" y="2210316"/>
            <a:ext cx="0" cy="222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C055712E-C1D9-6677-162F-0C46594BE21A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257049" y="2741279"/>
            <a:ext cx="10006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A9A5D8F5-CCD6-89EC-5D5F-DFF704AE5473}"/>
              </a:ext>
            </a:extLst>
          </p:cNvPr>
          <p:cNvCxnSpPr>
            <a:cxnSpLocks/>
          </p:cNvCxnSpPr>
          <p:nvPr/>
        </p:nvCxnSpPr>
        <p:spPr>
          <a:xfrm>
            <a:off x="491290" y="3780153"/>
            <a:ext cx="7518" cy="21207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3DC9E9AD-7FBF-7D12-9041-BFC356FC00A7}"/>
              </a:ext>
            </a:extLst>
          </p:cNvPr>
          <p:cNvCxnSpPr>
            <a:cxnSpLocks/>
          </p:cNvCxnSpPr>
          <p:nvPr/>
        </p:nvCxnSpPr>
        <p:spPr>
          <a:xfrm>
            <a:off x="2833438" y="3780153"/>
            <a:ext cx="0" cy="21207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34898A59-0A99-30F4-010A-E5142C61C3D7}"/>
              </a:ext>
            </a:extLst>
          </p:cNvPr>
          <p:cNvCxnSpPr>
            <a:cxnSpLocks/>
          </p:cNvCxnSpPr>
          <p:nvPr/>
        </p:nvCxnSpPr>
        <p:spPr>
          <a:xfrm>
            <a:off x="5963652" y="2993962"/>
            <a:ext cx="0" cy="572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2E5024CB-8323-E1F0-F9E3-8931A75D185C}"/>
              </a:ext>
            </a:extLst>
          </p:cNvPr>
          <p:cNvCxnSpPr>
            <a:cxnSpLocks/>
          </p:cNvCxnSpPr>
          <p:nvPr/>
        </p:nvCxnSpPr>
        <p:spPr>
          <a:xfrm flipV="1">
            <a:off x="467229" y="3780153"/>
            <a:ext cx="503320" cy="64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A4072295-86D9-B664-D238-BE79D7A17F45}"/>
              </a:ext>
            </a:extLst>
          </p:cNvPr>
          <p:cNvCxnSpPr>
            <a:cxnSpLocks/>
          </p:cNvCxnSpPr>
          <p:nvPr/>
        </p:nvCxnSpPr>
        <p:spPr>
          <a:xfrm>
            <a:off x="7427495" y="3809750"/>
            <a:ext cx="26067" cy="1410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145B1184-D305-16F7-7AAF-2E91D8D6EA1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98808" y="4482178"/>
            <a:ext cx="5178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D70D0411-85B4-F3C7-5AA4-5C9A13E0F4F2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527387" y="5191556"/>
            <a:ext cx="4892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D4D4240C-070B-15CE-C942-2C696B470F19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505323" y="5900933"/>
            <a:ext cx="5193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F98A2DD8-B494-6874-EB04-E7E414C53CFC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833438" y="3780154"/>
            <a:ext cx="338888" cy="22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A400B824-9BB0-128F-6A08-8EE5D1D889AB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845467" y="4465998"/>
            <a:ext cx="66975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81CEBA62-C3AB-82FA-3627-71D70D3060B8}"/>
              </a:ext>
            </a:extLst>
          </p:cNvPr>
          <p:cNvCxnSpPr>
            <a:cxnSpLocks/>
          </p:cNvCxnSpPr>
          <p:nvPr/>
        </p:nvCxnSpPr>
        <p:spPr>
          <a:xfrm flipH="1">
            <a:off x="2802353" y="5134589"/>
            <a:ext cx="7118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FE562386-7C3B-0EAC-283C-52A4F944B7CC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2845467" y="5900933"/>
            <a:ext cx="668754" cy="164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92B17FED-1E08-57D6-2F14-6695AAFF745A}"/>
              </a:ext>
            </a:extLst>
          </p:cNvPr>
          <p:cNvCxnSpPr>
            <a:cxnSpLocks/>
          </p:cNvCxnSpPr>
          <p:nvPr/>
        </p:nvCxnSpPr>
        <p:spPr>
          <a:xfrm flipH="1">
            <a:off x="1607216" y="3257850"/>
            <a:ext cx="9209177" cy="223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65E17458-299F-60E0-EECC-147DD5C25EE6}"/>
              </a:ext>
            </a:extLst>
          </p:cNvPr>
          <p:cNvCxnSpPr>
            <a:cxnSpLocks/>
          </p:cNvCxnSpPr>
          <p:nvPr/>
        </p:nvCxnSpPr>
        <p:spPr>
          <a:xfrm flipH="1">
            <a:off x="6924177" y="3786585"/>
            <a:ext cx="529385" cy="93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62E34156-EE90-C89A-3E55-8C32F7F9B3C7}"/>
              </a:ext>
            </a:extLst>
          </p:cNvPr>
          <p:cNvCxnSpPr>
            <a:cxnSpLocks/>
          </p:cNvCxnSpPr>
          <p:nvPr/>
        </p:nvCxnSpPr>
        <p:spPr>
          <a:xfrm flipH="1">
            <a:off x="6791827" y="4482177"/>
            <a:ext cx="6356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EA4DD546-2AAE-609A-07AD-A3199771F9AA}"/>
              </a:ext>
            </a:extLst>
          </p:cNvPr>
          <p:cNvCxnSpPr>
            <a:cxnSpLocks/>
          </p:cNvCxnSpPr>
          <p:nvPr/>
        </p:nvCxnSpPr>
        <p:spPr>
          <a:xfrm flipH="1">
            <a:off x="6839954" y="5220478"/>
            <a:ext cx="6136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B4D6E11F-5CCF-2E33-0DC3-B9192F60ABEC}"/>
              </a:ext>
            </a:extLst>
          </p:cNvPr>
          <p:cNvCxnSpPr>
            <a:cxnSpLocks/>
          </p:cNvCxnSpPr>
          <p:nvPr/>
        </p:nvCxnSpPr>
        <p:spPr>
          <a:xfrm>
            <a:off x="1607216" y="3257850"/>
            <a:ext cx="0" cy="3564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D29396E-6948-E834-34AD-89E340B81A0C}"/>
              </a:ext>
            </a:extLst>
          </p:cNvPr>
          <p:cNvCxnSpPr>
            <a:cxnSpLocks/>
          </p:cNvCxnSpPr>
          <p:nvPr/>
        </p:nvCxnSpPr>
        <p:spPr>
          <a:xfrm>
            <a:off x="3882197" y="3280190"/>
            <a:ext cx="0" cy="223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97C7A246-C022-C489-96B3-D191EB07F8AA}"/>
              </a:ext>
            </a:extLst>
          </p:cNvPr>
          <p:cNvCxnSpPr>
            <a:cxnSpLocks/>
          </p:cNvCxnSpPr>
          <p:nvPr/>
        </p:nvCxnSpPr>
        <p:spPr>
          <a:xfrm>
            <a:off x="8712864" y="3280190"/>
            <a:ext cx="0" cy="318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2A547159-BC4A-122E-07F1-5441FF61C332}"/>
              </a:ext>
            </a:extLst>
          </p:cNvPr>
          <p:cNvCxnSpPr>
            <a:cxnSpLocks/>
          </p:cNvCxnSpPr>
          <p:nvPr/>
        </p:nvCxnSpPr>
        <p:spPr>
          <a:xfrm>
            <a:off x="10816393" y="3280190"/>
            <a:ext cx="0" cy="3545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96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28</Words>
  <Application>Microsoft Office PowerPoint</Application>
  <PresentationFormat>ワイド画面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秋山遥菜</dc:creator>
  <cp:lastModifiedBy>秋山遥菜</cp:lastModifiedBy>
  <cp:revision>1</cp:revision>
  <dcterms:created xsi:type="dcterms:W3CDTF">2024-06-10T06:07:25Z</dcterms:created>
  <dcterms:modified xsi:type="dcterms:W3CDTF">2024-06-10T07:01:03Z</dcterms:modified>
</cp:coreProperties>
</file>